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8.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9.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0.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0.xml" ContentType="application/vnd.openxmlformats-officedocument.themeOverride+xml"/>
  <Override PartName="/ppt/notesSlides/notesSlide16.xml" ContentType="application/vnd.openxmlformats-officedocument.presentationml.notesSlide+xml"/>
  <Override PartName="/ppt/theme/themeOverride11.xml" ContentType="application/vnd.openxmlformats-officedocument.themeOverride+xml"/>
  <Override PartName="/ppt/notesSlides/notesSlide17.xml" ContentType="application/vnd.openxmlformats-officedocument.presentationml.notesSlide+xml"/>
  <Override PartName="/ppt/theme/themeOverride1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3.xml" ContentType="application/vnd.openxmlformats-officedocument.themeOverride+xml"/>
  <Override PartName="/ppt/notesSlides/notesSlide32.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notesSlides/notesSlide33.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9.xml" ContentType="application/vnd.openxmlformats-officedocument.themeOverride+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theme/themeOverride20.xml" ContentType="application/vnd.openxmlformats-officedocument.themeOverride+xml"/>
  <Override PartName="/ppt/notesSlides/notesSlide36.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notesSlides/notesSlide37.xml" ContentType="application/vnd.openxmlformats-officedocument.presentationml.notesSlide+xml"/>
  <Override PartName="/ppt/theme/themeOverride23.xml" ContentType="application/vnd.openxmlformats-officedocument.themeOverride+xml"/>
  <Override PartName="/ppt/notesSlides/notesSlide38.xml" ContentType="application/vnd.openxmlformats-officedocument.presentationml.notesSlide+xml"/>
  <Override PartName="/ppt/theme/themeOverride24.xml" ContentType="application/vnd.openxmlformats-officedocument.themeOverride+xml"/>
  <Override PartName="/ppt/notesSlides/notesSlide39.xml" ContentType="application/vnd.openxmlformats-officedocument.presentationml.notesSlide+xml"/>
  <Override PartName="/ppt/theme/themeOverride25.xml" ContentType="application/vnd.openxmlformats-officedocument.themeOverride+xml"/>
  <Override PartName="/ppt/notesSlides/notesSlide40.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notesSlides/notesSlide41.xml" ContentType="application/vnd.openxmlformats-officedocument.presentationml.notesSl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notesSlides/notesSlide42.xml" ContentType="application/vnd.openxmlformats-officedocument.presentationml.notesSlide+xml"/>
  <Override PartName="/ppt/tags/tag6.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651" r:id="rId2"/>
    <p:sldMasterId id="2147483652" r:id="rId3"/>
    <p:sldMasterId id="2147483829" r:id="rId4"/>
    <p:sldMasterId id="2147483833" r:id="rId5"/>
    <p:sldMasterId id="2147483843" r:id="rId6"/>
    <p:sldMasterId id="2147483847" r:id="rId7"/>
    <p:sldMasterId id="2147483851" r:id="rId8"/>
    <p:sldMasterId id="2147483855" r:id="rId9"/>
    <p:sldMasterId id="2147483858" r:id="rId10"/>
    <p:sldMasterId id="2147484341" r:id="rId11"/>
    <p:sldMasterId id="2147484357" r:id="rId12"/>
    <p:sldMasterId id="2147484379" r:id="rId13"/>
    <p:sldMasterId id="2147484401" r:id="rId14"/>
    <p:sldMasterId id="2147484423" r:id="rId15"/>
    <p:sldMasterId id="2147484445" r:id="rId16"/>
    <p:sldMasterId id="2147484467" r:id="rId17"/>
    <p:sldMasterId id="2147484489" r:id="rId18"/>
    <p:sldMasterId id="2147484513" r:id="rId19"/>
    <p:sldMasterId id="2147484534" r:id="rId20"/>
    <p:sldMasterId id="2147484555" r:id="rId21"/>
  </p:sldMasterIdLst>
  <p:notesMasterIdLst>
    <p:notesMasterId r:id="rId166"/>
  </p:notesMasterIdLst>
  <p:handoutMasterIdLst>
    <p:handoutMasterId r:id="rId167"/>
  </p:handoutMasterIdLst>
  <p:sldIdLst>
    <p:sldId id="1101" r:id="rId22"/>
    <p:sldId id="968" r:id="rId23"/>
    <p:sldId id="770" r:id="rId24"/>
    <p:sldId id="1116" r:id="rId25"/>
    <p:sldId id="1449" r:id="rId26"/>
    <p:sldId id="1117" r:id="rId27"/>
    <p:sldId id="1254" r:id="rId28"/>
    <p:sldId id="1255" r:id="rId29"/>
    <p:sldId id="1416" r:id="rId30"/>
    <p:sldId id="1417" r:id="rId31"/>
    <p:sldId id="1256" r:id="rId32"/>
    <p:sldId id="1258" r:id="rId33"/>
    <p:sldId id="1257" r:id="rId34"/>
    <p:sldId id="1427" r:id="rId35"/>
    <p:sldId id="1122" r:id="rId36"/>
    <p:sldId id="1123" r:id="rId37"/>
    <p:sldId id="1124" r:id="rId38"/>
    <p:sldId id="917" r:id="rId39"/>
    <p:sldId id="919" r:id="rId40"/>
    <p:sldId id="920" r:id="rId41"/>
    <p:sldId id="749" r:id="rId42"/>
    <p:sldId id="886" r:id="rId43"/>
    <p:sldId id="609" r:id="rId44"/>
    <p:sldId id="615" r:id="rId45"/>
    <p:sldId id="1428" r:id="rId46"/>
    <p:sldId id="1374" r:id="rId47"/>
    <p:sldId id="1375" r:id="rId48"/>
    <p:sldId id="1376" r:id="rId49"/>
    <p:sldId id="1418" r:id="rId50"/>
    <p:sldId id="1378" r:id="rId51"/>
    <p:sldId id="923" r:id="rId52"/>
    <p:sldId id="924" r:id="rId53"/>
    <p:sldId id="971" r:id="rId54"/>
    <p:sldId id="1398" r:id="rId55"/>
    <p:sldId id="1399" r:id="rId56"/>
    <p:sldId id="1397" r:id="rId57"/>
    <p:sldId id="1263" r:id="rId58"/>
    <p:sldId id="1134" r:id="rId59"/>
    <p:sldId id="1135" r:id="rId60"/>
    <p:sldId id="1136" r:id="rId61"/>
    <p:sldId id="1137" r:id="rId62"/>
    <p:sldId id="1138" r:id="rId63"/>
    <p:sldId id="1139" r:id="rId64"/>
    <p:sldId id="1450" r:id="rId65"/>
    <p:sldId id="1140" r:id="rId66"/>
    <p:sldId id="1370" r:id="rId67"/>
    <p:sldId id="1371" r:id="rId68"/>
    <p:sldId id="1141" r:id="rId69"/>
    <p:sldId id="1275" r:id="rId70"/>
    <p:sldId id="1384" r:id="rId71"/>
    <p:sldId id="1386" r:id="rId72"/>
    <p:sldId id="1382" r:id="rId73"/>
    <p:sldId id="1392" r:id="rId74"/>
    <p:sldId id="1451" r:id="rId75"/>
    <p:sldId id="1393" r:id="rId76"/>
    <p:sldId id="795" r:id="rId77"/>
    <p:sldId id="929" r:id="rId78"/>
    <p:sldId id="1387" r:id="rId79"/>
    <p:sldId id="1389" r:id="rId80"/>
    <p:sldId id="1390" r:id="rId81"/>
    <p:sldId id="1429" r:id="rId82"/>
    <p:sldId id="940" r:id="rId83"/>
    <p:sldId id="1076" r:id="rId84"/>
    <p:sldId id="1075" r:id="rId85"/>
    <p:sldId id="941" r:id="rId86"/>
    <p:sldId id="890" r:id="rId87"/>
    <p:sldId id="1221" r:id="rId88"/>
    <p:sldId id="876" r:id="rId89"/>
    <p:sldId id="1423" r:id="rId90"/>
    <p:sldId id="1430" r:id="rId91"/>
    <p:sldId id="1222" r:id="rId92"/>
    <p:sldId id="555" r:id="rId93"/>
    <p:sldId id="741" r:id="rId94"/>
    <p:sldId id="743" r:id="rId95"/>
    <p:sldId id="740" r:id="rId96"/>
    <p:sldId id="1452" r:id="rId97"/>
    <p:sldId id="862" r:id="rId98"/>
    <p:sldId id="1431" r:id="rId99"/>
    <p:sldId id="974" r:id="rId100"/>
    <p:sldId id="1228" r:id="rId101"/>
    <p:sldId id="1229" r:id="rId102"/>
    <p:sldId id="948" r:id="rId103"/>
    <p:sldId id="972" r:id="rId104"/>
    <p:sldId id="1432" r:id="rId105"/>
    <p:sldId id="952" r:id="rId106"/>
    <p:sldId id="954" r:id="rId107"/>
    <p:sldId id="955" r:id="rId108"/>
    <p:sldId id="1436" r:id="rId109"/>
    <p:sldId id="1400" r:id="rId110"/>
    <p:sldId id="1102" r:id="rId111"/>
    <p:sldId id="1433" r:id="rId112"/>
    <p:sldId id="1424" r:id="rId113"/>
    <p:sldId id="1264" r:id="rId114"/>
    <p:sldId id="1265" r:id="rId115"/>
    <p:sldId id="1266" r:id="rId116"/>
    <p:sldId id="1403" r:id="rId117"/>
    <p:sldId id="1447" r:id="rId118"/>
    <p:sldId id="1434" r:id="rId119"/>
    <p:sldId id="1414" r:id="rId120"/>
    <p:sldId id="1419" r:id="rId121"/>
    <p:sldId id="1269" r:id="rId122"/>
    <p:sldId id="1271" r:id="rId123"/>
    <p:sldId id="1408" r:id="rId124"/>
    <p:sldId id="1435" r:id="rId125"/>
    <p:sldId id="1316" r:id="rId126"/>
    <p:sldId id="1317" r:id="rId127"/>
    <p:sldId id="1318" r:id="rId128"/>
    <p:sldId id="1425" r:id="rId129"/>
    <p:sldId id="1448" r:id="rId130"/>
    <p:sldId id="1319" r:id="rId131"/>
    <p:sldId id="1320" r:id="rId132"/>
    <p:sldId id="1321" r:id="rId133"/>
    <p:sldId id="1322" r:id="rId134"/>
    <p:sldId id="1359" r:id="rId135"/>
    <p:sldId id="1360" r:id="rId136"/>
    <p:sldId id="1367" r:id="rId137"/>
    <p:sldId id="1368" r:id="rId138"/>
    <p:sldId id="1369" r:id="rId139"/>
    <p:sldId id="1373" r:id="rId140"/>
    <p:sldId id="1372" r:id="rId141"/>
    <p:sldId id="1361" r:id="rId142"/>
    <p:sldId id="1362" r:id="rId143"/>
    <p:sldId id="1365" r:id="rId144"/>
    <p:sldId id="1366" r:id="rId145"/>
    <p:sldId id="1323" r:id="rId146"/>
    <p:sldId id="1324" r:id="rId147"/>
    <p:sldId id="1325" r:id="rId148"/>
    <p:sldId id="1339" r:id="rId149"/>
    <p:sldId id="1439" r:id="rId150"/>
    <p:sldId id="1442" r:id="rId151"/>
    <p:sldId id="1446" r:id="rId152"/>
    <p:sldId id="1346" r:id="rId153"/>
    <p:sldId id="1347" r:id="rId154"/>
    <p:sldId id="1327" r:id="rId155"/>
    <p:sldId id="1353" r:id="rId156"/>
    <p:sldId id="1328" r:id="rId157"/>
    <p:sldId id="1354" r:id="rId158"/>
    <p:sldId id="1329" r:id="rId159"/>
    <p:sldId id="1330" r:id="rId160"/>
    <p:sldId id="1337" r:id="rId161"/>
    <p:sldId id="1409" r:id="rId162"/>
    <p:sldId id="1410" r:id="rId163"/>
    <p:sldId id="1438" r:id="rId164"/>
    <p:sldId id="1437" r:id="rId165"/>
  </p:sldIdLst>
  <p:sldSz cx="9144000" cy="6858000" type="screen4x3"/>
  <p:notesSz cx="6797675" cy="9874250"/>
  <p:custDataLst>
    <p:tags r:id="rId168"/>
  </p:custDataLst>
  <p:defaultTextStyle>
    <a:defPPr>
      <a:defRPr lang="en-US"/>
    </a:defPPr>
    <a:lvl1pPr algn="ctr" rtl="0" eaLnBrk="0" fontAlgn="base" hangingPunct="0">
      <a:spcBef>
        <a:spcPct val="0"/>
      </a:spcBef>
      <a:spcAft>
        <a:spcPct val="0"/>
      </a:spcAft>
      <a:defRPr sz="2800" b="1"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800" b="1"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800" b="1"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800" b="1"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800" b="1" kern="1200">
        <a:solidFill>
          <a:schemeClr val="tx1"/>
        </a:solidFill>
        <a:latin typeface="Verdana" pitchFamily="34" charset="0"/>
        <a:ea typeface="+mn-ea"/>
        <a:cs typeface="+mn-cs"/>
      </a:defRPr>
    </a:lvl5pPr>
    <a:lvl6pPr marL="2286000" algn="l" defTabSz="914400" rtl="0" eaLnBrk="1" latinLnBrk="0" hangingPunct="1">
      <a:defRPr sz="2800" b="1" kern="1200">
        <a:solidFill>
          <a:schemeClr val="tx1"/>
        </a:solidFill>
        <a:latin typeface="Verdana" pitchFamily="34" charset="0"/>
        <a:ea typeface="+mn-ea"/>
        <a:cs typeface="+mn-cs"/>
      </a:defRPr>
    </a:lvl6pPr>
    <a:lvl7pPr marL="2743200" algn="l" defTabSz="914400" rtl="0" eaLnBrk="1" latinLnBrk="0" hangingPunct="1">
      <a:defRPr sz="2800" b="1" kern="1200">
        <a:solidFill>
          <a:schemeClr val="tx1"/>
        </a:solidFill>
        <a:latin typeface="Verdana" pitchFamily="34" charset="0"/>
        <a:ea typeface="+mn-ea"/>
        <a:cs typeface="+mn-cs"/>
      </a:defRPr>
    </a:lvl7pPr>
    <a:lvl8pPr marL="3200400" algn="l" defTabSz="914400" rtl="0" eaLnBrk="1" latinLnBrk="0" hangingPunct="1">
      <a:defRPr sz="2800" b="1" kern="1200">
        <a:solidFill>
          <a:schemeClr val="tx1"/>
        </a:solidFill>
        <a:latin typeface="Verdana" pitchFamily="34" charset="0"/>
        <a:ea typeface="+mn-ea"/>
        <a:cs typeface="+mn-cs"/>
      </a:defRPr>
    </a:lvl8pPr>
    <a:lvl9pPr marL="3657600" algn="l" defTabSz="914400" rtl="0" eaLnBrk="1" latinLnBrk="0" hangingPunct="1">
      <a:defRPr sz="2800" b="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wez Guy" initials="FEE033"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bg2"/>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9900"/>
    <a:srgbClr val="FF0000"/>
    <a:srgbClr val="00FF00"/>
    <a:srgbClr val="FFCC00"/>
    <a:srgbClr val="0066FF"/>
    <a:srgbClr val="6600FF"/>
    <a:srgbClr val="CC66FF"/>
    <a:srgbClr val="FFFFCC"/>
    <a:srgbClr val="0066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96518" autoAdjust="0"/>
  </p:normalViewPr>
  <p:slideViewPr>
    <p:cSldViewPr>
      <p:cViewPr varScale="1">
        <p:scale>
          <a:sx n="83" d="100"/>
          <a:sy n="83" d="100"/>
        </p:scale>
        <p:origin x="1531" y="82"/>
      </p:cViewPr>
      <p:guideLst>
        <p:guide orient="horz" pos="2160"/>
        <p:guide pos="2880"/>
      </p:guideLst>
    </p:cSldViewPr>
  </p:slideViewPr>
  <p:notesTextViewPr>
    <p:cViewPr>
      <p:scale>
        <a:sx n="66" d="100"/>
        <a:sy n="66" d="100"/>
      </p:scale>
      <p:origin x="0" y="0"/>
    </p:cViewPr>
  </p:notesTextViewPr>
  <p:sorterViewPr>
    <p:cViewPr varScale="1">
      <p:scale>
        <a:sx n="100" d="100"/>
        <a:sy n="100" d="100"/>
      </p:scale>
      <p:origin x="0" y="-9667"/>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slide" Target="slides/slide117.xml"/><Relationship Id="rId154" Type="http://schemas.openxmlformats.org/officeDocument/2006/relationships/slide" Target="slides/slide133.xml"/><Relationship Id="rId159" Type="http://schemas.openxmlformats.org/officeDocument/2006/relationships/slide" Target="slides/slide138.xml"/><Relationship Id="rId170"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144" Type="http://schemas.openxmlformats.org/officeDocument/2006/relationships/slide" Target="slides/slide123.xml"/><Relationship Id="rId149" Type="http://schemas.openxmlformats.org/officeDocument/2006/relationships/slide" Target="slides/slide128.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160" Type="http://schemas.openxmlformats.org/officeDocument/2006/relationships/slide" Target="slides/slide139.xml"/><Relationship Id="rId165" Type="http://schemas.openxmlformats.org/officeDocument/2006/relationships/slide" Target="slides/slide14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50" Type="http://schemas.openxmlformats.org/officeDocument/2006/relationships/slide" Target="slides/slide129.xml"/><Relationship Id="rId155" Type="http://schemas.openxmlformats.org/officeDocument/2006/relationships/slide" Target="slides/slide134.xml"/><Relationship Id="rId171"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slide" Target="slides/slide119.xml"/><Relationship Id="rId145" Type="http://schemas.openxmlformats.org/officeDocument/2006/relationships/slide" Target="slides/slide124.xml"/><Relationship Id="rId161" Type="http://schemas.openxmlformats.org/officeDocument/2006/relationships/slide" Target="slides/slide14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slide" Target="slides/slide109.xml"/><Relationship Id="rId135" Type="http://schemas.openxmlformats.org/officeDocument/2006/relationships/slide" Target="slides/slide114.xml"/><Relationship Id="rId143" Type="http://schemas.openxmlformats.org/officeDocument/2006/relationships/slide" Target="slides/slide122.xml"/><Relationship Id="rId148" Type="http://schemas.openxmlformats.org/officeDocument/2006/relationships/slide" Target="slides/slide127.xml"/><Relationship Id="rId151" Type="http://schemas.openxmlformats.org/officeDocument/2006/relationships/slide" Target="slides/slide130.xml"/><Relationship Id="rId156" Type="http://schemas.openxmlformats.org/officeDocument/2006/relationships/slide" Target="slides/slide135.xml"/><Relationship Id="rId164" Type="http://schemas.openxmlformats.org/officeDocument/2006/relationships/slide" Target="slides/slide143.xml"/><Relationship Id="rId16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16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s>
</file>

<file path=ppt/diagrams/_rels/data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image" Target="../media/image206.png"/></Relationships>
</file>

<file path=ppt/diagrams/_rels/data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image" Target="../media/image209.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image" Target="../media/image206.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image" Target="../media/image20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B7F5FB-4DDC-4578-82FE-6F70496A5A56}"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nl-BE"/>
        </a:p>
      </dgm:t>
    </dgm:pt>
    <dgm:pt modelId="{5C9D4684-5282-48FA-8E2B-4C83CF239AB8}">
      <dgm:prSet phldrT="[Text]" custT="1"/>
      <dgm:spPr/>
      <dgm:t>
        <a:bodyPr/>
        <a:lstStyle/>
        <a:p>
          <a:r>
            <a:rPr lang="nl-BE" sz="2400" dirty="0" err="1" smtClean="0"/>
            <a:t>L’employeur</a:t>
          </a:r>
          <a:endParaRPr lang="nl-BE" sz="2400" dirty="0"/>
        </a:p>
      </dgm:t>
    </dgm:pt>
    <dgm:pt modelId="{091B6738-39DC-463F-85A9-E9E8D679281C}" type="parTrans" cxnId="{05095690-1A8F-41F0-9A78-3C8BCD738AC5}">
      <dgm:prSet/>
      <dgm:spPr/>
      <dgm:t>
        <a:bodyPr/>
        <a:lstStyle/>
        <a:p>
          <a:endParaRPr lang="nl-BE" sz="2000"/>
        </a:p>
      </dgm:t>
    </dgm:pt>
    <dgm:pt modelId="{9EF9AADC-E2FC-4D95-97A3-0338EEB615EE}" type="sibTrans" cxnId="{05095690-1A8F-41F0-9A78-3C8BCD738AC5}">
      <dgm:prSet/>
      <dgm:spPr/>
      <dgm:t>
        <a:bodyPr/>
        <a:lstStyle/>
        <a:p>
          <a:endParaRPr lang="nl-BE" sz="2000"/>
        </a:p>
      </dgm:t>
    </dgm:pt>
    <dgm:pt modelId="{FA0E0DE1-2740-4402-B845-345F48C2996B}">
      <dgm:prSet phldrT="[Text]" custT="1"/>
      <dgm:spPr/>
      <dgm:t>
        <a:bodyPr/>
        <a:lstStyle/>
        <a:p>
          <a:r>
            <a:rPr lang="nl-BE" sz="2400" dirty="0" smtClean="0"/>
            <a:t>La </a:t>
          </a:r>
          <a:r>
            <a:rPr lang="nl-BE" sz="2400" dirty="0" err="1" smtClean="0"/>
            <a:t>ligne</a:t>
          </a:r>
          <a:r>
            <a:rPr lang="nl-BE" sz="2400" dirty="0" smtClean="0"/>
            <a:t> </a:t>
          </a:r>
          <a:r>
            <a:rPr lang="nl-BE" sz="2400" dirty="0" err="1" smtClean="0"/>
            <a:t>hiërarchique</a:t>
          </a:r>
          <a:endParaRPr lang="nl-BE" sz="2400" dirty="0"/>
        </a:p>
      </dgm:t>
    </dgm:pt>
    <dgm:pt modelId="{D4506A49-DDA2-4923-8CED-0F4E6AE2E144}" type="parTrans" cxnId="{A9A29428-0F08-4480-B7D2-44565D26213D}">
      <dgm:prSet/>
      <dgm:spPr/>
      <dgm:t>
        <a:bodyPr/>
        <a:lstStyle/>
        <a:p>
          <a:endParaRPr lang="nl-BE" sz="2000"/>
        </a:p>
      </dgm:t>
    </dgm:pt>
    <dgm:pt modelId="{19A11878-EF03-4C8F-953F-7F7C8A50126A}" type="sibTrans" cxnId="{A9A29428-0F08-4480-B7D2-44565D26213D}">
      <dgm:prSet/>
      <dgm:spPr/>
      <dgm:t>
        <a:bodyPr/>
        <a:lstStyle/>
        <a:p>
          <a:endParaRPr lang="nl-BE" sz="2000"/>
        </a:p>
      </dgm:t>
    </dgm:pt>
    <dgm:pt modelId="{F27933D8-157E-43A9-AA94-E6F61413A6F8}">
      <dgm:prSet phldrT="[Text]" custT="1"/>
      <dgm:spPr/>
      <dgm:t>
        <a:bodyPr/>
        <a:lstStyle/>
        <a:p>
          <a:r>
            <a:rPr lang="nl-BE" sz="2400" dirty="0" err="1" smtClean="0"/>
            <a:t>Tous</a:t>
          </a:r>
          <a:endParaRPr lang="nl-BE" sz="2400" dirty="0"/>
        </a:p>
      </dgm:t>
    </dgm:pt>
    <dgm:pt modelId="{EF6EA083-5D6A-43CF-A19C-6764D12DE49A}" type="parTrans" cxnId="{FA0F8EF0-E61A-4C14-BBB6-C8BA7AAEE1DE}">
      <dgm:prSet/>
      <dgm:spPr/>
      <dgm:t>
        <a:bodyPr/>
        <a:lstStyle/>
        <a:p>
          <a:endParaRPr lang="nl-BE" sz="2000"/>
        </a:p>
      </dgm:t>
    </dgm:pt>
    <dgm:pt modelId="{50C0FDCC-CD37-4C31-94C4-9791B41D6557}" type="sibTrans" cxnId="{FA0F8EF0-E61A-4C14-BBB6-C8BA7AAEE1DE}">
      <dgm:prSet/>
      <dgm:spPr/>
      <dgm:t>
        <a:bodyPr/>
        <a:lstStyle/>
        <a:p>
          <a:endParaRPr lang="nl-BE" sz="2000"/>
        </a:p>
      </dgm:t>
    </dgm:pt>
    <dgm:pt modelId="{E5260939-6C7E-4883-976F-8CDFCC7C2F27}">
      <dgm:prSet custT="1"/>
      <dgm:spPr/>
      <dgm:t>
        <a:bodyPr/>
        <a:lstStyle/>
        <a:p>
          <a:r>
            <a:rPr lang="fr-BE" sz="1800" dirty="0" smtClean="0">
              <a:latin typeface="Verdana" pitchFamily="34" charset="0"/>
            </a:rPr>
            <a:t>Définir une politique de prévention pour son entreprise.</a:t>
          </a:r>
          <a:endParaRPr lang="nl-BE" sz="1800" dirty="0"/>
        </a:p>
      </dgm:t>
    </dgm:pt>
    <dgm:pt modelId="{28481D7A-1998-4B5F-936A-86C119E1A218}" type="parTrans" cxnId="{120E9472-0F06-4C8A-BA0D-70B2EB3483AC}">
      <dgm:prSet/>
      <dgm:spPr/>
      <dgm:t>
        <a:bodyPr/>
        <a:lstStyle/>
        <a:p>
          <a:endParaRPr lang="nl-BE" sz="2000"/>
        </a:p>
      </dgm:t>
    </dgm:pt>
    <dgm:pt modelId="{670091D1-388C-4D3C-980B-250BDAF36462}" type="sibTrans" cxnId="{120E9472-0F06-4C8A-BA0D-70B2EB3483AC}">
      <dgm:prSet/>
      <dgm:spPr/>
      <dgm:t>
        <a:bodyPr/>
        <a:lstStyle/>
        <a:p>
          <a:endParaRPr lang="nl-BE" sz="2000"/>
        </a:p>
      </dgm:t>
    </dgm:pt>
    <dgm:pt modelId="{7720D3C0-652F-40FF-8C69-C542CDA64238}">
      <dgm:prSet custT="1"/>
      <dgm:spPr/>
      <dgm:t>
        <a:bodyPr/>
        <a:lstStyle/>
        <a:p>
          <a:r>
            <a:rPr lang="fr-BE" sz="1800" dirty="0" smtClean="0">
              <a:latin typeface="Verdana" pitchFamily="34" charset="0"/>
            </a:rPr>
            <a:t>Est responsable de faire appliquer la politique de bien-être que l’employeur à déclarée.</a:t>
          </a:r>
          <a:endParaRPr lang="nl-BE" sz="1800" dirty="0"/>
        </a:p>
      </dgm:t>
    </dgm:pt>
    <dgm:pt modelId="{D9D9026D-8476-410A-B226-FA9228701D62}" type="parTrans" cxnId="{D1AD90B8-7959-4CF7-A7AD-568748D9FFB0}">
      <dgm:prSet/>
      <dgm:spPr/>
      <dgm:t>
        <a:bodyPr/>
        <a:lstStyle/>
        <a:p>
          <a:endParaRPr lang="nl-BE" sz="2000"/>
        </a:p>
      </dgm:t>
    </dgm:pt>
    <dgm:pt modelId="{4A64073A-A707-4A1C-996A-E717A1E40A92}" type="sibTrans" cxnId="{D1AD90B8-7959-4CF7-A7AD-568748D9FFB0}">
      <dgm:prSet/>
      <dgm:spPr/>
      <dgm:t>
        <a:bodyPr/>
        <a:lstStyle/>
        <a:p>
          <a:endParaRPr lang="nl-BE" sz="2000"/>
        </a:p>
      </dgm:t>
    </dgm:pt>
    <dgm:pt modelId="{92CB67AC-E72A-4860-9331-12EF2775AB1C}">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BE" sz="1800" noProof="0" dirty="0" smtClean="0">
              <a:latin typeface="Verdana" pitchFamily="34" charset="0"/>
            </a:rPr>
            <a:t>Chacun est obligé de suivre ces règles de sécurités et d’utiliser les protections collectifs ainsi que les protections personnel</a:t>
          </a:r>
          <a:endParaRPr lang="fr-BE" sz="1800" noProof="0" dirty="0">
            <a:latin typeface="Verdana" panose="020B0604030504040204" pitchFamily="34" charset="0"/>
            <a:ea typeface="Verdana" panose="020B0604030504040204" pitchFamily="34" charset="0"/>
            <a:cs typeface="Verdana" panose="020B0604030504040204" pitchFamily="34" charset="0"/>
          </a:endParaRPr>
        </a:p>
      </dgm:t>
    </dgm:pt>
    <dgm:pt modelId="{13B9691C-EBFE-43E7-9A64-0DD59AD970F1}" type="parTrans" cxnId="{ECD3F45A-3503-4A41-8DBD-F67CBFB2E343}">
      <dgm:prSet/>
      <dgm:spPr/>
      <dgm:t>
        <a:bodyPr/>
        <a:lstStyle/>
        <a:p>
          <a:endParaRPr lang="nl-BE" sz="2000"/>
        </a:p>
      </dgm:t>
    </dgm:pt>
    <dgm:pt modelId="{4162DBD2-FD96-483C-A728-C18E2D588238}" type="sibTrans" cxnId="{ECD3F45A-3503-4A41-8DBD-F67CBFB2E343}">
      <dgm:prSet/>
      <dgm:spPr/>
      <dgm:t>
        <a:bodyPr/>
        <a:lstStyle/>
        <a:p>
          <a:endParaRPr lang="nl-BE" sz="2000"/>
        </a:p>
      </dgm:t>
    </dgm:pt>
    <dgm:pt modelId="{3D92610B-6A03-4C12-8E15-419025DF0394}">
      <dgm:prSet custT="1"/>
      <dgm:spPr/>
      <dgm:t>
        <a:bodyPr/>
        <a:lstStyle/>
        <a:p>
          <a:pPr marL="171450" indent="0" defTabSz="800100">
            <a:lnSpc>
              <a:spcPct val="90000"/>
            </a:lnSpc>
            <a:spcBef>
              <a:spcPct val="0"/>
            </a:spcBef>
            <a:spcAft>
              <a:spcPct val="15000"/>
            </a:spcAft>
            <a:buNone/>
          </a:pPr>
          <a:endParaRPr lang="nl-BE" sz="1800" dirty="0">
            <a:latin typeface="Verdana" panose="020B0604030504040204" pitchFamily="34" charset="0"/>
            <a:ea typeface="Verdana" panose="020B0604030504040204" pitchFamily="34" charset="0"/>
            <a:cs typeface="Verdana" panose="020B0604030504040204" pitchFamily="34" charset="0"/>
          </a:endParaRPr>
        </a:p>
      </dgm:t>
    </dgm:pt>
    <dgm:pt modelId="{12FF15EC-4866-4A55-87F4-71A5F742F6D4}" type="parTrans" cxnId="{03DC683D-CD80-468A-95B8-90EA5D7BE14C}">
      <dgm:prSet/>
      <dgm:spPr/>
      <dgm:t>
        <a:bodyPr/>
        <a:lstStyle/>
        <a:p>
          <a:endParaRPr lang="nl-BE"/>
        </a:p>
      </dgm:t>
    </dgm:pt>
    <dgm:pt modelId="{58CF71B2-F6E6-4986-B71A-63342697908E}" type="sibTrans" cxnId="{03DC683D-CD80-468A-95B8-90EA5D7BE14C}">
      <dgm:prSet/>
      <dgm:spPr/>
      <dgm:t>
        <a:bodyPr/>
        <a:lstStyle/>
        <a:p>
          <a:endParaRPr lang="nl-BE"/>
        </a:p>
      </dgm:t>
    </dgm:pt>
    <dgm:pt modelId="{9A1E54EC-EFFB-4FB3-BA6E-4DDA036EE6CE}">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nl-NL" sz="1800" dirty="0" smtClean="0">
              <a:latin typeface="Verdana" pitchFamily="34" charset="0"/>
            </a:rPr>
            <a:t> </a:t>
          </a:r>
          <a:r>
            <a:rPr lang="fr-BE" sz="1800" dirty="0" smtClean="0">
              <a:latin typeface="Verdana" pitchFamily="34" charset="0"/>
            </a:rPr>
            <a:t>Tous nous sommes responsables de notre propre sécurité et de celle de nos collègues.</a:t>
          </a:r>
          <a:endParaRPr lang="nl-BE" sz="1800" dirty="0">
            <a:latin typeface="Verdana" panose="020B0604030504040204" pitchFamily="34" charset="0"/>
            <a:ea typeface="Verdana" panose="020B0604030504040204" pitchFamily="34" charset="0"/>
            <a:cs typeface="Verdana" panose="020B0604030504040204" pitchFamily="34" charset="0"/>
          </a:endParaRPr>
        </a:p>
      </dgm:t>
    </dgm:pt>
    <dgm:pt modelId="{05A8D446-5A46-4F67-B425-755B4A295F27}" type="parTrans" cxnId="{1E561B17-84C1-4B6F-B766-598387FB4D73}">
      <dgm:prSet/>
      <dgm:spPr/>
      <dgm:t>
        <a:bodyPr/>
        <a:lstStyle/>
        <a:p>
          <a:endParaRPr lang="nl-BE"/>
        </a:p>
      </dgm:t>
    </dgm:pt>
    <dgm:pt modelId="{D5C97455-B2EA-492B-8AE4-F1AB4B009FCB}" type="sibTrans" cxnId="{1E561B17-84C1-4B6F-B766-598387FB4D73}">
      <dgm:prSet/>
      <dgm:spPr/>
      <dgm:t>
        <a:bodyPr/>
        <a:lstStyle/>
        <a:p>
          <a:endParaRPr lang="nl-BE"/>
        </a:p>
      </dgm:t>
    </dgm:pt>
    <dgm:pt modelId="{F2D230DD-D2AA-4464-A79A-7BABD201A5D3}" type="pres">
      <dgm:prSet presAssocID="{E0B7F5FB-4DDC-4578-82FE-6F70496A5A56}" presName="linear" presStyleCnt="0">
        <dgm:presLayoutVars>
          <dgm:dir/>
          <dgm:animLvl val="lvl"/>
          <dgm:resizeHandles val="exact"/>
        </dgm:presLayoutVars>
      </dgm:prSet>
      <dgm:spPr/>
      <dgm:t>
        <a:bodyPr/>
        <a:lstStyle/>
        <a:p>
          <a:endParaRPr lang="nl-BE"/>
        </a:p>
      </dgm:t>
    </dgm:pt>
    <dgm:pt modelId="{7541DDCE-2961-49DE-B538-41EA710B24E4}" type="pres">
      <dgm:prSet presAssocID="{5C9D4684-5282-48FA-8E2B-4C83CF239AB8}" presName="parentLin" presStyleCnt="0"/>
      <dgm:spPr/>
    </dgm:pt>
    <dgm:pt modelId="{94114901-8FAD-4DE8-ADE0-F1083410AF89}" type="pres">
      <dgm:prSet presAssocID="{5C9D4684-5282-48FA-8E2B-4C83CF239AB8}" presName="parentLeftMargin" presStyleLbl="node1" presStyleIdx="0" presStyleCnt="3"/>
      <dgm:spPr/>
      <dgm:t>
        <a:bodyPr/>
        <a:lstStyle/>
        <a:p>
          <a:endParaRPr lang="nl-BE"/>
        </a:p>
      </dgm:t>
    </dgm:pt>
    <dgm:pt modelId="{AD773074-C0E5-498A-8E69-FDCD79E51759}" type="pres">
      <dgm:prSet presAssocID="{5C9D4684-5282-48FA-8E2B-4C83CF239AB8}" presName="parentText" presStyleLbl="node1" presStyleIdx="0" presStyleCnt="3">
        <dgm:presLayoutVars>
          <dgm:chMax val="0"/>
          <dgm:bulletEnabled val="1"/>
        </dgm:presLayoutVars>
      </dgm:prSet>
      <dgm:spPr/>
      <dgm:t>
        <a:bodyPr/>
        <a:lstStyle/>
        <a:p>
          <a:endParaRPr lang="nl-BE"/>
        </a:p>
      </dgm:t>
    </dgm:pt>
    <dgm:pt modelId="{4EA26640-605F-4D5C-AEB1-1CA90B8526AB}" type="pres">
      <dgm:prSet presAssocID="{5C9D4684-5282-48FA-8E2B-4C83CF239AB8}" presName="negativeSpace" presStyleCnt="0"/>
      <dgm:spPr/>
    </dgm:pt>
    <dgm:pt modelId="{B0BE2CE5-18AE-40FF-93A9-357FC16910A0}" type="pres">
      <dgm:prSet presAssocID="{5C9D4684-5282-48FA-8E2B-4C83CF239AB8}" presName="childText" presStyleLbl="conFgAcc1" presStyleIdx="0" presStyleCnt="3">
        <dgm:presLayoutVars>
          <dgm:bulletEnabled val="1"/>
        </dgm:presLayoutVars>
      </dgm:prSet>
      <dgm:spPr/>
      <dgm:t>
        <a:bodyPr/>
        <a:lstStyle/>
        <a:p>
          <a:endParaRPr lang="nl-BE"/>
        </a:p>
      </dgm:t>
    </dgm:pt>
    <dgm:pt modelId="{549B68EA-01D9-45A8-B255-967A0DCB342B}" type="pres">
      <dgm:prSet presAssocID="{9EF9AADC-E2FC-4D95-97A3-0338EEB615EE}" presName="spaceBetweenRectangles" presStyleCnt="0"/>
      <dgm:spPr/>
    </dgm:pt>
    <dgm:pt modelId="{699A0E49-2E94-426D-BE0F-F9C30C830DF6}" type="pres">
      <dgm:prSet presAssocID="{FA0E0DE1-2740-4402-B845-345F48C2996B}" presName="parentLin" presStyleCnt="0"/>
      <dgm:spPr/>
    </dgm:pt>
    <dgm:pt modelId="{63D367A9-959A-4C18-879F-7D7F307FDB6B}" type="pres">
      <dgm:prSet presAssocID="{FA0E0DE1-2740-4402-B845-345F48C2996B}" presName="parentLeftMargin" presStyleLbl="node1" presStyleIdx="0" presStyleCnt="3"/>
      <dgm:spPr/>
      <dgm:t>
        <a:bodyPr/>
        <a:lstStyle/>
        <a:p>
          <a:endParaRPr lang="nl-BE"/>
        </a:p>
      </dgm:t>
    </dgm:pt>
    <dgm:pt modelId="{3EDBF2C4-CF6D-41BF-A32F-AE578AB262B5}" type="pres">
      <dgm:prSet presAssocID="{FA0E0DE1-2740-4402-B845-345F48C2996B}" presName="parentText" presStyleLbl="node1" presStyleIdx="1" presStyleCnt="3">
        <dgm:presLayoutVars>
          <dgm:chMax val="0"/>
          <dgm:bulletEnabled val="1"/>
        </dgm:presLayoutVars>
      </dgm:prSet>
      <dgm:spPr/>
      <dgm:t>
        <a:bodyPr/>
        <a:lstStyle/>
        <a:p>
          <a:endParaRPr lang="nl-BE"/>
        </a:p>
      </dgm:t>
    </dgm:pt>
    <dgm:pt modelId="{8846692E-308A-40D1-B8C1-3A3DE1C74B46}" type="pres">
      <dgm:prSet presAssocID="{FA0E0DE1-2740-4402-B845-345F48C2996B}" presName="negativeSpace" presStyleCnt="0"/>
      <dgm:spPr/>
    </dgm:pt>
    <dgm:pt modelId="{7A0B3720-302E-4673-AD8B-B50BDE85B3CA}" type="pres">
      <dgm:prSet presAssocID="{FA0E0DE1-2740-4402-B845-345F48C2996B}" presName="childText" presStyleLbl="conFgAcc1" presStyleIdx="1" presStyleCnt="3">
        <dgm:presLayoutVars>
          <dgm:bulletEnabled val="1"/>
        </dgm:presLayoutVars>
      </dgm:prSet>
      <dgm:spPr/>
      <dgm:t>
        <a:bodyPr/>
        <a:lstStyle/>
        <a:p>
          <a:endParaRPr lang="nl-BE"/>
        </a:p>
      </dgm:t>
    </dgm:pt>
    <dgm:pt modelId="{909F8D65-BA5C-419E-9F75-A9BFCDCAC219}" type="pres">
      <dgm:prSet presAssocID="{19A11878-EF03-4C8F-953F-7F7C8A50126A}" presName="spaceBetweenRectangles" presStyleCnt="0"/>
      <dgm:spPr/>
    </dgm:pt>
    <dgm:pt modelId="{AE521DC0-8F7B-412E-9DA7-812BB8B831B9}" type="pres">
      <dgm:prSet presAssocID="{F27933D8-157E-43A9-AA94-E6F61413A6F8}" presName="parentLin" presStyleCnt="0"/>
      <dgm:spPr/>
    </dgm:pt>
    <dgm:pt modelId="{107588C0-0917-49A4-B517-3C08F5E3BC51}" type="pres">
      <dgm:prSet presAssocID="{F27933D8-157E-43A9-AA94-E6F61413A6F8}" presName="parentLeftMargin" presStyleLbl="node1" presStyleIdx="1" presStyleCnt="3"/>
      <dgm:spPr/>
      <dgm:t>
        <a:bodyPr/>
        <a:lstStyle/>
        <a:p>
          <a:endParaRPr lang="nl-BE"/>
        </a:p>
      </dgm:t>
    </dgm:pt>
    <dgm:pt modelId="{8F4815CF-DF50-4458-ACBA-92F7C9A65671}" type="pres">
      <dgm:prSet presAssocID="{F27933D8-157E-43A9-AA94-E6F61413A6F8}" presName="parentText" presStyleLbl="node1" presStyleIdx="2" presStyleCnt="3">
        <dgm:presLayoutVars>
          <dgm:chMax val="0"/>
          <dgm:bulletEnabled val="1"/>
        </dgm:presLayoutVars>
      </dgm:prSet>
      <dgm:spPr/>
      <dgm:t>
        <a:bodyPr/>
        <a:lstStyle/>
        <a:p>
          <a:endParaRPr lang="nl-BE"/>
        </a:p>
      </dgm:t>
    </dgm:pt>
    <dgm:pt modelId="{C747F7AA-6247-4168-B72C-878F2B574849}" type="pres">
      <dgm:prSet presAssocID="{F27933D8-157E-43A9-AA94-E6F61413A6F8}" presName="negativeSpace" presStyleCnt="0"/>
      <dgm:spPr/>
    </dgm:pt>
    <dgm:pt modelId="{545306F2-B0D5-4AE4-9770-D115017D241D}" type="pres">
      <dgm:prSet presAssocID="{F27933D8-157E-43A9-AA94-E6F61413A6F8}" presName="childText" presStyleLbl="conFgAcc1" presStyleIdx="2" presStyleCnt="3" custLinFactNeighborX="-1922" custLinFactNeighborY="2818">
        <dgm:presLayoutVars>
          <dgm:bulletEnabled val="1"/>
        </dgm:presLayoutVars>
      </dgm:prSet>
      <dgm:spPr/>
      <dgm:t>
        <a:bodyPr/>
        <a:lstStyle/>
        <a:p>
          <a:endParaRPr lang="nl-BE"/>
        </a:p>
      </dgm:t>
    </dgm:pt>
  </dgm:ptLst>
  <dgm:cxnLst>
    <dgm:cxn modelId="{9D25DBB1-2DC0-4122-85E9-45FB72ECBCFF}" type="presOf" srcId="{5C9D4684-5282-48FA-8E2B-4C83CF239AB8}" destId="{94114901-8FAD-4DE8-ADE0-F1083410AF89}" srcOrd="0" destOrd="0" presId="urn:microsoft.com/office/officeart/2005/8/layout/list1"/>
    <dgm:cxn modelId="{61B7AF0F-6338-4288-A0B1-9547A938F237}" type="presOf" srcId="{5C9D4684-5282-48FA-8E2B-4C83CF239AB8}" destId="{AD773074-C0E5-498A-8E69-FDCD79E51759}" srcOrd="1" destOrd="0" presId="urn:microsoft.com/office/officeart/2005/8/layout/list1"/>
    <dgm:cxn modelId="{E9BEEEFF-9F16-47C5-8CF5-A19526EA5E53}" type="presOf" srcId="{FA0E0DE1-2740-4402-B845-345F48C2996B}" destId="{3EDBF2C4-CF6D-41BF-A32F-AE578AB262B5}" srcOrd="1" destOrd="0" presId="urn:microsoft.com/office/officeart/2005/8/layout/list1"/>
    <dgm:cxn modelId="{459A57A3-AB6C-475A-81F8-303453B34D36}" type="presOf" srcId="{FA0E0DE1-2740-4402-B845-345F48C2996B}" destId="{63D367A9-959A-4C18-879F-7D7F307FDB6B}" srcOrd="0" destOrd="0" presId="urn:microsoft.com/office/officeart/2005/8/layout/list1"/>
    <dgm:cxn modelId="{05095690-1A8F-41F0-9A78-3C8BCD738AC5}" srcId="{E0B7F5FB-4DDC-4578-82FE-6F70496A5A56}" destId="{5C9D4684-5282-48FA-8E2B-4C83CF239AB8}" srcOrd="0" destOrd="0" parTransId="{091B6738-39DC-463F-85A9-E9E8D679281C}" sibTransId="{9EF9AADC-E2FC-4D95-97A3-0338EEB615EE}"/>
    <dgm:cxn modelId="{1C063BA2-DF4F-4414-AE15-336A218A1383}" type="presOf" srcId="{F27933D8-157E-43A9-AA94-E6F61413A6F8}" destId="{8F4815CF-DF50-4458-ACBA-92F7C9A65671}" srcOrd="1" destOrd="0" presId="urn:microsoft.com/office/officeart/2005/8/layout/list1"/>
    <dgm:cxn modelId="{0BB2BF79-2251-420E-9618-5273515059E0}" type="presOf" srcId="{7720D3C0-652F-40FF-8C69-C542CDA64238}" destId="{7A0B3720-302E-4673-AD8B-B50BDE85B3CA}" srcOrd="0" destOrd="0" presId="urn:microsoft.com/office/officeart/2005/8/layout/list1"/>
    <dgm:cxn modelId="{ECD3F45A-3503-4A41-8DBD-F67CBFB2E343}" srcId="{F27933D8-157E-43A9-AA94-E6F61413A6F8}" destId="{92CB67AC-E72A-4860-9331-12EF2775AB1C}" srcOrd="0" destOrd="0" parTransId="{13B9691C-EBFE-43E7-9A64-0DD59AD970F1}" sibTransId="{4162DBD2-FD96-483C-A728-C18E2D588238}"/>
    <dgm:cxn modelId="{03DC683D-CD80-468A-95B8-90EA5D7BE14C}" srcId="{F27933D8-157E-43A9-AA94-E6F61413A6F8}" destId="{3D92610B-6A03-4C12-8E15-419025DF0394}" srcOrd="2" destOrd="0" parTransId="{12FF15EC-4866-4A55-87F4-71A5F742F6D4}" sibTransId="{58CF71B2-F6E6-4986-B71A-63342697908E}"/>
    <dgm:cxn modelId="{78CD4F3D-788E-451C-BD36-B55E605FD22D}" type="presOf" srcId="{9A1E54EC-EFFB-4FB3-BA6E-4DDA036EE6CE}" destId="{545306F2-B0D5-4AE4-9770-D115017D241D}" srcOrd="0" destOrd="1" presId="urn:microsoft.com/office/officeart/2005/8/layout/list1"/>
    <dgm:cxn modelId="{4DA0083D-FC96-4D75-886B-AE67DF4CC0BB}" type="presOf" srcId="{3D92610B-6A03-4C12-8E15-419025DF0394}" destId="{545306F2-B0D5-4AE4-9770-D115017D241D}" srcOrd="0" destOrd="2" presId="urn:microsoft.com/office/officeart/2005/8/layout/list1"/>
    <dgm:cxn modelId="{B394C2E0-9465-461D-8489-5689CD126DA5}" type="presOf" srcId="{E5260939-6C7E-4883-976F-8CDFCC7C2F27}" destId="{B0BE2CE5-18AE-40FF-93A9-357FC16910A0}" srcOrd="0" destOrd="0" presId="urn:microsoft.com/office/officeart/2005/8/layout/list1"/>
    <dgm:cxn modelId="{A9A29428-0F08-4480-B7D2-44565D26213D}" srcId="{E0B7F5FB-4DDC-4578-82FE-6F70496A5A56}" destId="{FA0E0DE1-2740-4402-B845-345F48C2996B}" srcOrd="1" destOrd="0" parTransId="{D4506A49-DDA2-4923-8CED-0F4E6AE2E144}" sibTransId="{19A11878-EF03-4C8F-953F-7F7C8A50126A}"/>
    <dgm:cxn modelId="{4021ABEC-C124-4977-B5EC-ED966BE445D3}" type="presOf" srcId="{F27933D8-157E-43A9-AA94-E6F61413A6F8}" destId="{107588C0-0917-49A4-B517-3C08F5E3BC51}" srcOrd="0" destOrd="0" presId="urn:microsoft.com/office/officeart/2005/8/layout/list1"/>
    <dgm:cxn modelId="{1E561B17-84C1-4B6F-B766-598387FB4D73}" srcId="{F27933D8-157E-43A9-AA94-E6F61413A6F8}" destId="{9A1E54EC-EFFB-4FB3-BA6E-4DDA036EE6CE}" srcOrd="1" destOrd="0" parTransId="{05A8D446-5A46-4F67-B425-755B4A295F27}" sibTransId="{D5C97455-B2EA-492B-8AE4-F1AB4B009FCB}"/>
    <dgm:cxn modelId="{120E9472-0F06-4C8A-BA0D-70B2EB3483AC}" srcId="{5C9D4684-5282-48FA-8E2B-4C83CF239AB8}" destId="{E5260939-6C7E-4883-976F-8CDFCC7C2F27}" srcOrd="0" destOrd="0" parTransId="{28481D7A-1998-4B5F-936A-86C119E1A218}" sibTransId="{670091D1-388C-4D3C-980B-250BDAF36462}"/>
    <dgm:cxn modelId="{D1AD90B8-7959-4CF7-A7AD-568748D9FFB0}" srcId="{FA0E0DE1-2740-4402-B845-345F48C2996B}" destId="{7720D3C0-652F-40FF-8C69-C542CDA64238}" srcOrd="0" destOrd="0" parTransId="{D9D9026D-8476-410A-B226-FA9228701D62}" sibTransId="{4A64073A-A707-4A1C-996A-E717A1E40A92}"/>
    <dgm:cxn modelId="{FA0F8EF0-E61A-4C14-BBB6-C8BA7AAEE1DE}" srcId="{E0B7F5FB-4DDC-4578-82FE-6F70496A5A56}" destId="{F27933D8-157E-43A9-AA94-E6F61413A6F8}" srcOrd="2" destOrd="0" parTransId="{EF6EA083-5D6A-43CF-A19C-6764D12DE49A}" sibTransId="{50C0FDCC-CD37-4C31-94C4-9791B41D6557}"/>
    <dgm:cxn modelId="{9BAB200E-D9E0-4A39-968E-AA65916B9A56}" type="presOf" srcId="{92CB67AC-E72A-4860-9331-12EF2775AB1C}" destId="{545306F2-B0D5-4AE4-9770-D115017D241D}" srcOrd="0" destOrd="0" presId="urn:microsoft.com/office/officeart/2005/8/layout/list1"/>
    <dgm:cxn modelId="{6ACBDFDE-877C-4DB5-9975-AB36D2E93F17}" type="presOf" srcId="{E0B7F5FB-4DDC-4578-82FE-6F70496A5A56}" destId="{F2D230DD-D2AA-4464-A79A-7BABD201A5D3}" srcOrd="0" destOrd="0" presId="urn:microsoft.com/office/officeart/2005/8/layout/list1"/>
    <dgm:cxn modelId="{1A33C185-F961-4053-88E2-31747DFB1B76}" type="presParOf" srcId="{F2D230DD-D2AA-4464-A79A-7BABD201A5D3}" destId="{7541DDCE-2961-49DE-B538-41EA710B24E4}" srcOrd="0" destOrd="0" presId="urn:microsoft.com/office/officeart/2005/8/layout/list1"/>
    <dgm:cxn modelId="{DD95C9CA-FB44-47C6-A1A9-1A5B4AD63F69}" type="presParOf" srcId="{7541DDCE-2961-49DE-B538-41EA710B24E4}" destId="{94114901-8FAD-4DE8-ADE0-F1083410AF89}" srcOrd="0" destOrd="0" presId="urn:microsoft.com/office/officeart/2005/8/layout/list1"/>
    <dgm:cxn modelId="{80DBAB1B-3EE3-487B-8D0E-4F6D3F497D27}" type="presParOf" srcId="{7541DDCE-2961-49DE-B538-41EA710B24E4}" destId="{AD773074-C0E5-498A-8E69-FDCD79E51759}" srcOrd="1" destOrd="0" presId="urn:microsoft.com/office/officeart/2005/8/layout/list1"/>
    <dgm:cxn modelId="{0F04497E-4E50-4D6E-BC69-4F74E182B9A5}" type="presParOf" srcId="{F2D230DD-D2AA-4464-A79A-7BABD201A5D3}" destId="{4EA26640-605F-4D5C-AEB1-1CA90B8526AB}" srcOrd="1" destOrd="0" presId="urn:microsoft.com/office/officeart/2005/8/layout/list1"/>
    <dgm:cxn modelId="{648D8E78-54FE-447F-BC5D-26AEB63A756B}" type="presParOf" srcId="{F2D230DD-D2AA-4464-A79A-7BABD201A5D3}" destId="{B0BE2CE5-18AE-40FF-93A9-357FC16910A0}" srcOrd="2" destOrd="0" presId="urn:microsoft.com/office/officeart/2005/8/layout/list1"/>
    <dgm:cxn modelId="{4D6254C7-1CF1-4D1C-9D28-42012F893AD5}" type="presParOf" srcId="{F2D230DD-D2AA-4464-A79A-7BABD201A5D3}" destId="{549B68EA-01D9-45A8-B255-967A0DCB342B}" srcOrd="3" destOrd="0" presId="urn:microsoft.com/office/officeart/2005/8/layout/list1"/>
    <dgm:cxn modelId="{39A1C861-E241-4D9B-867C-F3B73FA68322}" type="presParOf" srcId="{F2D230DD-D2AA-4464-A79A-7BABD201A5D3}" destId="{699A0E49-2E94-426D-BE0F-F9C30C830DF6}" srcOrd="4" destOrd="0" presId="urn:microsoft.com/office/officeart/2005/8/layout/list1"/>
    <dgm:cxn modelId="{E1646C21-4D81-4FFB-B76F-E5D43E669799}" type="presParOf" srcId="{699A0E49-2E94-426D-BE0F-F9C30C830DF6}" destId="{63D367A9-959A-4C18-879F-7D7F307FDB6B}" srcOrd="0" destOrd="0" presId="urn:microsoft.com/office/officeart/2005/8/layout/list1"/>
    <dgm:cxn modelId="{FFE1BCA1-397A-4E52-8C9F-99F80D873173}" type="presParOf" srcId="{699A0E49-2E94-426D-BE0F-F9C30C830DF6}" destId="{3EDBF2C4-CF6D-41BF-A32F-AE578AB262B5}" srcOrd="1" destOrd="0" presId="urn:microsoft.com/office/officeart/2005/8/layout/list1"/>
    <dgm:cxn modelId="{E724E8A9-A8DB-4F26-8C64-127690B1B6A8}" type="presParOf" srcId="{F2D230DD-D2AA-4464-A79A-7BABD201A5D3}" destId="{8846692E-308A-40D1-B8C1-3A3DE1C74B46}" srcOrd="5" destOrd="0" presId="urn:microsoft.com/office/officeart/2005/8/layout/list1"/>
    <dgm:cxn modelId="{54F3B3AB-5926-4B71-AF45-4DB0B814A421}" type="presParOf" srcId="{F2D230DD-D2AA-4464-A79A-7BABD201A5D3}" destId="{7A0B3720-302E-4673-AD8B-B50BDE85B3CA}" srcOrd="6" destOrd="0" presId="urn:microsoft.com/office/officeart/2005/8/layout/list1"/>
    <dgm:cxn modelId="{CBBEEEB8-22F1-4754-B38D-E9B7959C8900}" type="presParOf" srcId="{F2D230DD-D2AA-4464-A79A-7BABD201A5D3}" destId="{909F8D65-BA5C-419E-9F75-A9BFCDCAC219}" srcOrd="7" destOrd="0" presId="urn:microsoft.com/office/officeart/2005/8/layout/list1"/>
    <dgm:cxn modelId="{20DB75A1-452E-4658-9BA1-31CE79B00642}" type="presParOf" srcId="{F2D230DD-D2AA-4464-A79A-7BABD201A5D3}" destId="{AE521DC0-8F7B-412E-9DA7-812BB8B831B9}" srcOrd="8" destOrd="0" presId="urn:microsoft.com/office/officeart/2005/8/layout/list1"/>
    <dgm:cxn modelId="{D43FE050-D3A1-401E-ADB1-CB2DAE3F2AC2}" type="presParOf" srcId="{AE521DC0-8F7B-412E-9DA7-812BB8B831B9}" destId="{107588C0-0917-49A4-B517-3C08F5E3BC51}" srcOrd="0" destOrd="0" presId="urn:microsoft.com/office/officeart/2005/8/layout/list1"/>
    <dgm:cxn modelId="{D557BBC0-489A-47FF-8C52-4AC7096DD9CF}" type="presParOf" srcId="{AE521DC0-8F7B-412E-9DA7-812BB8B831B9}" destId="{8F4815CF-DF50-4458-ACBA-92F7C9A65671}" srcOrd="1" destOrd="0" presId="urn:microsoft.com/office/officeart/2005/8/layout/list1"/>
    <dgm:cxn modelId="{09485FDC-5C58-422B-989D-6CB59F7C7B24}" type="presParOf" srcId="{F2D230DD-D2AA-4464-A79A-7BABD201A5D3}" destId="{C747F7AA-6247-4168-B72C-878F2B574849}" srcOrd="9" destOrd="0" presId="urn:microsoft.com/office/officeart/2005/8/layout/list1"/>
    <dgm:cxn modelId="{70E88472-DF00-413C-B455-810B668E4BE6}" type="presParOf" srcId="{F2D230DD-D2AA-4464-A79A-7BABD201A5D3}" destId="{545306F2-B0D5-4AE4-9770-D115017D241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51855F6-2E77-4780-9E08-ADA9ECAC4C0C}" type="doc">
      <dgm:prSet loTypeId="urn:microsoft.com/office/officeart/2005/8/layout/radial4" loCatId="relationship" qsTypeId="urn:microsoft.com/office/officeart/2005/8/quickstyle/3d6" qsCatId="3D" csTypeId="urn:microsoft.com/office/officeart/2005/8/colors/accent2_2" csCatId="accent2" phldr="1"/>
      <dgm:spPr/>
      <dgm:t>
        <a:bodyPr/>
        <a:lstStyle/>
        <a:p>
          <a:endParaRPr lang="nl-BE"/>
        </a:p>
      </dgm:t>
    </dgm:pt>
    <dgm:pt modelId="{06AD5684-19D4-4E9C-B46B-34B54148A927}">
      <dgm:prSet phldrT="[Text]"/>
      <dgm:spPr>
        <a:solidFill>
          <a:srgbClr val="6600FF"/>
        </a:solidFill>
      </dgm:spPr>
      <dgm:t>
        <a:bodyPr/>
        <a:lstStyle/>
        <a:p>
          <a:r>
            <a:rPr lang="fr-BE" noProof="0" dirty="0" smtClean="0"/>
            <a:t>CT </a:t>
          </a:r>
        </a:p>
      </dgm:t>
    </dgm:pt>
    <dgm:pt modelId="{4A8744B6-0056-4B97-9DAF-5A6D0B3D77D7}" type="parTrans" cxnId="{7E1A60CF-5292-4BB8-924A-231F88414A06}">
      <dgm:prSet/>
      <dgm:spPr/>
      <dgm:t>
        <a:bodyPr/>
        <a:lstStyle/>
        <a:p>
          <a:endParaRPr lang="nl-BE"/>
        </a:p>
      </dgm:t>
    </dgm:pt>
    <dgm:pt modelId="{34064307-EA17-480D-B340-88FD0D2DDE52}" type="sibTrans" cxnId="{7E1A60CF-5292-4BB8-924A-231F88414A06}">
      <dgm:prSet/>
      <dgm:spPr/>
      <dgm:t>
        <a:bodyPr/>
        <a:lstStyle/>
        <a:p>
          <a:endParaRPr lang="nl-BE"/>
        </a:p>
      </dgm:t>
    </dgm:pt>
    <dgm:pt modelId="{96FC60A9-5845-4638-BD49-8D4286510FFB}">
      <dgm:prSet phldrT="[Text]"/>
      <dgm:spPr/>
      <dgm:t>
        <a:bodyPr/>
        <a:lstStyle/>
        <a:p>
          <a:r>
            <a:rPr lang="fr-BE" noProof="0" dirty="0" smtClean="0"/>
            <a:t>Mesures complémentaires</a:t>
          </a:r>
          <a:endParaRPr lang="fr-BE" noProof="0" dirty="0"/>
        </a:p>
      </dgm:t>
    </dgm:pt>
    <dgm:pt modelId="{6E57FA1B-38E5-4311-9E81-1A65476CAF22}" type="parTrans" cxnId="{4AB300B1-5AF5-4FFF-B9BF-C4C98A212B2C}">
      <dgm:prSet/>
      <dgm:spPr/>
      <dgm:t>
        <a:bodyPr/>
        <a:lstStyle/>
        <a:p>
          <a:endParaRPr lang="nl-BE"/>
        </a:p>
      </dgm:t>
    </dgm:pt>
    <dgm:pt modelId="{73545C82-D420-4643-98B4-B5342336AAE5}" type="sibTrans" cxnId="{4AB300B1-5AF5-4FFF-B9BF-C4C98A212B2C}">
      <dgm:prSet/>
      <dgm:spPr/>
      <dgm:t>
        <a:bodyPr/>
        <a:lstStyle/>
        <a:p>
          <a:endParaRPr lang="nl-BE"/>
        </a:p>
      </dgm:t>
    </dgm:pt>
    <dgm:pt modelId="{7418EB27-146A-4644-88B1-43548D0E88A9}">
      <dgm:prSet phldrT="[Text]"/>
      <dgm:spPr/>
      <dgm:t>
        <a:bodyPr/>
        <a:lstStyle/>
        <a:p>
          <a:r>
            <a:rPr lang="fr-BE" noProof="0" dirty="0" smtClean="0"/>
            <a:t>Mesures supplémentaires</a:t>
          </a:r>
          <a:endParaRPr lang="fr-BE" noProof="0" dirty="0"/>
        </a:p>
      </dgm:t>
    </dgm:pt>
    <dgm:pt modelId="{25ABCF03-1A0F-456C-B73B-6C62FE9DA523}" type="parTrans" cxnId="{A1407349-8286-40D2-99D9-BCE9ECD50BEC}">
      <dgm:prSet/>
      <dgm:spPr/>
      <dgm:t>
        <a:bodyPr/>
        <a:lstStyle/>
        <a:p>
          <a:endParaRPr lang="nl-BE"/>
        </a:p>
      </dgm:t>
    </dgm:pt>
    <dgm:pt modelId="{242687B1-537E-43AD-A4E4-96C26C206FEC}" type="sibTrans" cxnId="{A1407349-8286-40D2-99D9-BCE9ECD50BEC}">
      <dgm:prSet/>
      <dgm:spPr/>
      <dgm:t>
        <a:bodyPr/>
        <a:lstStyle/>
        <a:p>
          <a:endParaRPr lang="nl-BE"/>
        </a:p>
      </dgm:t>
    </dgm:pt>
    <dgm:pt modelId="{2EB44FED-51D4-4743-919E-81B4E5EEA074}" type="pres">
      <dgm:prSet presAssocID="{A51855F6-2E77-4780-9E08-ADA9ECAC4C0C}" presName="cycle" presStyleCnt="0">
        <dgm:presLayoutVars>
          <dgm:chMax val="1"/>
          <dgm:dir/>
          <dgm:animLvl val="ctr"/>
          <dgm:resizeHandles val="exact"/>
        </dgm:presLayoutVars>
      </dgm:prSet>
      <dgm:spPr/>
      <dgm:t>
        <a:bodyPr/>
        <a:lstStyle/>
        <a:p>
          <a:endParaRPr lang="fr-BE"/>
        </a:p>
      </dgm:t>
    </dgm:pt>
    <dgm:pt modelId="{72E9C600-AC7F-45CB-9034-10315F7E6355}" type="pres">
      <dgm:prSet presAssocID="{06AD5684-19D4-4E9C-B46B-34B54148A927}" presName="centerShape" presStyleLbl="node0" presStyleIdx="0" presStyleCnt="1" custLinFactNeighborX="-280" custLinFactNeighborY="8461"/>
      <dgm:spPr/>
      <dgm:t>
        <a:bodyPr/>
        <a:lstStyle/>
        <a:p>
          <a:endParaRPr lang="nl-BE"/>
        </a:p>
      </dgm:t>
    </dgm:pt>
    <dgm:pt modelId="{FDE937EE-1449-4199-98B9-A6619D6B1E1C}" type="pres">
      <dgm:prSet presAssocID="{6E57FA1B-38E5-4311-9E81-1A65476CAF22}" presName="parTrans" presStyleLbl="bgSibTrans2D1" presStyleIdx="0" presStyleCnt="2"/>
      <dgm:spPr/>
      <dgm:t>
        <a:bodyPr/>
        <a:lstStyle/>
        <a:p>
          <a:endParaRPr lang="fr-BE"/>
        </a:p>
      </dgm:t>
    </dgm:pt>
    <dgm:pt modelId="{73150D3E-6802-44A8-994A-9FF25C90EC7E}" type="pres">
      <dgm:prSet presAssocID="{96FC60A9-5845-4638-BD49-8D4286510FFB}" presName="node" presStyleLbl="node1" presStyleIdx="0" presStyleCnt="2" custScaleX="156095" custRadScaleRad="108259" custRadScaleInc="3065">
        <dgm:presLayoutVars>
          <dgm:bulletEnabled val="1"/>
        </dgm:presLayoutVars>
      </dgm:prSet>
      <dgm:spPr/>
      <dgm:t>
        <a:bodyPr/>
        <a:lstStyle/>
        <a:p>
          <a:endParaRPr lang="nl-BE"/>
        </a:p>
      </dgm:t>
    </dgm:pt>
    <dgm:pt modelId="{1A1506B3-CE19-4466-961E-DD9B90EEFC8F}" type="pres">
      <dgm:prSet presAssocID="{25ABCF03-1A0F-456C-B73B-6C62FE9DA523}" presName="parTrans" presStyleLbl="bgSibTrans2D1" presStyleIdx="1" presStyleCnt="2"/>
      <dgm:spPr/>
      <dgm:t>
        <a:bodyPr/>
        <a:lstStyle/>
        <a:p>
          <a:endParaRPr lang="fr-BE"/>
        </a:p>
      </dgm:t>
    </dgm:pt>
    <dgm:pt modelId="{72B0DA58-EFB7-4DE7-9B99-18BF1C8C01EC}" type="pres">
      <dgm:prSet presAssocID="{7418EB27-146A-4644-88B1-43548D0E88A9}" presName="node" presStyleLbl="node1" presStyleIdx="1" presStyleCnt="2" custScaleX="137407" custRadScaleRad="105525" custRadScaleInc="-4787">
        <dgm:presLayoutVars>
          <dgm:bulletEnabled val="1"/>
        </dgm:presLayoutVars>
      </dgm:prSet>
      <dgm:spPr/>
      <dgm:t>
        <a:bodyPr/>
        <a:lstStyle/>
        <a:p>
          <a:endParaRPr lang="nl-BE"/>
        </a:p>
      </dgm:t>
    </dgm:pt>
  </dgm:ptLst>
  <dgm:cxnLst>
    <dgm:cxn modelId="{8104840A-B9FD-4084-92E9-76F342A691B0}" type="presOf" srcId="{96FC60A9-5845-4638-BD49-8D4286510FFB}" destId="{73150D3E-6802-44A8-994A-9FF25C90EC7E}" srcOrd="0" destOrd="0" presId="urn:microsoft.com/office/officeart/2005/8/layout/radial4"/>
    <dgm:cxn modelId="{E087C5B3-65A8-4C14-A9D0-9294372D9E7C}" type="presOf" srcId="{06AD5684-19D4-4E9C-B46B-34B54148A927}" destId="{72E9C600-AC7F-45CB-9034-10315F7E6355}" srcOrd="0" destOrd="0" presId="urn:microsoft.com/office/officeart/2005/8/layout/radial4"/>
    <dgm:cxn modelId="{4AB300B1-5AF5-4FFF-B9BF-C4C98A212B2C}" srcId="{06AD5684-19D4-4E9C-B46B-34B54148A927}" destId="{96FC60A9-5845-4638-BD49-8D4286510FFB}" srcOrd="0" destOrd="0" parTransId="{6E57FA1B-38E5-4311-9E81-1A65476CAF22}" sibTransId="{73545C82-D420-4643-98B4-B5342336AAE5}"/>
    <dgm:cxn modelId="{B7FE012A-B630-41FE-9352-03D1E267E86E}" type="presOf" srcId="{7418EB27-146A-4644-88B1-43548D0E88A9}" destId="{72B0DA58-EFB7-4DE7-9B99-18BF1C8C01EC}" srcOrd="0" destOrd="0" presId="urn:microsoft.com/office/officeart/2005/8/layout/radial4"/>
    <dgm:cxn modelId="{6B11EC71-ED23-46EF-8A6B-F11384AA3EEF}" type="presOf" srcId="{6E57FA1B-38E5-4311-9E81-1A65476CAF22}" destId="{FDE937EE-1449-4199-98B9-A6619D6B1E1C}" srcOrd="0" destOrd="0" presId="urn:microsoft.com/office/officeart/2005/8/layout/radial4"/>
    <dgm:cxn modelId="{3DA0CE7D-4D9E-4C9A-832D-D41660828068}" type="presOf" srcId="{25ABCF03-1A0F-456C-B73B-6C62FE9DA523}" destId="{1A1506B3-CE19-4466-961E-DD9B90EEFC8F}" srcOrd="0" destOrd="0" presId="urn:microsoft.com/office/officeart/2005/8/layout/radial4"/>
    <dgm:cxn modelId="{A1407349-8286-40D2-99D9-BCE9ECD50BEC}" srcId="{06AD5684-19D4-4E9C-B46B-34B54148A927}" destId="{7418EB27-146A-4644-88B1-43548D0E88A9}" srcOrd="1" destOrd="0" parTransId="{25ABCF03-1A0F-456C-B73B-6C62FE9DA523}" sibTransId="{242687B1-537E-43AD-A4E4-96C26C206FEC}"/>
    <dgm:cxn modelId="{7E1A60CF-5292-4BB8-924A-231F88414A06}" srcId="{A51855F6-2E77-4780-9E08-ADA9ECAC4C0C}" destId="{06AD5684-19D4-4E9C-B46B-34B54148A927}" srcOrd="0" destOrd="0" parTransId="{4A8744B6-0056-4B97-9DAF-5A6D0B3D77D7}" sibTransId="{34064307-EA17-480D-B340-88FD0D2DDE52}"/>
    <dgm:cxn modelId="{7ED5519D-089A-4337-9CC1-3F10C571ECC2}" type="presOf" srcId="{A51855F6-2E77-4780-9E08-ADA9ECAC4C0C}" destId="{2EB44FED-51D4-4743-919E-81B4E5EEA074}" srcOrd="0" destOrd="0" presId="urn:microsoft.com/office/officeart/2005/8/layout/radial4"/>
    <dgm:cxn modelId="{2F483950-8B84-4611-B35B-477FE95A6C32}" type="presParOf" srcId="{2EB44FED-51D4-4743-919E-81B4E5EEA074}" destId="{72E9C600-AC7F-45CB-9034-10315F7E6355}" srcOrd="0" destOrd="0" presId="urn:microsoft.com/office/officeart/2005/8/layout/radial4"/>
    <dgm:cxn modelId="{81C51F78-9D8B-49AF-8011-1AD5F450131E}" type="presParOf" srcId="{2EB44FED-51D4-4743-919E-81B4E5EEA074}" destId="{FDE937EE-1449-4199-98B9-A6619D6B1E1C}" srcOrd="1" destOrd="0" presId="urn:microsoft.com/office/officeart/2005/8/layout/radial4"/>
    <dgm:cxn modelId="{2C34CCC4-4F83-44CE-BA1B-02D1C55C5370}" type="presParOf" srcId="{2EB44FED-51D4-4743-919E-81B4E5EEA074}" destId="{73150D3E-6802-44A8-994A-9FF25C90EC7E}" srcOrd="2" destOrd="0" presId="urn:microsoft.com/office/officeart/2005/8/layout/radial4"/>
    <dgm:cxn modelId="{CC4F8BE0-A00F-400D-B6EC-703C0F2C433A}" type="presParOf" srcId="{2EB44FED-51D4-4743-919E-81B4E5EEA074}" destId="{1A1506B3-CE19-4466-961E-DD9B90EEFC8F}" srcOrd="3" destOrd="0" presId="urn:microsoft.com/office/officeart/2005/8/layout/radial4"/>
    <dgm:cxn modelId="{1182D0FE-3A64-4065-BF56-E0DD0D24AAAB}" type="presParOf" srcId="{2EB44FED-51D4-4743-919E-81B4E5EEA074}" destId="{72B0DA58-EFB7-4DE7-9B99-18BF1C8C01EC}"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C8FF4FAC-960C-48E2-BAA3-9D14269F53E3}" type="doc">
      <dgm:prSet loTypeId="urn:microsoft.com/office/officeart/2005/8/layout/pyramid2" loCatId="list" qsTypeId="urn:microsoft.com/office/officeart/2005/8/quickstyle/simple1" qsCatId="simple" csTypeId="urn:microsoft.com/office/officeart/2005/8/colors/accent1_2" csCatId="accent1" phldr="1"/>
      <dgm:spPr/>
    </dgm:pt>
    <dgm:pt modelId="{5A5CE22F-CAFF-4623-B39B-70EF216654D0}">
      <dgm:prSet phldrT="[Tex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fr-BE" sz="1800" dirty="0" smtClean="0">
              <a:solidFill>
                <a:srgbClr val="21363C"/>
              </a:solidFill>
              <a:latin typeface="Verdana" pitchFamily="34" charset="0"/>
            </a:rPr>
            <a:t>Les principales mesures de précaution sont reprises dans le permis de feu (FO009_Permis de feu). </a:t>
          </a:r>
        </a:p>
        <a:p>
          <a:pPr defTabSz="1822450">
            <a:lnSpc>
              <a:spcPct val="90000"/>
            </a:lnSpc>
            <a:spcBef>
              <a:spcPct val="0"/>
            </a:spcBef>
            <a:spcAft>
              <a:spcPct val="35000"/>
            </a:spcAft>
          </a:pPr>
          <a:endParaRPr lang="nl-BE" dirty="0"/>
        </a:p>
      </dgm:t>
    </dgm:pt>
    <dgm:pt modelId="{0828E433-8BAE-438F-9CF1-9579338943F6}" type="parTrans" cxnId="{D68F257C-99AE-4491-A985-EA2267A91C3E}">
      <dgm:prSet/>
      <dgm:spPr/>
      <dgm:t>
        <a:bodyPr/>
        <a:lstStyle/>
        <a:p>
          <a:endParaRPr lang="nl-BE"/>
        </a:p>
      </dgm:t>
    </dgm:pt>
    <dgm:pt modelId="{77B9F1FB-878B-4702-888A-F4E110DD38CF}" type="sibTrans" cxnId="{D68F257C-99AE-4491-A985-EA2267A91C3E}">
      <dgm:prSet/>
      <dgm:spPr/>
      <dgm:t>
        <a:bodyPr/>
        <a:lstStyle/>
        <a:p>
          <a:endParaRPr lang="nl-BE"/>
        </a:p>
      </dgm:t>
    </dgm:pt>
    <dgm:pt modelId="{5C59945C-C191-49BA-A8C7-251AE17A0F1D}">
      <dgm:prSet phldrT="[Tex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fr-BE" sz="1600" dirty="0" smtClean="0">
              <a:solidFill>
                <a:srgbClr val="F86613"/>
              </a:solidFill>
              <a:latin typeface="Verdana" pitchFamily="34" charset="0"/>
            </a:rPr>
            <a:t>L'utilisation du permis de feu </a:t>
          </a:r>
          <a:r>
            <a:rPr lang="fr-BE" sz="1600" u="sng" dirty="0" smtClean="0">
              <a:solidFill>
                <a:srgbClr val="F86613"/>
              </a:solidFill>
              <a:latin typeface="Verdana" pitchFamily="34" charset="0"/>
            </a:rPr>
            <a:t>est obligatoire pour les travaux avec une flamme nue ou point chaud</a:t>
          </a:r>
          <a:r>
            <a:rPr lang="fr-BE" sz="1600" dirty="0" smtClean="0">
              <a:solidFill>
                <a:srgbClr val="F86613"/>
              </a:solidFill>
              <a:latin typeface="Verdana" pitchFamily="34" charset="0"/>
            </a:rPr>
            <a:t>, qu'il s'agisse du personnel d'Elia ou du contractant.</a:t>
          </a:r>
        </a:p>
        <a:p>
          <a:pPr defTabSz="1822450">
            <a:lnSpc>
              <a:spcPct val="90000"/>
            </a:lnSpc>
            <a:spcBef>
              <a:spcPct val="0"/>
            </a:spcBef>
            <a:spcAft>
              <a:spcPct val="35000"/>
            </a:spcAft>
          </a:pPr>
          <a:endParaRPr lang="nl-BE" dirty="0"/>
        </a:p>
      </dgm:t>
    </dgm:pt>
    <dgm:pt modelId="{FFB50DF1-6286-4BEE-AB88-E2238FB8298A}" type="parTrans" cxnId="{358656E8-9D26-4BF3-A399-C1CCC9EA6D65}">
      <dgm:prSet/>
      <dgm:spPr/>
      <dgm:t>
        <a:bodyPr/>
        <a:lstStyle/>
        <a:p>
          <a:endParaRPr lang="nl-BE"/>
        </a:p>
      </dgm:t>
    </dgm:pt>
    <dgm:pt modelId="{D079E3AF-8837-4990-ACEC-70CE01A5071C}" type="sibTrans" cxnId="{358656E8-9D26-4BF3-A399-C1CCC9EA6D65}">
      <dgm:prSet/>
      <dgm:spPr/>
      <dgm:t>
        <a:bodyPr/>
        <a:lstStyle/>
        <a:p>
          <a:endParaRPr lang="nl-BE"/>
        </a:p>
      </dgm:t>
    </dgm:pt>
    <dgm:pt modelId="{DA3830B4-FC07-43D8-B412-743757F8F153}">
      <dgm:prSet phldrT="[Text]" custT="1"/>
      <dgm:spPr/>
      <dgm:t>
        <a:bodyPr/>
        <a:lstStyle/>
        <a:p>
          <a:pPr algn="l">
            <a:buFontTx/>
            <a:buNone/>
          </a:pPr>
          <a:endParaRPr lang="fr-BE" sz="1600" dirty="0" smtClean="0">
            <a:solidFill>
              <a:srgbClr val="F86613"/>
            </a:solidFill>
            <a:latin typeface="Verdana" pitchFamily="34" charset="0"/>
          </a:endParaRPr>
        </a:p>
        <a:p>
          <a:pPr algn="l">
            <a:buFontTx/>
            <a:buNone/>
          </a:pPr>
          <a:endParaRPr lang="fr-BE" sz="1600" dirty="0" smtClean="0">
            <a:solidFill>
              <a:srgbClr val="F86613"/>
            </a:solidFill>
            <a:latin typeface="Verdana" pitchFamily="34" charset="0"/>
          </a:endParaRPr>
        </a:p>
        <a:p>
          <a:pPr algn="l">
            <a:buFontTx/>
            <a:buNone/>
          </a:pPr>
          <a:r>
            <a:rPr lang="fr-BE" sz="1600" dirty="0" smtClean="0">
              <a:solidFill>
                <a:srgbClr val="F86613"/>
              </a:solidFill>
              <a:latin typeface="Verdana" pitchFamily="34" charset="0"/>
            </a:rPr>
            <a:t>Possibilité de l'établir pour plus d'un jour, MAIS </a:t>
          </a:r>
        </a:p>
        <a:p>
          <a:pPr algn="l">
            <a:buFontTx/>
            <a:buNone/>
          </a:pPr>
          <a:r>
            <a:rPr lang="fr-BE" sz="1600" b="1" dirty="0" smtClean="0">
              <a:solidFill>
                <a:srgbClr val="FF0000"/>
              </a:solidFill>
              <a:latin typeface="Verdana" pitchFamily="34" charset="0"/>
            </a:rPr>
            <a:t>limité en temps (max. 5 jours ouvrables) </a:t>
          </a:r>
          <a:r>
            <a:rPr lang="fr-BE" sz="1600" dirty="0" smtClean="0">
              <a:solidFill>
                <a:srgbClr val="F86613"/>
              </a:solidFill>
              <a:latin typeface="Verdana" pitchFamily="34" charset="0"/>
            </a:rPr>
            <a:t>et dépend :</a:t>
          </a:r>
        </a:p>
        <a:p>
          <a:pPr marL="742950" lvl="1" indent="-285750" algn="l">
            <a:buFont typeface="Wingdings" panose="05000000000000000000" pitchFamily="2" charset="2"/>
            <a:buChar char="ü"/>
          </a:pPr>
          <a:r>
            <a:rPr lang="fr-BE" sz="1600" dirty="0" smtClean="0">
              <a:solidFill>
                <a:srgbClr val="F86613"/>
              </a:solidFill>
              <a:latin typeface="Verdana" pitchFamily="34" charset="0"/>
            </a:rPr>
            <a:t> des circonstances,</a:t>
          </a:r>
        </a:p>
        <a:p>
          <a:pPr marL="742950" lvl="1" indent="-285750" algn="l">
            <a:buFont typeface="Wingdings" panose="05000000000000000000" pitchFamily="2" charset="2"/>
            <a:buChar char="ü"/>
          </a:pPr>
          <a:r>
            <a:rPr lang="fr-BE" sz="1600" dirty="0" smtClean="0">
              <a:solidFill>
                <a:srgbClr val="F86613"/>
              </a:solidFill>
              <a:latin typeface="Verdana" pitchFamily="34" charset="0"/>
            </a:rPr>
            <a:t> de l’environnement et </a:t>
          </a:r>
        </a:p>
        <a:p>
          <a:pPr marL="742950" lvl="1" indent="-285750" algn="l">
            <a:buFont typeface="Wingdings" panose="05000000000000000000" pitchFamily="2" charset="2"/>
            <a:buChar char="ü"/>
          </a:pPr>
          <a:r>
            <a:rPr lang="fr-BE" sz="1600" dirty="0" smtClean="0">
              <a:solidFill>
                <a:srgbClr val="F86613"/>
              </a:solidFill>
              <a:latin typeface="Verdana" pitchFamily="34" charset="0"/>
            </a:rPr>
            <a:t> de la nature des travaux ! </a:t>
          </a:r>
          <a:endParaRPr lang="nl-BE" sz="1600" dirty="0" smtClean="0">
            <a:solidFill>
              <a:srgbClr val="F86613"/>
            </a:solidFill>
            <a:latin typeface="Verdana" pitchFamily="34" charset="0"/>
          </a:endParaRPr>
        </a:p>
        <a:p>
          <a:endParaRPr lang="nl-BE" dirty="0"/>
        </a:p>
      </dgm:t>
    </dgm:pt>
    <dgm:pt modelId="{BC470147-3028-4017-8926-CBBDF5E46116}" type="parTrans" cxnId="{385B69F2-7BF9-41B7-92FE-2A3979988A58}">
      <dgm:prSet/>
      <dgm:spPr/>
      <dgm:t>
        <a:bodyPr/>
        <a:lstStyle/>
        <a:p>
          <a:endParaRPr lang="nl-BE"/>
        </a:p>
      </dgm:t>
    </dgm:pt>
    <dgm:pt modelId="{94A0544B-013A-4ABE-BA14-B0D1E7BDEDCA}" type="sibTrans" cxnId="{385B69F2-7BF9-41B7-92FE-2A3979988A58}">
      <dgm:prSet/>
      <dgm:spPr/>
      <dgm:t>
        <a:bodyPr/>
        <a:lstStyle/>
        <a:p>
          <a:endParaRPr lang="nl-BE"/>
        </a:p>
      </dgm:t>
    </dgm:pt>
    <dgm:pt modelId="{460DEA43-4194-4F47-9CF9-496AFC6A3F33}" type="pres">
      <dgm:prSet presAssocID="{C8FF4FAC-960C-48E2-BAA3-9D14269F53E3}" presName="compositeShape" presStyleCnt="0">
        <dgm:presLayoutVars>
          <dgm:dir/>
          <dgm:resizeHandles/>
        </dgm:presLayoutVars>
      </dgm:prSet>
      <dgm:spPr/>
    </dgm:pt>
    <dgm:pt modelId="{8E14CFDD-76B1-4E9F-91F9-888EE507361D}" type="pres">
      <dgm:prSet presAssocID="{C8FF4FAC-960C-48E2-BAA3-9D14269F53E3}" presName="pyramid" presStyleLbl="node1" presStyleIdx="0" presStyleCnt="1" custScaleX="134195" custLinFactNeighborX="1503" custLinFactNeighborY="-1020"/>
      <dgm:spPr>
        <a:solidFill>
          <a:srgbClr val="FFC000"/>
        </a:solidFill>
      </dgm:spPr>
    </dgm:pt>
    <dgm:pt modelId="{BE41400B-7F08-413F-B70D-0A98298F9A46}" type="pres">
      <dgm:prSet presAssocID="{C8FF4FAC-960C-48E2-BAA3-9D14269F53E3}" presName="theList" presStyleCnt="0"/>
      <dgm:spPr/>
    </dgm:pt>
    <dgm:pt modelId="{6B04102E-1023-4722-BCE0-F36E7A705B4E}" type="pres">
      <dgm:prSet presAssocID="{5A5CE22F-CAFF-4623-B39B-70EF216654D0}" presName="aNode" presStyleLbl="fgAcc1" presStyleIdx="0" presStyleCnt="3" custScaleX="231459" custScaleY="258486">
        <dgm:presLayoutVars>
          <dgm:bulletEnabled val="1"/>
        </dgm:presLayoutVars>
      </dgm:prSet>
      <dgm:spPr/>
      <dgm:t>
        <a:bodyPr/>
        <a:lstStyle/>
        <a:p>
          <a:endParaRPr lang="fr-BE"/>
        </a:p>
      </dgm:t>
    </dgm:pt>
    <dgm:pt modelId="{56AD79D2-2299-4F77-8D04-62638FDB9C2D}" type="pres">
      <dgm:prSet presAssocID="{5A5CE22F-CAFF-4623-B39B-70EF216654D0}" presName="aSpace" presStyleCnt="0"/>
      <dgm:spPr/>
    </dgm:pt>
    <dgm:pt modelId="{C839E158-5199-4537-B4D5-2DF4AF30AF56}" type="pres">
      <dgm:prSet presAssocID="{5C59945C-C191-49BA-A8C7-251AE17A0F1D}" presName="aNode" presStyleLbl="fgAcc1" presStyleIdx="1" presStyleCnt="3" custScaleX="230363" custScaleY="314621">
        <dgm:presLayoutVars>
          <dgm:bulletEnabled val="1"/>
        </dgm:presLayoutVars>
      </dgm:prSet>
      <dgm:spPr/>
      <dgm:t>
        <a:bodyPr/>
        <a:lstStyle/>
        <a:p>
          <a:endParaRPr lang="fr-BE"/>
        </a:p>
      </dgm:t>
    </dgm:pt>
    <dgm:pt modelId="{3CA6E698-493D-445A-83C7-FCBF8897F011}" type="pres">
      <dgm:prSet presAssocID="{5C59945C-C191-49BA-A8C7-251AE17A0F1D}" presName="aSpace" presStyleCnt="0"/>
      <dgm:spPr/>
    </dgm:pt>
    <dgm:pt modelId="{B40F0BCE-DEA5-4F5D-AE0A-0431BCC9CD26}" type="pres">
      <dgm:prSet presAssocID="{DA3830B4-FC07-43D8-B412-743757F8F153}" presName="aNode" presStyleLbl="fgAcc1" presStyleIdx="2" presStyleCnt="3" custScaleX="230911" custScaleY="645556">
        <dgm:presLayoutVars>
          <dgm:bulletEnabled val="1"/>
        </dgm:presLayoutVars>
      </dgm:prSet>
      <dgm:spPr/>
      <dgm:t>
        <a:bodyPr/>
        <a:lstStyle/>
        <a:p>
          <a:endParaRPr lang="fr-BE"/>
        </a:p>
      </dgm:t>
    </dgm:pt>
    <dgm:pt modelId="{57926840-B40A-424C-9C0F-3388534B46FF}" type="pres">
      <dgm:prSet presAssocID="{DA3830B4-FC07-43D8-B412-743757F8F153}" presName="aSpace" presStyleCnt="0"/>
      <dgm:spPr/>
    </dgm:pt>
  </dgm:ptLst>
  <dgm:cxnLst>
    <dgm:cxn modelId="{C8DD14AF-D51B-4113-99C2-257A96ADE8F3}" type="presOf" srcId="{5C59945C-C191-49BA-A8C7-251AE17A0F1D}" destId="{C839E158-5199-4537-B4D5-2DF4AF30AF56}" srcOrd="0" destOrd="0" presId="urn:microsoft.com/office/officeart/2005/8/layout/pyramid2"/>
    <dgm:cxn modelId="{358656E8-9D26-4BF3-A399-C1CCC9EA6D65}" srcId="{C8FF4FAC-960C-48E2-BAA3-9D14269F53E3}" destId="{5C59945C-C191-49BA-A8C7-251AE17A0F1D}" srcOrd="1" destOrd="0" parTransId="{FFB50DF1-6286-4BEE-AB88-E2238FB8298A}" sibTransId="{D079E3AF-8837-4990-ACEC-70CE01A5071C}"/>
    <dgm:cxn modelId="{385B69F2-7BF9-41B7-92FE-2A3979988A58}" srcId="{C8FF4FAC-960C-48E2-BAA3-9D14269F53E3}" destId="{DA3830B4-FC07-43D8-B412-743757F8F153}" srcOrd="2" destOrd="0" parTransId="{BC470147-3028-4017-8926-CBBDF5E46116}" sibTransId="{94A0544B-013A-4ABE-BA14-B0D1E7BDEDCA}"/>
    <dgm:cxn modelId="{8D892800-E3CC-4FBD-9800-F458DD6D7743}" type="presOf" srcId="{DA3830B4-FC07-43D8-B412-743757F8F153}" destId="{B40F0BCE-DEA5-4F5D-AE0A-0431BCC9CD26}" srcOrd="0" destOrd="0" presId="urn:microsoft.com/office/officeart/2005/8/layout/pyramid2"/>
    <dgm:cxn modelId="{8810F7BB-3999-4B31-8851-B7529584180E}" type="presOf" srcId="{5A5CE22F-CAFF-4623-B39B-70EF216654D0}" destId="{6B04102E-1023-4722-BCE0-F36E7A705B4E}" srcOrd="0" destOrd="0" presId="urn:microsoft.com/office/officeart/2005/8/layout/pyramid2"/>
    <dgm:cxn modelId="{8BDD1383-B9C5-49FB-8D28-BD0E4E95B7EE}" type="presOf" srcId="{C8FF4FAC-960C-48E2-BAA3-9D14269F53E3}" destId="{460DEA43-4194-4F47-9CF9-496AFC6A3F33}" srcOrd="0" destOrd="0" presId="urn:microsoft.com/office/officeart/2005/8/layout/pyramid2"/>
    <dgm:cxn modelId="{D68F257C-99AE-4491-A985-EA2267A91C3E}" srcId="{C8FF4FAC-960C-48E2-BAA3-9D14269F53E3}" destId="{5A5CE22F-CAFF-4623-B39B-70EF216654D0}" srcOrd="0" destOrd="0" parTransId="{0828E433-8BAE-438F-9CF1-9579338943F6}" sibTransId="{77B9F1FB-878B-4702-888A-F4E110DD38CF}"/>
    <dgm:cxn modelId="{31C1C3E4-F41C-4960-B2B2-C1AF6838F928}" type="presParOf" srcId="{460DEA43-4194-4F47-9CF9-496AFC6A3F33}" destId="{8E14CFDD-76B1-4E9F-91F9-888EE507361D}" srcOrd="0" destOrd="0" presId="urn:microsoft.com/office/officeart/2005/8/layout/pyramid2"/>
    <dgm:cxn modelId="{7F2D6D5A-EF36-40FE-AC49-B4FC6BE0040B}" type="presParOf" srcId="{460DEA43-4194-4F47-9CF9-496AFC6A3F33}" destId="{BE41400B-7F08-413F-B70D-0A98298F9A46}" srcOrd="1" destOrd="0" presId="urn:microsoft.com/office/officeart/2005/8/layout/pyramid2"/>
    <dgm:cxn modelId="{9EE3C7C6-E900-4D33-9E1B-68CD17F379BF}" type="presParOf" srcId="{BE41400B-7F08-413F-B70D-0A98298F9A46}" destId="{6B04102E-1023-4722-BCE0-F36E7A705B4E}" srcOrd="0" destOrd="0" presId="urn:microsoft.com/office/officeart/2005/8/layout/pyramid2"/>
    <dgm:cxn modelId="{1B1281B3-7994-4627-9E3E-0355C5F2483C}" type="presParOf" srcId="{BE41400B-7F08-413F-B70D-0A98298F9A46}" destId="{56AD79D2-2299-4F77-8D04-62638FDB9C2D}" srcOrd="1" destOrd="0" presId="urn:microsoft.com/office/officeart/2005/8/layout/pyramid2"/>
    <dgm:cxn modelId="{C836DB1D-124D-43D0-AEBB-FF0A3A2CECB4}" type="presParOf" srcId="{BE41400B-7F08-413F-B70D-0A98298F9A46}" destId="{C839E158-5199-4537-B4D5-2DF4AF30AF56}" srcOrd="2" destOrd="0" presId="urn:microsoft.com/office/officeart/2005/8/layout/pyramid2"/>
    <dgm:cxn modelId="{1BC72538-6412-46AD-B0E3-B74E7B6EFE4D}" type="presParOf" srcId="{BE41400B-7F08-413F-B70D-0A98298F9A46}" destId="{3CA6E698-493D-445A-83C7-FCBF8897F011}" srcOrd="3" destOrd="0" presId="urn:microsoft.com/office/officeart/2005/8/layout/pyramid2"/>
    <dgm:cxn modelId="{A4CF6D1A-CDAA-4905-B0D6-A432BF1D0BA7}" type="presParOf" srcId="{BE41400B-7F08-413F-B70D-0A98298F9A46}" destId="{B40F0BCE-DEA5-4F5D-AE0A-0431BCC9CD26}" srcOrd="4" destOrd="0" presId="urn:microsoft.com/office/officeart/2005/8/layout/pyramid2"/>
    <dgm:cxn modelId="{70042DCB-F1DB-40AC-8260-F4203089FFD6}" type="presParOf" srcId="{BE41400B-7F08-413F-B70D-0A98298F9A46}" destId="{57926840-B40A-424C-9C0F-3388534B46FF}"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1F4CD7-4E84-4E5E-9B0B-205B8A596BE6}" type="doc">
      <dgm:prSet loTypeId="urn:microsoft.com/office/officeart/2005/8/layout/vProcess5" loCatId="process" qsTypeId="urn:microsoft.com/office/officeart/2005/8/quickstyle/simple1" qsCatId="simple" csTypeId="urn:microsoft.com/office/officeart/2005/8/colors/accent1_3" csCatId="accent1" phldr="1"/>
      <dgm:spPr/>
      <dgm:t>
        <a:bodyPr/>
        <a:lstStyle/>
        <a:p>
          <a:endParaRPr lang="nl-BE"/>
        </a:p>
      </dgm:t>
    </dgm:pt>
    <dgm:pt modelId="{A48E78DC-2C97-463B-A6DC-1BE2A4A33606}">
      <dgm:prSet custT="1"/>
      <dgm:spPr/>
      <dgm:t>
        <a:bodyPr/>
        <a:lstStyle/>
        <a:p>
          <a:pPr rtl="0"/>
          <a:r>
            <a:rPr lang="fr-BE" sz="1800" noProof="0" dirty="0" smtClean="0"/>
            <a:t>Formation &amp; test + BA4/BA5 </a:t>
          </a:r>
          <a:r>
            <a:rPr lang="fr-BE" sz="1800" noProof="0" dirty="0" smtClean="0">
              <a:sym typeface="Wingdings" pitchFamily="2" charset="2"/>
            </a:rPr>
            <a:t></a:t>
          </a:r>
          <a:r>
            <a:rPr lang="fr-BE" sz="1800" noProof="0" dirty="0" smtClean="0"/>
            <a:t> Certificat IGSL</a:t>
          </a:r>
          <a:endParaRPr lang="fr-BE" sz="1800" noProof="0" dirty="0"/>
        </a:p>
      </dgm:t>
    </dgm:pt>
    <dgm:pt modelId="{CD18FF33-7FA4-4904-95E3-D8248817023C}" type="parTrans" cxnId="{3A85CA64-6F72-42CE-AFCA-B1E5CC821773}">
      <dgm:prSet/>
      <dgm:spPr/>
      <dgm:t>
        <a:bodyPr/>
        <a:lstStyle/>
        <a:p>
          <a:endParaRPr lang="nl-BE"/>
        </a:p>
      </dgm:t>
    </dgm:pt>
    <dgm:pt modelId="{B48FFB20-F999-4F21-91EA-80CF4922DB27}" type="sibTrans" cxnId="{3A85CA64-6F72-42CE-AFCA-B1E5CC821773}">
      <dgm:prSet/>
      <dgm:spPr/>
      <dgm:t>
        <a:bodyPr/>
        <a:lstStyle/>
        <a:p>
          <a:endParaRPr lang="nl-BE"/>
        </a:p>
      </dgm:t>
    </dgm:pt>
    <dgm:pt modelId="{497F189C-E6EA-4AAE-9D26-DDCDAA2B8817}">
      <dgm:prSet custT="1"/>
      <dgm:spPr/>
      <dgm:t>
        <a:bodyPr/>
        <a:lstStyle/>
        <a:p>
          <a:pPr rtl="0"/>
          <a:r>
            <a:rPr lang="fr-BE" sz="1800" noProof="0" dirty="0" smtClean="0"/>
            <a:t>Poste HT : La porte/grille toujours fermée à clé </a:t>
          </a:r>
          <a:r>
            <a:rPr lang="fr-BE" sz="1800" noProof="0" dirty="0" smtClean="0">
              <a:sym typeface="Wingdings"/>
            </a:rPr>
            <a:t></a:t>
          </a:r>
          <a:r>
            <a:rPr lang="fr-BE" sz="1800" noProof="0" dirty="0" smtClean="0"/>
            <a:t> Sauf si sortie de secours</a:t>
          </a:r>
          <a:endParaRPr lang="fr-BE" sz="1800" noProof="0" dirty="0"/>
        </a:p>
      </dgm:t>
    </dgm:pt>
    <dgm:pt modelId="{8188D0FE-4D5E-4A1D-9205-296AA0ECF8F4}" type="parTrans" cxnId="{9A912654-3AB8-4AE4-A907-92707752DD6F}">
      <dgm:prSet/>
      <dgm:spPr/>
      <dgm:t>
        <a:bodyPr/>
        <a:lstStyle/>
        <a:p>
          <a:endParaRPr lang="nl-BE"/>
        </a:p>
      </dgm:t>
    </dgm:pt>
    <dgm:pt modelId="{FFEF88C2-107D-4868-816C-492D2F24EA15}" type="sibTrans" cxnId="{9A912654-3AB8-4AE4-A907-92707752DD6F}">
      <dgm:prSet/>
      <dgm:spPr/>
      <dgm:t>
        <a:bodyPr/>
        <a:lstStyle/>
        <a:p>
          <a:endParaRPr lang="nl-BE"/>
        </a:p>
      </dgm:t>
    </dgm:pt>
    <dgm:pt modelId="{D074119F-0C62-4F6D-9631-5B23DE33A741}">
      <dgm:prSet custT="1"/>
      <dgm:spPr/>
      <dgm:t>
        <a:bodyPr/>
        <a:lstStyle/>
        <a:p>
          <a:pPr rtl="0"/>
          <a:r>
            <a:rPr lang="fr-BE" sz="1800" noProof="0" dirty="0" smtClean="0"/>
            <a:t>Pas de certificat IGSL </a:t>
          </a:r>
          <a:r>
            <a:rPr lang="fr-BE" sz="1800" noProof="0" dirty="0" smtClean="0">
              <a:sym typeface="Wingdings"/>
            </a:rPr>
            <a:t></a:t>
          </a:r>
          <a:r>
            <a:rPr lang="fr-BE" sz="1800" noProof="0" dirty="0" smtClean="0"/>
            <a:t> Travaux seulement sous la surveillance et la responsabilité d’un agent Elia BA5)!</a:t>
          </a:r>
          <a:endParaRPr lang="fr-BE" sz="1800" noProof="0" dirty="0"/>
        </a:p>
      </dgm:t>
    </dgm:pt>
    <dgm:pt modelId="{9918D45B-7026-4D57-A2C3-AB19BC523C9E}" type="parTrans" cxnId="{B9BF5861-1863-4EC2-810F-5B84BA766DD1}">
      <dgm:prSet/>
      <dgm:spPr/>
      <dgm:t>
        <a:bodyPr/>
        <a:lstStyle/>
        <a:p>
          <a:endParaRPr lang="nl-BE"/>
        </a:p>
      </dgm:t>
    </dgm:pt>
    <dgm:pt modelId="{0466C329-BFCF-4277-BFCB-5D9188171066}" type="sibTrans" cxnId="{B9BF5861-1863-4EC2-810F-5B84BA766DD1}">
      <dgm:prSet/>
      <dgm:spPr/>
      <dgm:t>
        <a:bodyPr/>
        <a:lstStyle/>
        <a:p>
          <a:endParaRPr lang="nl-BE"/>
        </a:p>
      </dgm:t>
    </dgm:pt>
    <dgm:pt modelId="{5D8C0141-1962-40A4-B113-EE836E09C029}">
      <dgm:prSet custT="1"/>
      <dgm:spPr/>
      <dgm:t>
        <a:bodyPr/>
        <a:lstStyle/>
        <a:p>
          <a:pPr rtl="0"/>
          <a:r>
            <a:rPr lang="fr-BE" sz="1800" noProof="0" dirty="0" smtClean="0"/>
            <a:t>Mission + document d’accès Elia (ADAT, IPSL, ADT)</a:t>
          </a:r>
          <a:endParaRPr lang="fr-BE" sz="1800" noProof="0" dirty="0"/>
        </a:p>
      </dgm:t>
    </dgm:pt>
    <dgm:pt modelId="{B109CE22-2DB6-4161-B0DB-2EB8FACD5654}" type="parTrans" cxnId="{0B413547-D0EB-449F-91A0-24A1DF362006}">
      <dgm:prSet/>
      <dgm:spPr/>
      <dgm:t>
        <a:bodyPr/>
        <a:lstStyle/>
        <a:p>
          <a:endParaRPr lang="nl-BE"/>
        </a:p>
      </dgm:t>
    </dgm:pt>
    <dgm:pt modelId="{BCEB107F-19FE-4EBA-9159-E0077DD6FF0D}" type="sibTrans" cxnId="{0B413547-D0EB-449F-91A0-24A1DF362006}">
      <dgm:prSet/>
      <dgm:spPr/>
      <dgm:t>
        <a:bodyPr/>
        <a:lstStyle/>
        <a:p>
          <a:endParaRPr lang="nl-BE"/>
        </a:p>
      </dgm:t>
    </dgm:pt>
    <dgm:pt modelId="{CFB9DF30-EA05-47B5-93E8-0FD0FED90D12}">
      <dgm:prSet custT="1"/>
      <dgm:spPr/>
      <dgm:t>
        <a:bodyPr/>
        <a:lstStyle/>
        <a:p>
          <a:pPr rtl="0"/>
          <a:r>
            <a:rPr lang="fr-BE" sz="1600" noProof="0" dirty="0" smtClean="0"/>
            <a:t>Poste HT : Obligation de s’annoncer à l’arrivée et au départ d’un poste (Téléphone ou SMS)</a:t>
          </a:r>
        </a:p>
        <a:p>
          <a:pPr rtl="0"/>
          <a:endParaRPr lang="fr-BE" sz="600" noProof="0" dirty="0" smtClean="0"/>
        </a:p>
        <a:p>
          <a:pPr rtl="0"/>
          <a:r>
            <a:rPr lang="fr-BE" sz="1600" noProof="0" dirty="0" smtClean="0"/>
            <a:t>Et prévenir le CSL ou l’équipe présente (obligation de coordination des travaux !</a:t>
          </a:r>
        </a:p>
      </dgm:t>
    </dgm:pt>
    <dgm:pt modelId="{0F395319-F2CA-4512-AE41-AE9E9AE0877D}" type="parTrans" cxnId="{C152A1A8-0E05-44B9-B300-53D78F30EA59}">
      <dgm:prSet/>
      <dgm:spPr/>
      <dgm:t>
        <a:bodyPr/>
        <a:lstStyle/>
        <a:p>
          <a:endParaRPr lang="nl-BE"/>
        </a:p>
      </dgm:t>
    </dgm:pt>
    <dgm:pt modelId="{619A08F1-A739-4CDD-856F-D91E6894C3E6}" type="sibTrans" cxnId="{C152A1A8-0E05-44B9-B300-53D78F30EA59}">
      <dgm:prSet/>
      <dgm:spPr/>
      <dgm:t>
        <a:bodyPr/>
        <a:lstStyle/>
        <a:p>
          <a:endParaRPr lang="nl-BE"/>
        </a:p>
      </dgm:t>
    </dgm:pt>
    <dgm:pt modelId="{86284D4D-050D-4A00-A96E-28682F8B1FED}" type="pres">
      <dgm:prSet presAssocID="{E91F4CD7-4E84-4E5E-9B0B-205B8A596BE6}" presName="outerComposite" presStyleCnt="0">
        <dgm:presLayoutVars>
          <dgm:chMax val="5"/>
          <dgm:dir/>
          <dgm:resizeHandles val="exact"/>
        </dgm:presLayoutVars>
      </dgm:prSet>
      <dgm:spPr/>
      <dgm:t>
        <a:bodyPr/>
        <a:lstStyle/>
        <a:p>
          <a:endParaRPr lang="nl-BE"/>
        </a:p>
      </dgm:t>
    </dgm:pt>
    <dgm:pt modelId="{A12CF76A-60F2-450A-B03A-93616CD67811}" type="pres">
      <dgm:prSet presAssocID="{E91F4CD7-4E84-4E5E-9B0B-205B8A596BE6}" presName="dummyMaxCanvas" presStyleCnt="0">
        <dgm:presLayoutVars/>
      </dgm:prSet>
      <dgm:spPr/>
      <dgm:t>
        <a:bodyPr/>
        <a:lstStyle/>
        <a:p>
          <a:endParaRPr lang="fr-BE"/>
        </a:p>
      </dgm:t>
    </dgm:pt>
    <dgm:pt modelId="{CBEEDECF-A511-4ED5-BFDD-B46CDE7D7B36}" type="pres">
      <dgm:prSet presAssocID="{E91F4CD7-4E84-4E5E-9B0B-205B8A596BE6}" presName="FiveNodes_1" presStyleLbl="node1" presStyleIdx="0" presStyleCnt="5" custScaleX="90909" custScaleY="90909" custLinFactNeighborX="-46" custLinFactNeighborY="3391">
        <dgm:presLayoutVars>
          <dgm:bulletEnabled val="1"/>
        </dgm:presLayoutVars>
      </dgm:prSet>
      <dgm:spPr/>
      <dgm:t>
        <a:bodyPr/>
        <a:lstStyle/>
        <a:p>
          <a:endParaRPr lang="nl-BE"/>
        </a:p>
      </dgm:t>
    </dgm:pt>
    <dgm:pt modelId="{F8CAD6D6-0B21-40A0-AEBE-E2D84803724E}" type="pres">
      <dgm:prSet presAssocID="{E91F4CD7-4E84-4E5E-9B0B-205B8A596BE6}" presName="FiveNodes_2" presStyleLbl="node1" presStyleIdx="1" presStyleCnt="5" custScaleX="90909" custScaleY="90909" custLinFactNeighborY="-10020">
        <dgm:presLayoutVars>
          <dgm:bulletEnabled val="1"/>
        </dgm:presLayoutVars>
      </dgm:prSet>
      <dgm:spPr/>
      <dgm:t>
        <a:bodyPr/>
        <a:lstStyle/>
        <a:p>
          <a:endParaRPr lang="nl-BE"/>
        </a:p>
      </dgm:t>
    </dgm:pt>
    <dgm:pt modelId="{D3CFB1D5-9450-477E-8288-A538C79B63D6}" type="pres">
      <dgm:prSet presAssocID="{E91F4CD7-4E84-4E5E-9B0B-205B8A596BE6}" presName="FiveNodes_3" presStyleLbl="node1" presStyleIdx="2" presStyleCnt="5" custScaleX="90909" custScaleY="90909" custLinFactNeighborY="-22282">
        <dgm:presLayoutVars>
          <dgm:bulletEnabled val="1"/>
        </dgm:presLayoutVars>
      </dgm:prSet>
      <dgm:spPr/>
      <dgm:t>
        <a:bodyPr/>
        <a:lstStyle/>
        <a:p>
          <a:endParaRPr lang="nl-BE"/>
        </a:p>
      </dgm:t>
    </dgm:pt>
    <dgm:pt modelId="{BFD28E6F-17FF-485A-9F0D-1A33A3EAFD46}" type="pres">
      <dgm:prSet presAssocID="{E91F4CD7-4E84-4E5E-9B0B-205B8A596BE6}" presName="FiveNodes_4" presStyleLbl="node1" presStyleIdx="3" presStyleCnt="5" custScaleX="90909" custScaleY="137375" custLinFactNeighborY="-11312">
        <dgm:presLayoutVars>
          <dgm:bulletEnabled val="1"/>
        </dgm:presLayoutVars>
      </dgm:prSet>
      <dgm:spPr/>
      <dgm:t>
        <a:bodyPr/>
        <a:lstStyle/>
        <a:p>
          <a:endParaRPr lang="nl-BE"/>
        </a:p>
      </dgm:t>
    </dgm:pt>
    <dgm:pt modelId="{00D6A923-4761-47FF-A50F-9CFF4D577403}" type="pres">
      <dgm:prSet presAssocID="{E91F4CD7-4E84-4E5E-9B0B-205B8A596BE6}" presName="FiveNodes_5" presStyleLbl="node1" presStyleIdx="4" presStyleCnt="5" custScaleX="90909" custScaleY="100055" custLinFactNeighborY="6761">
        <dgm:presLayoutVars>
          <dgm:bulletEnabled val="1"/>
        </dgm:presLayoutVars>
      </dgm:prSet>
      <dgm:spPr/>
      <dgm:t>
        <a:bodyPr/>
        <a:lstStyle/>
        <a:p>
          <a:endParaRPr lang="nl-BE"/>
        </a:p>
      </dgm:t>
    </dgm:pt>
    <dgm:pt modelId="{04BFD8E5-BB65-4DA5-AA97-CCBC169DC300}" type="pres">
      <dgm:prSet presAssocID="{E91F4CD7-4E84-4E5E-9B0B-205B8A596BE6}" presName="FiveConn_1-2" presStyleLbl="fgAccFollowNode1" presStyleIdx="0" presStyleCnt="4">
        <dgm:presLayoutVars>
          <dgm:bulletEnabled val="1"/>
        </dgm:presLayoutVars>
      </dgm:prSet>
      <dgm:spPr/>
      <dgm:t>
        <a:bodyPr/>
        <a:lstStyle/>
        <a:p>
          <a:endParaRPr lang="nl-BE"/>
        </a:p>
      </dgm:t>
    </dgm:pt>
    <dgm:pt modelId="{B6E7FFD4-0478-4F58-9B2E-1B7CB218FBE7}" type="pres">
      <dgm:prSet presAssocID="{E91F4CD7-4E84-4E5E-9B0B-205B8A596BE6}" presName="FiveConn_2-3" presStyleLbl="fgAccFollowNode1" presStyleIdx="1" presStyleCnt="4">
        <dgm:presLayoutVars>
          <dgm:bulletEnabled val="1"/>
        </dgm:presLayoutVars>
      </dgm:prSet>
      <dgm:spPr/>
      <dgm:t>
        <a:bodyPr/>
        <a:lstStyle/>
        <a:p>
          <a:endParaRPr lang="nl-BE"/>
        </a:p>
      </dgm:t>
    </dgm:pt>
    <dgm:pt modelId="{0923DA68-FCC7-4D6E-B549-72EF79C13F86}" type="pres">
      <dgm:prSet presAssocID="{E91F4CD7-4E84-4E5E-9B0B-205B8A596BE6}" presName="FiveConn_3-4" presStyleLbl="fgAccFollowNode1" presStyleIdx="2" presStyleCnt="4">
        <dgm:presLayoutVars>
          <dgm:bulletEnabled val="1"/>
        </dgm:presLayoutVars>
      </dgm:prSet>
      <dgm:spPr/>
      <dgm:t>
        <a:bodyPr/>
        <a:lstStyle/>
        <a:p>
          <a:endParaRPr lang="nl-BE"/>
        </a:p>
      </dgm:t>
    </dgm:pt>
    <dgm:pt modelId="{8B566340-D9C3-4C94-9D93-1CD91FE65407}" type="pres">
      <dgm:prSet presAssocID="{E91F4CD7-4E84-4E5E-9B0B-205B8A596BE6}" presName="FiveConn_4-5" presStyleLbl="fgAccFollowNode1" presStyleIdx="3" presStyleCnt="4">
        <dgm:presLayoutVars>
          <dgm:bulletEnabled val="1"/>
        </dgm:presLayoutVars>
      </dgm:prSet>
      <dgm:spPr/>
      <dgm:t>
        <a:bodyPr/>
        <a:lstStyle/>
        <a:p>
          <a:endParaRPr lang="nl-BE"/>
        </a:p>
      </dgm:t>
    </dgm:pt>
    <dgm:pt modelId="{0C70DABB-0E36-48C2-B3C9-D22FCD962C1E}" type="pres">
      <dgm:prSet presAssocID="{E91F4CD7-4E84-4E5E-9B0B-205B8A596BE6}" presName="FiveNodes_1_text" presStyleLbl="node1" presStyleIdx="4" presStyleCnt="5">
        <dgm:presLayoutVars>
          <dgm:bulletEnabled val="1"/>
        </dgm:presLayoutVars>
      </dgm:prSet>
      <dgm:spPr/>
      <dgm:t>
        <a:bodyPr/>
        <a:lstStyle/>
        <a:p>
          <a:endParaRPr lang="nl-BE"/>
        </a:p>
      </dgm:t>
    </dgm:pt>
    <dgm:pt modelId="{5B1EAAA1-71BE-4B67-B377-5F1570D6EB46}" type="pres">
      <dgm:prSet presAssocID="{E91F4CD7-4E84-4E5E-9B0B-205B8A596BE6}" presName="FiveNodes_2_text" presStyleLbl="node1" presStyleIdx="4" presStyleCnt="5">
        <dgm:presLayoutVars>
          <dgm:bulletEnabled val="1"/>
        </dgm:presLayoutVars>
      </dgm:prSet>
      <dgm:spPr/>
      <dgm:t>
        <a:bodyPr/>
        <a:lstStyle/>
        <a:p>
          <a:endParaRPr lang="nl-BE"/>
        </a:p>
      </dgm:t>
    </dgm:pt>
    <dgm:pt modelId="{C644B1DC-370A-43B3-9FDD-11F279761D90}" type="pres">
      <dgm:prSet presAssocID="{E91F4CD7-4E84-4E5E-9B0B-205B8A596BE6}" presName="FiveNodes_3_text" presStyleLbl="node1" presStyleIdx="4" presStyleCnt="5">
        <dgm:presLayoutVars>
          <dgm:bulletEnabled val="1"/>
        </dgm:presLayoutVars>
      </dgm:prSet>
      <dgm:spPr/>
      <dgm:t>
        <a:bodyPr/>
        <a:lstStyle/>
        <a:p>
          <a:endParaRPr lang="nl-BE"/>
        </a:p>
      </dgm:t>
    </dgm:pt>
    <dgm:pt modelId="{7E77DF36-F6C7-4998-BDEC-2C5AC60A3EA3}" type="pres">
      <dgm:prSet presAssocID="{E91F4CD7-4E84-4E5E-9B0B-205B8A596BE6}" presName="FiveNodes_4_text" presStyleLbl="node1" presStyleIdx="4" presStyleCnt="5">
        <dgm:presLayoutVars>
          <dgm:bulletEnabled val="1"/>
        </dgm:presLayoutVars>
      </dgm:prSet>
      <dgm:spPr/>
      <dgm:t>
        <a:bodyPr/>
        <a:lstStyle/>
        <a:p>
          <a:endParaRPr lang="nl-BE"/>
        </a:p>
      </dgm:t>
    </dgm:pt>
    <dgm:pt modelId="{58BD3F73-025B-472A-9EF1-7AEE629FF17F}" type="pres">
      <dgm:prSet presAssocID="{E91F4CD7-4E84-4E5E-9B0B-205B8A596BE6}" presName="FiveNodes_5_text" presStyleLbl="node1" presStyleIdx="4" presStyleCnt="5">
        <dgm:presLayoutVars>
          <dgm:bulletEnabled val="1"/>
        </dgm:presLayoutVars>
      </dgm:prSet>
      <dgm:spPr/>
      <dgm:t>
        <a:bodyPr/>
        <a:lstStyle/>
        <a:p>
          <a:endParaRPr lang="nl-BE"/>
        </a:p>
      </dgm:t>
    </dgm:pt>
  </dgm:ptLst>
  <dgm:cxnLst>
    <dgm:cxn modelId="{41436D28-6230-4632-BA9C-5B00E254DC48}" type="presOf" srcId="{B48FFB20-F999-4F21-91EA-80CF4922DB27}" destId="{04BFD8E5-BB65-4DA5-AA97-CCBC169DC300}" srcOrd="0" destOrd="0" presId="urn:microsoft.com/office/officeart/2005/8/layout/vProcess5"/>
    <dgm:cxn modelId="{AB6EAFA1-A0F7-4B2B-8221-0BA7BD9EAB83}" type="presOf" srcId="{A48E78DC-2C97-463B-A6DC-1BE2A4A33606}" destId="{0C70DABB-0E36-48C2-B3C9-D22FCD962C1E}" srcOrd="1" destOrd="0" presId="urn:microsoft.com/office/officeart/2005/8/layout/vProcess5"/>
    <dgm:cxn modelId="{9A912654-3AB8-4AE4-A907-92707752DD6F}" srcId="{E91F4CD7-4E84-4E5E-9B0B-205B8A596BE6}" destId="{497F189C-E6EA-4AAE-9D26-DDCDAA2B8817}" srcOrd="2" destOrd="0" parTransId="{8188D0FE-4D5E-4A1D-9205-296AA0ECF8F4}" sibTransId="{FFEF88C2-107D-4868-816C-492D2F24EA15}"/>
    <dgm:cxn modelId="{B1EF8F3D-EC28-41F9-8D91-BC72BF6BFDE5}" type="presOf" srcId="{D074119F-0C62-4F6D-9631-5B23DE33A741}" destId="{00D6A923-4761-47FF-A50F-9CFF4D577403}" srcOrd="0" destOrd="0" presId="urn:microsoft.com/office/officeart/2005/8/layout/vProcess5"/>
    <dgm:cxn modelId="{C152A1A8-0E05-44B9-B300-53D78F30EA59}" srcId="{E91F4CD7-4E84-4E5E-9B0B-205B8A596BE6}" destId="{CFB9DF30-EA05-47B5-93E8-0FD0FED90D12}" srcOrd="3" destOrd="0" parTransId="{0F395319-F2CA-4512-AE41-AE9E9AE0877D}" sibTransId="{619A08F1-A739-4CDD-856F-D91E6894C3E6}"/>
    <dgm:cxn modelId="{EFCF5917-FEBC-48AF-8C5B-7380ED66859E}" type="presOf" srcId="{D074119F-0C62-4F6D-9631-5B23DE33A741}" destId="{58BD3F73-025B-472A-9EF1-7AEE629FF17F}" srcOrd="1" destOrd="0" presId="urn:microsoft.com/office/officeart/2005/8/layout/vProcess5"/>
    <dgm:cxn modelId="{0B413547-D0EB-449F-91A0-24A1DF362006}" srcId="{E91F4CD7-4E84-4E5E-9B0B-205B8A596BE6}" destId="{5D8C0141-1962-40A4-B113-EE836E09C029}" srcOrd="1" destOrd="0" parTransId="{B109CE22-2DB6-4161-B0DB-2EB8FACD5654}" sibTransId="{BCEB107F-19FE-4EBA-9159-E0077DD6FF0D}"/>
    <dgm:cxn modelId="{76EA5FFB-DB56-4730-ABAD-965BEA828939}" type="presOf" srcId="{CFB9DF30-EA05-47B5-93E8-0FD0FED90D12}" destId="{BFD28E6F-17FF-485A-9F0D-1A33A3EAFD46}" srcOrd="0" destOrd="0" presId="urn:microsoft.com/office/officeart/2005/8/layout/vProcess5"/>
    <dgm:cxn modelId="{4663E145-ACAB-4DAD-AD55-D85C304D271A}" type="presOf" srcId="{BCEB107F-19FE-4EBA-9159-E0077DD6FF0D}" destId="{B6E7FFD4-0478-4F58-9B2E-1B7CB218FBE7}" srcOrd="0" destOrd="0" presId="urn:microsoft.com/office/officeart/2005/8/layout/vProcess5"/>
    <dgm:cxn modelId="{57D019BA-98DF-4C77-8817-94DD01303070}" type="presOf" srcId="{5D8C0141-1962-40A4-B113-EE836E09C029}" destId="{F8CAD6D6-0B21-40A0-AEBE-E2D84803724E}" srcOrd="0" destOrd="0" presId="urn:microsoft.com/office/officeart/2005/8/layout/vProcess5"/>
    <dgm:cxn modelId="{3187D651-234F-4F66-A87D-1820FEC244C5}" type="presOf" srcId="{FFEF88C2-107D-4868-816C-492D2F24EA15}" destId="{0923DA68-FCC7-4D6E-B549-72EF79C13F86}" srcOrd="0" destOrd="0" presId="urn:microsoft.com/office/officeart/2005/8/layout/vProcess5"/>
    <dgm:cxn modelId="{3A85CA64-6F72-42CE-AFCA-B1E5CC821773}" srcId="{E91F4CD7-4E84-4E5E-9B0B-205B8A596BE6}" destId="{A48E78DC-2C97-463B-A6DC-1BE2A4A33606}" srcOrd="0" destOrd="0" parTransId="{CD18FF33-7FA4-4904-95E3-D8248817023C}" sibTransId="{B48FFB20-F999-4F21-91EA-80CF4922DB27}"/>
    <dgm:cxn modelId="{B9BF5861-1863-4EC2-810F-5B84BA766DD1}" srcId="{E91F4CD7-4E84-4E5E-9B0B-205B8A596BE6}" destId="{D074119F-0C62-4F6D-9631-5B23DE33A741}" srcOrd="4" destOrd="0" parTransId="{9918D45B-7026-4D57-A2C3-AB19BC523C9E}" sibTransId="{0466C329-BFCF-4277-BFCB-5D9188171066}"/>
    <dgm:cxn modelId="{8C9D8C6B-8B62-4C4A-BD10-D05A3A85D80D}" type="presOf" srcId="{5D8C0141-1962-40A4-B113-EE836E09C029}" destId="{5B1EAAA1-71BE-4B67-B377-5F1570D6EB46}" srcOrd="1" destOrd="0" presId="urn:microsoft.com/office/officeart/2005/8/layout/vProcess5"/>
    <dgm:cxn modelId="{C5D08808-426D-4EB2-812A-D8F6B8403CEA}" type="presOf" srcId="{619A08F1-A739-4CDD-856F-D91E6894C3E6}" destId="{8B566340-D9C3-4C94-9D93-1CD91FE65407}" srcOrd="0" destOrd="0" presId="urn:microsoft.com/office/officeart/2005/8/layout/vProcess5"/>
    <dgm:cxn modelId="{88539381-573A-40CD-92ED-3D3298D6D233}" type="presOf" srcId="{497F189C-E6EA-4AAE-9D26-DDCDAA2B8817}" destId="{C644B1DC-370A-43B3-9FDD-11F279761D90}" srcOrd="1" destOrd="0" presId="urn:microsoft.com/office/officeart/2005/8/layout/vProcess5"/>
    <dgm:cxn modelId="{51C91BBC-E990-4F6F-B9C0-2D815C8D1DA7}" type="presOf" srcId="{E91F4CD7-4E84-4E5E-9B0B-205B8A596BE6}" destId="{86284D4D-050D-4A00-A96E-28682F8B1FED}" srcOrd="0" destOrd="0" presId="urn:microsoft.com/office/officeart/2005/8/layout/vProcess5"/>
    <dgm:cxn modelId="{EACEBAFC-9158-4B50-AE7D-C98F5D7BE452}" type="presOf" srcId="{A48E78DC-2C97-463B-A6DC-1BE2A4A33606}" destId="{CBEEDECF-A511-4ED5-BFDD-B46CDE7D7B36}" srcOrd="0" destOrd="0" presId="urn:microsoft.com/office/officeart/2005/8/layout/vProcess5"/>
    <dgm:cxn modelId="{79730FBC-8D3A-4E75-94C1-EC3099E0EC82}" type="presOf" srcId="{CFB9DF30-EA05-47B5-93E8-0FD0FED90D12}" destId="{7E77DF36-F6C7-4998-BDEC-2C5AC60A3EA3}" srcOrd="1" destOrd="0" presId="urn:microsoft.com/office/officeart/2005/8/layout/vProcess5"/>
    <dgm:cxn modelId="{80BB0517-86C8-483E-B447-00953874B31E}" type="presOf" srcId="{497F189C-E6EA-4AAE-9D26-DDCDAA2B8817}" destId="{D3CFB1D5-9450-477E-8288-A538C79B63D6}" srcOrd="0" destOrd="0" presId="urn:microsoft.com/office/officeart/2005/8/layout/vProcess5"/>
    <dgm:cxn modelId="{3AE5EE25-99E7-42D8-9274-440150D0A28F}" type="presParOf" srcId="{86284D4D-050D-4A00-A96E-28682F8B1FED}" destId="{A12CF76A-60F2-450A-B03A-93616CD67811}" srcOrd="0" destOrd="0" presId="urn:microsoft.com/office/officeart/2005/8/layout/vProcess5"/>
    <dgm:cxn modelId="{D17F6264-210F-4206-8266-FA6EAD46F3CF}" type="presParOf" srcId="{86284D4D-050D-4A00-A96E-28682F8B1FED}" destId="{CBEEDECF-A511-4ED5-BFDD-B46CDE7D7B36}" srcOrd="1" destOrd="0" presId="urn:microsoft.com/office/officeart/2005/8/layout/vProcess5"/>
    <dgm:cxn modelId="{7992DA13-6994-4BBB-B17E-345B203DF8A3}" type="presParOf" srcId="{86284D4D-050D-4A00-A96E-28682F8B1FED}" destId="{F8CAD6D6-0B21-40A0-AEBE-E2D84803724E}" srcOrd="2" destOrd="0" presId="urn:microsoft.com/office/officeart/2005/8/layout/vProcess5"/>
    <dgm:cxn modelId="{8EC50384-3D11-4CDB-8C31-6FCD05CA2BB3}" type="presParOf" srcId="{86284D4D-050D-4A00-A96E-28682F8B1FED}" destId="{D3CFB1D5-9450-477E-8288-A538C79B63D6}" srcOrd="3" destOrd="0" presId="urn:microsoft.com/office/officeart/2005/8/layout/vProcess5"/>
    <dgm:cxn modelId="{D36B967C-53DF-499C-8D73-3D89820A9205}" type="presParOf" srcId="{86284D4D-050D-4A00-A96E-28682F8B1FED}" destId="{BFD28E6F-17FF-485A-9F0D-1A33A3EAFD46}" srcOrd="4" destOrd="0" presId="urn:microsoft.com/office/officeart/2005/8/layout/vProcess5"/>
    <dgm:cxn modelId="{676C4544-1AA9-4A79-80C6-88BA80F17764}" type="presParOf" srcId="{86284D4D-050D-4A00-A96E-28682F8B1FED}" destId="{00D6A923-4761-47FF-A50F-9CFF4D577403}" srcOrd="5" destOrd="0" presId="urn:microsoft.com/office/officeart/2005/8/layout/vProcess5"/>
    <dgm:cxn modelId="{DB540559-1E6B-461A-9E80-18526142DAFA}" type="presParOf" srcId="{86284D4D-050D-4A00-A96E-28682F8B1FED}" destId="{04BFD8E5-BB65-4DA5-AA97-CCBC169DC300}" srcOrd="6" destOrd="0" presId="urn:microsoft.com/office/officeart/2005/8/layout/vProcess5"/>
    <dgm:cxn modelId="{F184886A-93A5-404C-B8AE-23F0B1B15114}" type="presParOf" srcId="{86284D4D-050D-4A00-A96E-28682F8B1FED}" destId="{B6E7FFD4-0478-4F58-9B2E-1B7CB218FBE7}" srcOrd="7" destOrd="0" presId="urn:microsoft.com/office/officeart/2005/8/layout/vProcess5"/>
    <dgm:cxn modelId="{D557F014-E376-4E85-B5E8-7C71967EF5A2}" type="presParOf" srcId="{86284D4D-050D-4A00-A96E-28682F8B1FED}" destId="{0923DA68-FCC7-4D6E-B549-72EF79C13F86}" srcOrd="8" destOrd="0" presId="urn:microsoft.com/office/officeart/2005/8/layout/vProcess5"/>
    <dgm:cxn modelId="{9EB2A45B-AF9B-483D-99E0-563C63E3F9AD}" type="presParOf" srcId="{86284D4D-050D-4A00-A96E-28682F8B1FED}" destId="{8B566340-D9C3-4C94-9D93-1CD91FE65407}" srcOrd="9" destOrd="0" presId="urn:microsoft.com/office/officeart/2005/8/layout/vProcess5"/>
    <dgm:cxn modelId="{832B8A42-D1EA-46EB-98E6-65BCFE57B265}" type="presParOf" srcId="{86284D4D-050D-4A00-A96E-28682F8B1FED}" destId="{0C70DABB-0E36-48C2-B3C9-D22FCD962C1E}" srcOrd="10" destOrd="0" presId="urn:microsoft.com/office/officeart/2005/8/layout/vProcess5"/>
    <dgm:cxn modelId="{AC38C2D4-5C41-459F-B13E-D9B684CD9AB4}" type="presParOf" srcId="{86284D4D-050D-4A00-A96E-28682F8B1FED}" destId="{5B1EAAA1-71BE-4B67-B377-5F1570D6EB46}" srcOrd="11" destOrd="0" presId="urn:microsoft.com/office/officeart/2005/8/layout/vProcess5"/>
    <dgm:cxn modelId="{E5E971B8-B32F-4436-BA78-02FD247A7ABB}" type="presParOf" srcId="{86284D4D-050D-4A00-A96E-28682F8B1FED}" destId="{C644B1DC-370A-43B3-9FDD-11F279761D90}" srcOrd="12" destOrd="0" presId="urn:microsoft.com/office/officeart/2005/8/layout/vProcess5"/>
    <dgm:cxn modelId="{545A5E9A-43FD-4E58-9D28-7DC87E137E5D}" type="presParOf" srcId="{86284D4D-050D-4A00-A96E-28682F8B1FED}" destId="{7E77DF36-F6C7-4998-BDEC-2C5AC60A3EA3}" srcOrd="13" destOrd="0" presId="urn:microsoft.com/office/officeart/2005/8/layout/vProcess5"/>
    <dgm:cxn modelId="{89F995C8-B575-4337-8A27-88731BEB07F0}" type="presParOf" srcId="{86284D4D-050D-4A00-A96E-28682F8B1FED}" destId="{58BD3F73-025B-472A-9EF1-7AEE629FF17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F8A07F-5538-4DAD-930F-965A7CE70B57}" type="doc">
      <dgm:prSet loTypeId="urn:microsoft.com/office/officeart/2005/8/layout/process4" loCatId="list" qsTypeId="urn:microsoft.com/office/officeart/2005/8/quickstyle/simple1" qsCatId="simple" csTypeId="urn:microsoft.com/office/officeart/2005/8/colors/accent1_3" csCatId="accent1" phldr="1"/>
      <dgm:spPr/>
      <dgm:t>
        <a:bodyPr/>
        <a:lstStyle/>
        <a:p>
          <a:endParaRPr lang="nl-BE"/>
        </a:p>
      </dgm:t>
    </dgm:pt>
    <dgm:pt modelId="{044FE931-280C-4A40-9138-D98EA5EBA768}">
      <dgm:prSet custT="1"/>
      <dgm:spPr/>
      <dgm:t>
        <a:bodyPr/>
        <a:lstStyle/>
        <a:p>
          <a:r>
            <a:rPr lang="fr-FR" altLang="fr-FR" sz="1600" b="0" dirty="0" smtClean="0">
              <a:latin typeface="Verdana" pitchFamily="34" charset="0"/>
              <a:ea typeface="ヒラギノ角ゴ Pro W3"/>
              <a:cs typeface="ヒラギノ角ゴ Pro W3"/>
            </a:rPr>
            <a:t>ADT et IPSL</a:t>
          </a:r>
        </a:p>
      </dgm:t>
    </dgm:pt>
    <dgm:pt modelId="{62180D71-BDEF-4BEC-BAC4-8F00E7965032}" type="parTrans" cxnId="{860083F4-7FB8-475D-B4D1-7F9694BB8366}">
      <dgm:prSet/>
      <dgm:spPr/>
      <dgm:t>
        <a:bodyPr/>
        <a:lstStyle/>
        <a:p>
          <a:endParaRPr lang="nl-BE" sz="4000"/>
        </a:p>
      </dgm:t>
    </dgm:pt>
    <dgm:pt modelId="{D08280B4-6615-41B2-8A3E-3784794F926D}" type="sibTrans" cxnId="{860083F4-7FB8-475D-B4D1-7F9694BB8366}">
      <dgm:prSet/>
      <dgm:spPr/>
      <dgm:t>
        <a:bodyPr/>
        <a:lstStyle/>
        <a:p>
          <a:endParaRPr lang="nl-BE" sz="4000"/>
        </a:p>
      </dgm:t>
    </dgm:pt>
    <dgm:pt modelId="{4A4B4C7E-FD12-4720-8EB5-533FC69B5B82}">
      <dgm:prSet custT="1"/>
      <dgm:spPr/>
      <dgm:t>
        <a:bodyPr/>
        <a:lstStyle/>
        <a:p>
          <a:r>
            <a:rPr lang="fr-FR" altLang="fr-FR" sz="1600" b="0" dirty="0" smtClean="0">
              <a:latin typeface="Verdana" pitchFamily="34" charset="0"/>
              <a:ea typeface="ヒラギノ角ゴ Pro W3"/>
              <a:cs typeface="ヒラギノ角ゴ Pro W3"/>
            </a:rPr>
            <a:t>Identifier le pylône (N° de Pylône + N° de terne + N° UGE)</a:t>
          </a:r>
        </a:p>
      </dgm:t>
    </dgm:pt>
    <dgm:pt modelId="{7D4EAB57-2A21-4337-BF07-D01CF33A0091}" type="parTrans" cxnId="{1E7A7EB5-38E0-469C-A77B-78558A827E90}">
      <dgm:prSet/>
      <dgm:spPr/>
      <dgm:t>
        <a:bodyPr/>
        <a:lstStyle/>
        <a:p>
          <a:endParaRPr lang="nl-BE" sz="4000"/>
        </a:p>
      </dgm:t>
    </dgm:pt>
    <dgm:pt modelId="{501AE1F4-4206-4AFE-81BF-6C71D9CCF737}" type="sibTrans" cxnId="{1E7A7EB5-38E0-469C-A77B-78558A827E90}">
      <dgm:prSet/>
      <dgm:spPr/>
      <dgm:t>
        <a:bodyPr/>
        <a:lstStyle/>
        <a:p>
          <a:endParaRPr lang="nl-BE" sz="4000"/>
        </a:p>
      </dgm:t>
    </dgm:pt>
    <dgm:pt modelId="{52C10AF5-4412-4A09-8E00-9D9FF93BF5C7}">
      <dgm:prSet custT="1"/>
      <dgm:spPr/>
      <dgm:t>
        <a:bodyPr/>
        <a:lstStyle/>
        <a:p>
          <a:r>
            <a:rPr lang="fr-FR" altLang="fr-FR" sz="1600" b="0" smtClean="0">
              <a:latin typeface="Verdana" pitchFamily="34" charset="0"/>
              <a:ea typeface="ヒラギノ角ゴ Pro W3"/>
              <a:cs typeface="ヒラギノ角ゴ Pro W3"/>
            </a:rPr>
            <a:t>Toujours comparer les données du schéma de la ligne avec toutes les plaques de terne sur le pylône.</a:t>
          </a:r>
          <a:endParaRPr lang="fr-FR" altLang="fr-FR" sz="1600" b="0" dirty="0" smtClean="0">
            <a:latin typeface="Verdana" pitchFamily="34" charset="0"/>
            <a:ea typeface="ヒラギノ角ゴ Pro W3"/>
            <a:cs typeface="ヒラギノ角ゴ Pro W3"/>
          </a:endParaRPr>
        </a:p>
      </dgm:t>
    </dgm:pt>
    <dgm:pt modelId="{010D279C-867C-4B0A-939A-B4AF4A580FEF}" type="parTrans" cxnId="{044EE227-D94D-4A07-909A-337C01F59FEA}">
      <dgm:prSet/>
      <dgm:spPr/>
      <dgm:t>
        <a:bodyPr/>
        <a:lstStyle/>
        <a:p>
          <a:endParaRPr lang="nl-BE" sz="4000"/>
        </a:p>
      </dgm:t>
    </dgm:pt>
    <dgm:pt modelId="{7F627849-A970-4FCD-970F-4111D36F3D22}" type="sibTrans" cxnId="{044EE227-D94D-4A07-909A-337C01F59FEA}">
      <dgm:prSet/>
      <dgm:spPr/>
      <dgm:t>
        <a:bodyPr/>
        <a:lstStyle/>
        <a:p>
          <a:endParaRPr lang="nl-BE" sz="4000"/>
        </a:p>
      </dgm:t>
    </dgm:pt>
    <dgm:pt modelId="{44F205B8-A976-44C6-B65B-0F7716759B80}">
      <dgm:prSet custT="1"/>
      <dgm:spPr/>
      <dgm:t>
        <a:bodyPr/>
        <a:lstStyle/>
        <a:p>
          <a:r>
            <a:rPr lang="fr-FR" altLang="fr-FR" sz="1600" b="0" dirty="0" smtClean="0">
              <a:latin typeface="Verdana" pitchFamily="34" charset="0"/>
              <a:ea typeface="ヒラギノ角ゴ Pro W3"/>
              <a:cs typeface="ヒラギノ角ゴ Pro W3"/>
            </a:rPr>
            <a:t>Comparer les plaques de limite de sécurité avec les plaques de ternes.</a:t>
          </a:r>
        </a:p>
      </dgm:t>
    </dgm:pt>
    <dgm:pt modelId="{4205C04E-4EBD-4E4B-9866-102D10C2B810}" type="parTrans" cxnId="{36A64772-A809-4BAE-9F19-5551402C67DA}">
      <dgm:prSet/>
      <dgm:spPr/>
      <dgm:t>
        <a:bodyPr/>
        <a:lstStyle/>
        <a:p>
          <a:endParaRPr lang="nl-BE" sz="4000"/>
        </a:p>
      </dgm:t>
    </dgm:pt>
    <dgm:pt modelId="{86DBDCD7-1909-4E23-B755-041A984EF8D2}" type="sibTrans" cxnId="{36A64772-A809-4BAE-9F19-5551402C67DA}">
      <dgm:prSet/>
      <dgm:spPr/>
      <dgm:t>
        <a:bodyPr/>
        <a:lstStyle/>
        <a:p>
          <a:endParaRPr lang="nl-BE" sz="4000"/>
        </a:p>
      </dgm:t>
    </dgm:pt>
    <dgm:pt modelId="{4FA37679-1824-4C7D-B01B-11D9B8577964}">
      <dgm:prSet custT="1"/>
      <dgm:spPr/>
      <dgm:t>
        <a:bodyPr/>
        <a:lstStyle/>
        <a:p>
          <a:r>
            <a:rPr lang="fr-FR" altLang="fr-FR" sz="1400" b="0" dirty="0" smtClean="0">
              <a:latin typeface="Verdana" pitchFamily="34" charset="0"/>
              <a:ea typeface="ヒラギノ角ゴ Pro W3"/>
              <a:cs typeface="ヒラギノ角ゴ Pro W3"/>
            </a:rPr>
            <a:t>Si points précédents OK </a:t>
          </a:r>
          <a:r>
            <a:rPr lang="fr-FR" altLang="fr-FR" sz="1400" b="0" dirty="0" smtClean="0">
              <a:latin typeface="Verdana" pitchFamily="34" charset="0"/>
              <a:ea typeface="ヒラギノ角ゴ Pro W3"/>
              <a:cs typeface="ヒラギノ角ゴ Pro W3"/>
              <a:sym typeface="Wingdings" panose="05000000000000000000" pitchFamily="2" charset="2"/>
            </a:rPr>
            <a:t></a:t>
          </a:r>
          <a:r>
            <a:rPr lang="fr-FR" altLang="fr-FR" sz="1400" b="0" dirty="0" smtClean="0">
              <a:latin typeface="Verdana" pitchFamily="34" charset="0"/>
              <a:ea typeface="ヒラギノ角ゴ Pro W3"/>
              <a:cs typeface="ヒラギノ角ゴ Pro W3"/>
            </a:rPr>
            <a:t> l’identification du pylône est effective.</a:t>
          </a:r>
        </a:p>
        <a:p>
          <a:r>
            <a:rPr lang="fr-FR" altLang="fr-FR" sz="1400" b="0" dirty="0" smtClean="0">
              <a:latin typeface="Verdana" pitchFamily="34" charset="0"/>
              <a:ea typeface="ヒラギノ角ゴ Pro W3"/>
              <a:cs typeface="ヒラギノ角ゴ Pro W3"/>
            </a:rPr>
            <a:t>Placement des drapeaux rouges  suivant l’IPSL</a:t>
          </a:r>
        </a:p>
      </dgm:t>
    </dgm:pt>
    <dgm:pt modelId="{4B31CC10-1F18-4816-AC0D-454B8AA13099}" type="parTrans" cxnId="{4515EAD6-4D5E-4684-9A6E-60698172B6A1}">
      <dgm:prSet/>
      <dgm:spPr/>
      <dgm:t>
        <a:bodyPr/>
        <a:lstStyle/>
        <a:p>
          <a:endParaRPr lang="nl-BE" sz="4000"/>
        </a:p>
      </dgm:t>
    </dgm:pt>
    <dgm:pt modelId="{601C93AB-01B5-4B26-A91D-39EB06E14DC8}" type="sibTrans" cxnId="{4515EAD6-4D5E-4684-9A6E-60698172B6A1}">
      <dgm:prSet/>
      <dgm:spPr/>
      <dgm:t>
        <a:bodyPr/>
        <a:lstStyle/>
        <a:p>
          <a:endParaRPr lang="nl-BE" sz="4000"/>
        </a:p>
      </dgm:t>
    </dgm:pt>
    <dgm:pt modelId="{A8B0BB85-6018-41E3-ADC8-7747F887CF5A}">
      <dgm:prSet custT="1"/>
      <dgm:spPr/>
      <dgm:t>
        <a:bodyPr/>
        <a:lstStyle/>
        <a:p>
          <a:r>
            <a:rPr lang="fr-FR" altLang="fr-FR" sz="1400" b="0" dirty="0" smtClean="0">
              <a:solidFill>
                <a:srgbClr val="FF0000"/>
              </a:solidFill>
              <a:latin typeface="Verdana" pitchFamily="34" charset="0"/>
              <a:ea typeface="ヒラギノ角ゴ Pro W3"/>
              <a:cs typeface="ヒラギノ角ゴ Pro W3"/>
            </a:rPr>
            <a:t>Les drapeaux indiquent clairement  le côté interdit à l’escalade ainsi que la zone interdite</a:t>
          </a:r>
        </a:p>
        <a:p>
          <a:r>
            <a:rPr lang="fr-BE" altLang="fr-FR" sz="1400" b="0" dirty="0" smtClean="0">
              <a:solidFill>
                <a:srgbClr val="FF0000"/>
              </a:solidFill>
              <a:latin typeface="Verdana" pitchFamily="34" charset="0"/>
              <a:ea typeface="ヒラギノ角ゴ Pro W3"/>
              <a:cs typeface="ヒラギノ角ゴ Pro W3"/>
            </a:rPr>
            <a:t>Si on doit placer des drapeaux rouges au-delà des plaques limite de sécurité, monter dés le début du côté hors tension</a:t>
          </a:r>
          <a:endParaRPr lang="fr-BE" altLang="fr-FR" sz="1200" b="0" dirty="0" smtClean="0">
            <a:solidFill>
              <a:srgbClr val="FF0000"/>
            </a:solidFill>
            <a:latin typeface="Verdana" pitchFamily="34" charset="0"/>
            <a:ea typeface="ヒラギノ角ゴ Pro W3"/>
            <a:cs typeface="ヒラギノ角ゴ Pro W3"/>
          </a:endParaRPr>
        </a:p>
      </dgm:t>
    </dgm:pt>
    <dgm:pt modelId="{FEEAC0F2-CAEB-4550-BA04-1FD6B6002596}" type="parTrans" cxnId="{D81F2559-A2D4-4A74-A7AC-18A017CD15A0}">
      <dgm:prSet/>
      <dgm:spPr/>
      <dgm:t>
        <a:bodyPr/>
        <a:lstStyle/>
        <a:p>
          <a:endParaRPr lang="nl-BE" sz="4000"/>
        </a:p>
      </dgm:t>
    </dgm:pt>
    <dgm:pt modelId="{D73D052E-A093-4E4A-A2FC-A2EB98F7AF8B}" type="sibTrans" cxnId="{D81F2559-A2D4-4A74-A7AC-18A017CD15A0}">
      <dgm:prSet/>
      <dgm:spPr/>
      <dgm:t>
        <a:bodyPr/>
        <a:lstStyle/>
        <a:p>
          <a:endParaRPr lang="nl-BE" sz="4000"/>
        </a:p>
      </dgm:t>
    </dgm:pt>
    <dgm:pt modelId="{D6979359-BD53-44FA-8A76-D2D560C5C76E}">
      <dgm:prSet custT="1"/>
      <dgm:spPr/>
      <dgm:t>
        <a:bodyPr/>
        <a:lstStyle/>
        <a:p>
          <a:r>
            <a:rPr lang="fr-FR" altLang="fr-FR" sz="1600" b="0" smtClean="0">
              <a:latin typeface="Verdana" pitchFamily="34" charset="0"/>
              <a:ea typeface="ヒラギノ角ゴ Pro W3"/>
              <a:cs typeface="ヒラギノ角ゴ Pro W3"/>
            </a:rPr>
            <a:t>Consulter le schéma de la ligne. </a:t>
          </a:r>
          <a:endParaRPr lang="fr-FR" altLang="fr-FR" sz="1600" b="0" dirty="0" smtClean="0">
            <a:latin typeface="Verdana" pitchFamily="34" charset="0"/>
            <a:ea typeface="ヒラギノ角ゴ Pro W3"/>
            <a:cs typeface="ヒラギノ角ゴ Pro W3"/>
          </a:endParaRPr>
        </a:p>
      </dgm:t>
    </dgm:pt>
    <dgm:pt modelId="{BE2BFE4C-CD5D-4819-BDF1-97C80B275E50}" type="sibTrans" cxnId="{BA1BE36C-87CE-49D7-9655-0E90BCD224E5}">
      <dgm:prSet/>
      <dgm:spPr/>
      <dgm:t>
        <a:bodyPr/>
        <a:lstStyle/>
        <a:p>
          <a:endParaRPr lang="nl-BE" sz="4000"/>
        </a:p>
      </dgm:t>
    </dgm:pt>
    <dgm:pt modelId="{922F0980-851F-4187-9E1B-F4B0AAC52D18}" type="parTrans" cxnId="{BA1BE36C-87CE-49D7-9655-0E90BCD224E5}">
      <dgm:prSet/>
      <dgm:spPr/>
      <dgm:t>
        <a:bodyPr/>
        <a:lstStyle/>
        <a:p>
          <a:endParaRPr lang="nl-BE" sz="4000"/>
        </a:p>
      </dgm:t>
    </dgm:pt>
    <dgm:pt modelId="{640C02D2-C127-4120-A081-E5DF3F4271D8}" type="pres">
      <dgm:prSet presAssocID="{EDF8A07F-5538-4DAD-930F-965A7CE70B57}" presName="Name0" presStyleCnt="0">
        <dgm:presLayoutVars>
          <dgm:dir/>
          <dgm:animLvl val="lvl"/>
          <dgm:resizeHandles val="exact"/>
        </dgm:presLayoutVars>
      </dgm:prSet>
      <dgm:spPr/>
      <dgm:t>
        <a:bodyPr/>
        <a:lstStyle/>
        <a:p>
          <a:endParaRPr lang="nl-BE"/>
        </a:p>
      </dgm:t>
    </dgm:pt>
    <dgm:pt modelId="{4C75876F-A733-49E7-948A-748F5BC9770F}" type="pres">
      <dgm:prSet presAssocID="{4FA37679-1824-4C7D-B01B-11D9B8577964}" presName="boxAndChildren" presStyleCnt="0"/>
      <dgm:spPr/>
    </dgm:pt>
    <dgm:pt modelId="{5533F6C1-0EE2-43D7-AD27-56DBC3911B1D}" type="pres">
      <dgm:prSet presAssocID="{4FA37679-1824-4C7D-B01B-11D9B8577964}" presName="parentTextBox" presStyleLbl="node1" presStyleIdx="0" presStyleCnt="6"/>
      <dgm:spPr/>
      <dgm:t>
        <a:bodyPr/>
        <a:lstStyle/>
        <a:p>
          <a:endParaRPr lang="nl-BE"/>
        </a:p>
      </dgm:t>
    </dgm:pt>
    <dgm:pt modelId="{95C21A4B-85AC-4F85-9A8F-07AD9C655157}" type="pres">
      <dgm:prSet presAssocID="{4FA37679-1824-4C7D-B01B-11D9B8577964}" presName="entireBox" presStyleLbl="node1" presStyleIdx="0" presStyleCnt="6" custScaleY="208854"/>
      <dgm:spPr/>
      <dgm:t>
        <a:bodyPr/>
        <a:lstStyle/>
        <a:p>
          <a:endParaRPr lang="nl-BE"/>
        </a:p>
      </dgm:t>
    </dgm:pt>
    <dgm:pt modelId="{D80A6629-8917-4F7B-B4EF-617DC9BC9379}" type="pres">
      <dgm:prSet presAssocID="{4FA37679-1824-4C7D-B01B-11D9B8577964}" presName="descendantBox" presStyleCnt="0"/>
      <dgm:spPr/>
    </dgm:pt>
    <dgm:pt modelId="{D763EC8B-8EDD-4FAC-97CB-ED43E617DE55}" type="pres">
      <dgm:prSet presAssocID="{A8B0BB85-6018-41E3-ADC8-7747F887CF5A}" presName="childTextBox" presStyleLbl="fgAccFollowNode1" presStyleIdx="0" presStyleCnt="1" custScaleY="250895" custLinFactNeighborY="49596">
        <dgm:presLayoutVars>
          <dgm:bulletEnabled val="1"/>
        </dgm:presLayoutVars>
      </dgm:prSet>
      <dgm:spPr/>
      <dgm:t>
        <a:bodyPr/>
        <a:lstStyle/>
        <a:p>
          <a:endParaRPr lang="nl-BE"/>
        </a:p>
      </dgm:t>
    </dgm:pt>
    <dgm:pt modelId="{54C8E881-09D7-4651-A840-7F3A98BDA963}" type="pres">
      <dgm:prSet presAssocID="{86DBDCD7-1909-4E23-B755-041A984EF8D2}" presName="sp" presStyleCnt="0"/>
      <dgm:spPr/>
    </dgm:pt>
    <dgm:pt modelId="{48D23068-666E-4D9D-8364-C42CD923D676}" type="pres">
      <dgm:prSet presAssocID="{44F205B8-A976-44C6-B65B-0F7716759B80}" presName="arrowAndChildren" presStyleCnt="0"/>
      <dgm:spPr/>
    </dgm:pt>
    <dgm:pt modelId="{F3F82404-9449-434B-B955-FFB8B4D6676F}" type="pres">
      <dgm:prSet presAssocID="{44F205B8-A976-44C6-B65B-0F7716759B80}" presName="parentTextArrow" presStyleLbl="node1" presStyleIdx="1" presStyleCnt="6"/>
      <dgm:spPr/>
      <dgm:t>
        <a:bodyPr/>
        <a:lstStyle/>
        <a:p>
          <a:endParaRPr lang="nl-BE"/>
        </a:p>
      </dgm:t>
    </dgm:pt>
    <dgm:pt modelId="{0CABEC8B-13D0-42AF-B7B5-6130C181EA44}" type="pres">
      <dgm:prSet presAssocID="{7F627849-A970-4FCD-970F-4111D36F3D22}" presName="sp" presStyleCnt="0"/>
      <dgm:spPr/>
    </dgm:pt>
    <dgm:pt modelId="{8C37EC53-9AA9-4A33-AABB-3868749C5854}" type="pres">
      <dgm:prSet presAssocID="{52C10AF5-4412-4A09-8E00-9D9FF93BF5C7}" presName="arrowAndChildren" presStyleCnt="0"/>
      <dgm:spPr/>
    </dgm:pt>
    <dgm:pt modelId="{2487BC27-378D-4B36-81F5-158808BC155A}" type="pres">
      <dgm:prSet presAssocID="{52C10AF5-4412-4A09-8E00-9D9FF93BF5C7}" presName="parentTextArrow" presStyleLbl="node1" presStyleIdx="2" presStyleCnt="6"/>
      <dgm:spPr/>
      <dgm:t>
        <a:bodyPr/>
        <a:lstStyle/>
        <a:p>
          <a:endParaRPr lang="nl-BE"/>
        </a:p>
      </dgm:t>
    </dgm:pt>
    <dgm:pt modelId="{E6EFB300-4DAA-4CA8-90D4-3508F5BFBDA1}" type="pres">
      <dgm:prSet presAssocID="{501AE1F4-4206-4AFE-81BF-6C71D9CCF737}" presName="sp" presStyleCnt="0"/>
      <dgm:spPr/>
    </dgm:pt>
    <dgm:pt modelId="{ADC523A2-639A-40FD-8A10-1BF50DA572D1}" type="pres">
      <dgm:prSet presAssocID="{4A4B4C7E-FD12-4720-8EB5-533FC69B5B82}" presName="arrowAndChildren" presStyleCnt="0"/>
      <dgm:spPr/>
    </dgm:pt>
    <dgm:pt modelId="{53A6545E-9769-47ED-8E79-0EAB177AC154}" type="pres">
      <dgm:prSet presAssocID="{4A4B4C7E-FD12-4720-8EB5-533FC69B5B82}" presName="parentTextArrow" presStyleLbl="node1" presStyleIdx="3" presStyleCnt="6"/>
      <dgm:spPr/>
      <dgm:t>
        <a:bodyPr/>
        <a:lstStyle/>
        <a:p>
          <a:endParaRPr lang="nl-BE"/>
        </a:p>
      </dgm:t>
    </dgm:pt>
    <dgm:pt modelId="{DC889960-D81E-4B49-AF59-40CC1F276447}" type="pres">
      <dgm:prSet presAssocID="{BE2BFE4C-CD5D-4819-BDF1-97C80B275E50}" presName="sp" presStyleCnt="0"/>
      <dgm:spPr/>
    </dgm:pt>
    <dgm:pt modelId="{06E82879-126B-4BC6-BFCA-7EFB4B2E778E}" type="pres">
      <dgm:prSet presAssocID="{D6979359-BD53-44FA-8A76-D2D560C5C76E}" presName="arrowAndChildren" presStyleCnt="0"/>
      <dgm:spPr/>
    </dgm:pt>
    <dgm:pt modelId="{AE7356CC-DCC7-4139-A079-8221CD4BD67A}" type="pres">
      <dgm:prSet presAssocID="{D6979359-BD53-44FA-8A76-D2D560C5C76E}" presName="parentTextArrow" presStyleLbl="node1" presStyleIdx="4" presStyleCnt="6"/>
      <dgm:spPr/>
      <dgm:t>
        <a:bodyPr/>
        <a:lstStyle/>
        <a:p>
          <a:endParaRPr lang="nl-BE"/>
        </a:p>
      </dgm:t>
    </dgm:pt>
    <dgm:pt modelId="{8E4158FE-1049-4FC7-8CCB-9FCC810B30F0}" type="pres">
      <dgm:prSet presAssocID="{D08280B4-6615-41B2-8A3E-3784794F926D}" presName="sp" presStyleCnt="0"/>
      <dgm:spPr/>
    </dgm:pt>
    <dgm:pt modelId="{4744B731-2000-4234-A3EB-66AB662800EF}" type="pres">
      <dgm:prSet presAssocID="{044FE931-280C-4A40-9138-D98EA5EBA768}" presName="arrowAndChildren" presStyleCnt="0"/>
      <dgm:spPr/>
    </dgm:pt>
    <dgm:pt modelId="{07DEDE9E-8CB8-40DE-A2D8-1A1BC92BB346}" type="pres">
      <dgm:prSet presAssocID="{044FE931-280C-4A40-9138-D98EA5EBA768}" presName="parentTextArrow" presStyleLbl="node1" presStyleIdx="5" presStyleCnt="6"/>
      <dgm:spPr/>
      <dgm:t>
        <a:bodyPr/>
        <a:lstStyle/>
        <a:p>
          <a:endParaRPr lang="nl-BE"/>
        </a:p>
      </dgm:t>
    </dgm:pt>
  </dgm:ptLst>
  <dgm:cxnLst>
    <dgm:cxn modelId="{D81F2559-A2D4-4A74-A7AC-18A017CD15A0}" srcId="{4FA37679-1824-4C7D-B01B-11D9B8577964}" destId="{A8B0BB85-6018-41E3-ADC8-7747F887CF5A}" srcOrd="0" destOrd="0" parTransId="{FEEAC0F2-CAEB-4550-BA04-1FD6B6002596}" sibTransId="{D73D052E-A093-4E4A-A2FC-A2EB98F7AF8B}"/>
    <dgm:cxn modelId="{4DDA8666-7919-4CF1-87B5-D633B518C3E3}" type="presOf" srcId="{4FA37679-1824-4C7D-B01B-11D9B8577964}" destId="{5533F6C1-0EE2-43D7-AD27-56DBC3911B1D}" srcOrd="0" destOrd="0" presId="urn:microsoft.com/office/officeart/2005/8/layout/process4"/>
    <dgm:cxn modelId="{1E7A7EB5-38E0-469C-A77B-78558A827E90}" srcId="{EDF8A07F-5538-4DAD-930F-965A7CE70B57}" destId="{4A4B4C7E-FD12-4720-8EB5-533FC69B5B82}" srcOrd="2" destOrd="0" parTransId="{7D4EAB57-2A21-4337-BF07-D01CF33A0091}" sibTransId="{501AE1F4-4206-4AFE-81BF-6C71D9CCF737}"/>
    <dgm:cxn modelId="{4515EAD6-4D5E-4684-9A6E-60698172B6A1}" srcId="{EDF8A07F-5538-4DAD-930F-965A7CE70B57}" destId="{4FA37679-1824-4C7D-B01B-11D9B8577964}" srcOrd="5" destOrd="0" parTransId="{4B31CC10-1F18-4816-AC0D-454B8AA13099}" sibTransId="{601C93AB-01B5-4B26-A91D-39EB06E14DC8}"/>
    <dgm:cxn modelId="{6D1B61C7-2EEA-4582-A1E5-84368E45AE05}" type="presOf" srcId="{EDF8A07F-5538-4DAD-930F-965A7CE70B57}" destId="{640C02D2-C127-4120-A081-E5DF3F4271D8}" srcOrd="0" destOrd="0" presId="urn:microsoft.com/office/officeart/2005/8/layout/process4"/>
    <dgm:cxn modelId="{94FB801D-A341-4360-8902-AED643D225CC}" type="presOf" srcId="{4A4B4C7E-FD12-4720-8EB5-533FC69B5B82}" destId="{53A6545E-9769-47ED-8E79-0EAB177AC154}" srcOrd="0" destOrd="0" presId="urn:microsoft.com/office/officeart/2005/8/layout/process4"/>
    <dgm:cxn modelId="{DA8FA290-CBA9-41BA-8900-E5D721FA21F8}" type="presOf" srcId="{044FE931-280C-4A40-9138-D98EA5EBA768}" destId="{07DEDE9E-8CB8-40DE-A2D8-1A1BC92BB346}" srcOrd="0" destOrd="0" presId="urn:microsoft.com/office/officeart/2005/8/layout/process4"/>
    <dgm:cxn modelId="{860083F4-7FB8-475D-B4D1-7F9694BB8366}" srcId="{EDF8A07F-5538-4DAD-930F-965A7CE70B57}" destId="{044FE931-280C-4A40-9138-D98EA5EBA768}" srcOrd="0" destOrd="0" parTransId="{62180D71-BDEF-4BEC-BAC4-8F00E7965032}" sibTransId="{D08280B4-6615-41B2-8A3E-3784794F926D}"/>
    <dgm:cxn modelId="{78691A97-A365-431E-B372-A99A577A972A}" type="presOf" srcId="{52C10AF5-4412-4A09-8E00-9D9FF93BF5C7}" destId="{2487BC27-378D-4B36-81F5-158808BC155A}" srcOrd="0" destOrd="0" presId="urn:microsoft.com/office/officeart/2005/8/layout/process4"/>
    <dgm:cxn modelId="{36A64772-A809-4BAE-9F19-5551402C67DA}" srcId="{EDF8A07F-5538-4DAD-930F-965A7CE70B57}" destId="{44F205B8-A976-44C6-B65B-0F7716759B80}" srcOrd="4" destOrd="0" parTransId="{4205C04E-4EBD-4E4B-9866-102D10C2B810}" sibTransId="{86DBDCD7-1909-4E23-B755-041A984EF8D2}"/>
    <dgm:cxn modelId="{F51D7C12-2E9E-4673-94C6-424652B55954}" type="presOf" srcId="{4FA37679-1824-4C7D-B01B-11D9B8577964}" destId="{95C21A4B-85AC-4F85-9A8F-07AD9C655157}" srcOrd="1" destOrd="0" presId="urn:microsoft.com/office/officeart/2005/8/layout/process4"/>
    <dgm:cxn modelId="{E66A7385-BCEE-43F4-83C2-725C04810503}" type="presOf" srcId="{A8B0BB85-6018-41E3-ADC8-7747F887CF5A}" destId="{D763EC8B-8EDD-4FAC-97CB-ED43E617DE55}" srcOrd="0" destOrd="0" presId="urn:microsoft.com/office/officeart/2005/8/layout/process4"/>
    <dgm:cxn modelId="{BA1BE36C-87CE-49D7-9655-0E90BCD224E5}" srcId="{EDF8A07F-5538-4DAD-930F-965A7CE70B57}" destId="{D6979359-BD53-44FA-8A76-D2D560C5C76E}" srcOrd="1" destOrd="0" parTransId="{922F0980-851F-4187-9E1B-F4B0AAC52D18}" sibTransId="{BE2BFE4C-CD5D-4819-BDF1-97C80B275E50}"/>
    <dgm:cxn modelId="{044EE227-D94D-4A07-909A-337C01F59FEA}" srcId="{EDF8A07F-5538-4DAD-930F-965A7CE70B57}" destId="{52C10AF5-4412-4A09-8E00-9D9FF93BF5C7}" srcOrd="3" destOrd="0" parTransId="{010D279C-867C-4B0A-939A-B4AF4A580FEF}" sibTransId="{7F627849-A970-4FCD-970F-4111D36F3D22}"/>
    <dgm:cxn modelId="{29F29D3B-C1CE-4DE0-BC08-F615BF39DB0A}" type="presOf" srcId="{44F205B8-A976-44C6-B65B-0F7716759B80}" destId="{F3F82404-9449-434B-B955-FFB8B4D6676F}" srcOrd="0" destOrd="0" presId="urn:microsoft.com/office/officeart/2005/8/layout/process4"/>
    <dgm:cxn modelId="{16245675-0AF5-4D70-873D-21662DE75F7E}" type="presOf" srcId="{D6979359-BD53-44FA-8A76-D2D560C5C76E}" destId="{AE7356CC-DCC7-4139-A079-8221CD4BD67A}" srcOrd="0" destOrd="0" presId="urn:microsoft.com/office/officeart/2005/8/layout/process4"/>
    <dgm:cxn modelId="{F6AF2119-2153-44C5-B75D-EE04369427DF}" type="presParOf" srcId="{640C02D2-C127-4120-A081-E5DF3F4271D8}" destId="{4C75876F-A733-49E7-948A-748F5BC9770F}" srcOrd="0" destOrd="0" presId="urn:microsoft.com/office/officeart/2005/8/layout/process4"/>
    <dgm:cxn modelId="{FFCE0440-7A8F-460E-8603-F9E23852F04A}" type="presParOf" srcId="{4C75876F-A733-49E7-948A-748F5BC9770F}" destId="{5533F6C1-0EE2-43D7-AD27-56DBC3911B1D}" srcOrd="0" destOrd="0" presId="urn:microsoft.com/office/officeart/2005/8/layout/process4"/>
    <dgm:cxn modelId="{69DFB8BE-03E4-4144-8861-E668164BB6FA}" type="presParOf" srcId="{4C75876F-A733-49E7-948A-748F5BC9770F}" destId="{95C21A4B-85AC-4F85-9A8F-07AD9C655157}" srcOrd="1" destOrd="0" presId="urn:microsoft.com/office/officeart/2005/8/layout/process4"/>
    <dgm:cxn modelId="{0BB0F349-5024-4724-B302-B27A19C8CEA6}" type="presParOf" srcId="{4C75876F-A733-49E7-948A-748F5BC9770F}" destId="{D80A6629-8917-4F7B-B4EF-617DC9BC9379}" srcOrd="2" destOrd="0" presId="urn:microsoft.com/office/officeart/2005/8/layout/process4"/>
    <dgm:cxn modelId="{91352D8B-4EAF-4C05-9CCF-52A5FE0DE581}" type="presParOf" srcId="{D80A6629-8917-4F7B-B4EF-617DC9BC9379}" destId="{D763EC8B-8EDD-4FAC-97CB-ED43E617DE55}" srcOrd="0" destOrd="0" presId="urn:microsoft.com/office/officeart/2005/8/layout/process4"/>
    <dgm:cxn modelId="{73867CFB-FE59-4418-89C3-1CACBA960516}" type="presParOf" srcId="{640C02D2-C127-4120-A081-E5DF3F4271D8}" destId="{54C8E881-09D7-4651-A840-7F3A98BDA963}" srcOrd="1" destOrd="0" presId="urn:microsoft.com/office/officeart/2005/8/layout/process4"/>
    <dgm:cxn modelId="{8264A658-9071-482D-B2B5-D602C1078147}" type="presParOf" srcId="{640C02D2-C127-4120-A081-E5DF3F4271D8}" destId="{48D23068-666E-4D9D-8364-C42CD923D676}" srcOrd="2" destOrd="0" presId="urn:microsoft.com/office/officeart/2005/8/layout/process4"/>
    <dgm:cxn modelId="{579968A0-CD96-4EDF-9185-A236ABADDDF1}" type="presParOf" srcId="{48D23068-666E-4D9D-8364-C42CD923D676}" destId="{F3F82404-9449-434B-B955-FFB8B4D6676F}" srcOrd="0" destOrd="0" presId="urn:microsoft.com/office/officeart/2005/8/layout/process4"/>
    <dgm:cxn modelId="{D0C8F0AD-0617-465D-82F5-9BEB3AE457EB}" type="presParOf" srcId="{640C02D2-C127-4120-A081-E5DF3F4271D8}" destId="{0CABEC8B-13D0-42AF-B7B5-6130C181EA44}" srcOrd="3" destOrd="0" presId="urn:microsoft.com/office/officeart/2005/8/layout/process4"/>
    <dgm:cxn modelId="{ACA36686-DE1C-4E18-89D4-B975ED7210F1}" type="presParOf" srcId="{640C02D2-C127-4120-A081-E5DF3F4271D8}" destId="{8C37EC53-9AA9-4A33-AABB-3868749C5854}" srcOrd="4" destOrd="0" presId="urn:microsoft.com/office/officeart/2005/8/layout/process4"/>
    <dgm:cxn modelId="{98F3C1A7-4E95-4E2F-B87A-C97CB889A5B0}" type="presParOf" srcId="{8C37EC53-9AA9-4A33-AABB-3868749C5854}" destId="{2487BC27-378D-4B36-81F5-158808BC155A}" srcOrd="0" destOrd="0" presId="urn:microsoft.com/office/officeart/2005/8/layout/process4"/>
    <dgm:cxn modelId="{C9E61D84-DB72-4530-8414-3E2921D082F6}" type="presParOf" srcId="{640C02D2-C127-4120-A081-E5DF3F4271D8}" destId="{E6EFB300-4DAA-4CA8-90D4-3508F5BFBDA1}" srcOrd="5" destOrd="0" presId="urn:microsoft.com/office/officeart/2005/8/layout/process4"/>
    <dgm:cxn modelId="{C5CE7C7D-EA8E-4070-867C-4596CC84F655}" type="presParOf" srcId="{640C02D2-C127-4120-A081-E5DF3F4271D8}" destId="{ADC523A2-639A-40FD-8A10-1BF50DA572D1}" srcOrd="6" destOrd="0" presId="urn:microsoft.com/office/officeart/2005/8/layout/process4"/>
    <dgm:cxn modelId="{1CA73B30-BD3E-4837-A8BE-F5ED816E16F5}" type="presParOf" srcId="{ADC523A2-639A-40FD-8A10-1BF50DA572D1}" destId="{53A6545E-9769-47ED-8E79-0EAB177AC154}" srcOrd="0" destOrd="0" presId="urn:microsoft.com/office/officeart/2005/8/layout/process4"/>
    <dgm:cxn modelId="{24FA0ABE-43A9-4B7B-BB13-3D9226084E4E}" type="presParOf" srcId="{640C02D2-C127-4120-A081-E5DF3F4271D8}" destId="{DC889960-D81E-4B49-AF59-40CC1F276447}" srcOrd="7" destOrd="0" presId="urn:microsoft.com/office/officeart/2005/8/layout/process4"/>
    <dgm:cxn modelId="{90A990EC-F67A-4081-A955-717BCA9B791D}" type="presParOf" srcId="{640C02D2-C127-4120-A081-E5DF3F4271D8}" destId="{06E82879-126B-4BC6-BFCA-7EFB4B2E778E}" srcOrd="8" destOrd="0" presId="urn:microsoft.com/office/officeart/2005/8/layout/process4"/>
    <dgm:cxn modelId="{700CBC36-5316-4C12-8E2C-35692FB53B84}" type="presParOf" srcId="{06E82879-126B-4BC6-BFCA-7EFB4B2E778E}" destId="{AE7356CC-DCC7-4139-A079-8221CD4BD67A}" srcOrd="0" destOrd="0" presId="urn:microsoft.com/office/officeart/2005/8/layout/process4"/>
    <dgm:cxn modelId="{ED8ECEBC-CE6E-4433-8567-76457C5B3CD2}" type="presParOf" srcId="{640C02D2-C127-4120-A081-E5DF3F4271D8}" destId="{8E4158FE-1049-4FC7-8CCB-9FCC810B30F0}" srcOrd="9" destOrd="0" presId="urn:microsoft.com/office/officeart/2005/8/layout/process4"/>
    <dgm:cxn modelId="{2F343753-54FE-435D-B845-8FEF5C7AD6A7}" type="presParOf" srcId="{640C02D2-C127-4120-A081-E5DF3F4271D8}" destId="{4744B731-2000-4234-A3EB-66AB662800EF}" srcOrd="10" destOrd="0" presId="urn:microsoft.com/office/officeart/2005/8/layout/process4"/>
    <dgm:cxn modelId="{AE60D9E3-2951-4098-A9D3-7F1D3C5A7FCC}" type="presParOf" srcId="{4744B731-2000-4234-A3EB-66AB662800EF}" destId="{07DEDE9E-8CB8-40DE-A2D8-1A1BC92BB34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F7F201-A495-45B3-BAE8-15063BC76510}" type="doc">
      <dgm:prSet loTypeId="urn:microsoft.com/office/officeart/2005/8/layout/vList4" loCatId="list" qsTypeId="urn:microsoft.com/office/officeart/2005/8/quickstyle/simple1" qsCatId="simple" csTypeId="urn:microsoft.com/office/officeart/2005/8/colors/accent2_2" csCatId="accent2" phldr="1"/>
      <dgm:spPr/>
      <dgm:t>
        <a:bodyPr/>
        <a:lstStyle/>
        <a:p>
          <a:endParaRPr lang="nl-BE"/>
        </a:p>
      </dgm:t>
    </dgm:pt>
    <dgm:pt modelId="{5A743272-C460-438D-BA12-C62BDF7EEA47}">
      <dgm:prSet custT="1"/>
      <dgm:spPr/>
      <dgm:t>
        <a:bodyPr/>
        <a:lstStyle/>
        <a:p>
          <a:pPr algn="l" defTabSz="889000" rtl="0">
            <a:lnSpc>
              <a:spcPct val="90000"/>
            </a:lnSpc>
            <a:spcBef>
              <a:spcPct val="0"/>
            </a:spcBef>
            <a:spcAft>
              <a:spcPct val="35000"/>
            </a:spcAft>
          </a:pPr>
          <a:r>
            <a:rPr lang="fr-FR" sz="2800" b="1" u="sng" dirty="0" smtClean="0">
              <a:solidFill>
                <a:schemeClr val="bg1"/>
              </a:solidFill>
            </a:rPr>
            <a:t>En cas d'accident :</a:t>
          </a:r>
          <a:endParaRPr lang="nl-BE" sz="2800" b="1" u="sng" dirty="0">
            <a:solidFill>
              <a:schemeClr val="bg1"/>
            </a:solidFill>
          </a:endParaRPr>
        </a:p>
      </dgm:t>
    </dgm:pt>
    <dgm:pt modelId="{24949E45-C96A-4B2D-A394-EF46B8036A44}" type="parTrans" cxnId="{1E2784DE-358B-4E07-8D2A-E42A6D0326FD}">
      <dgm:prSet/>
      <dgm:spPr/>
      <dgm:t>
        <a:bodyPr/>
        <a:lstStyle/>
        <a:p>
          <a:endParaRPr lang="nl-BE"/>
        </a:p>
      </dgm:t>
    </dgm:pt>
    <dgm:pt modelId="{E58EAC8C-51A8-455C-849C-A46906882252}" type="sibTrans" cxnId="{1E2784DE-358B-4E07-8D2A-E42A6D0326FD}">
      <dgm:prSet/>
      <dgm:spPr/>
      <dgm:t>
        <a:bodyPr/>
        <a:lstStyle/>
        <a:p>
          <a:endParaRPr lang="nl-BE"/>
        </a:p>
      </dgm:t>
    </dgm:pt>
    <dgm:pt modelId="{25362B7D-70AC-4B73-A2E3-C9C979576D15}">
      <dgm:prSet custT="1"/>
      <dgm:spPr/>
      <dgm: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2000" dirty="0" smtClean="0"/>
            <a:t>  </a:t>
          </a:r>
          <a:r>
            <a:rPr lang="fr-FR" sz="2000" dirty="0" smtClean="0">
              <a:solidFill>
                <a:schemeClr val="bg1"/>
              </a:solidFill>
            </a:rPr>
            <a:t>Rechercher la cause  - Veiller à sa propre sécurité </a:t>
          </a:r>
          <a:endParaRPr lang="nl-BE" sz="2000" b="0" dirty="0">
            <a:solidFill>
              <a:schemeClr val="bg1"/>
            </a:solidFill>
          </a:endParaRPr>
        </a:p>
      </dgm:t>
    </dgm:pt>
    <dgm:pt modelId="{63B759B9-32F5-45A6-A2A5-61771B237102}" type="parTrans" cxnId="{EE56EE93-0F6C-4463-BB21-E3CE9218ABA4}">
      <dgm:prSet/>
      <dgm:spPr/>
      <dgm:t>
        <a:bodyPr/>
        <a:lstStyle/>
        <a:p>
          <a:endParaRPr lang="nl-BE"/>
        </a:p>
      </dgm:t>
    </dgm:pt>
    <dgm:pt modelId="{41E97E9E-CC60-4E5B-BC9F-D9C53A5846EA}" type="sibTrans" cxnId="{EE56EE93-0F6C-4463-BB21-E3CE9218ABA4}">
      <dgm:prSet/>
      <dgm:spPr/>
      <dgm:t>
        <a:bodyPr/>
        <a:lstStyle/>
        <a:p>
          <a:endParaRPr lang="nl-BE"/>
        </a:p>
      </dgm:t>
    </dgm:pt>
    <dgm:pt modelId="{2C9ECCAF-B026-42F5-9BB1-8E610A5EBB92}">
      <dgm:prSet custT="1"/>
      <dgm:spPr/>
      <dgm:t>
        <a:bodyPr/>
        <a:lstStyle/>
        <a:p>
          <a:r>
            <a:rPr lang="fr-FR" sz="2000" dirty="0" smtClean="0">
              <a:solidFill>
                <a:schemeClr val="bg1"/>
              </a:solidFill>
            </a:rPr>
            <a:t>Avertir les services de secours</a:t>
          </a:r>
        </a:p>
      </dgm:t>
    </dgm:pt>
    <dgm:pt modelId="{7FFC5266-7F8B-42AA-A19B-3986F6E52B29}" type="parTrans" cxnId="{4FED8036-91D7-4528-97C4-EDBC0A23B49B}">
      <dgm:prSet/>
      <dgm:spPr/>
      <dgm:t>
        <a:bodyPr/>
        <a:lstStyle/>
        <a:p>
          <a:endParaRPr lang="fr-BE"/>
        </a:p>
      </dgm:t>
    </dgm:pt>
    <dgm:pt modelId="{76456CF5-5CFF-4A92-A463-D66352C47741}" type="sibTrans" cxnId="{4FED8036-91D7-4528-97C4-EDBC0A23B49B}">
      <dgm:prSet/>
      <dgm:spPr/>
      <dgm:t>
        <a:bodyPr/>
        <a:lstStyle/>
        <a:p>
          <a:endParaRPr lang="fr-BE"/>
        </a:p>
      </dgm:t>
    </dgm:pt>
    <dgm:pt modelId="{4662BFBA-A13D-42C6-B68F-8C576BE74B48}">
      <dgm:prSet custT="1"/>
      <dgm:spPr/>
      <dgm:t>
        <a:bodyPr/>
        <a:lstStyle/>
        <a:p>
          <a:r>
            <a:rPr lang="fr-FR" sz="2000" dirty="0" smtClean="0">
              <a:solidFill>
                <a:schemeClr val="bg1"/>
              </a:solidFill>
            </a:rPr>
            <a:t>Veiller aux fonctions vitales (respiration, pulsation cardiaque) – Premiers soins</a:t>
          </a:r>
        </a:p>
      </dgm:t>
    </dgm:pt>
    <dgm:pt modelId="{5727D776-96F8-4CE2-B1ED-750D52F507F2}" type="parTrans" cxnId="{C30F9D42-FD6D-46B1-92AF-5DD9D7E9D474}">
      <dgm:prSet/>
      <dgm:spPr/>
      <dgm:t>
        <a:bodyPr/>
        <a:lstStyle/>
        <a:p>
          <a:endParaRPr lang="fr-BE"/>
        </a:p>
      </dgm:t>
    </dgm:pt>
    <dgm:pt modelId="{07EE02E3-6917-4D30-903C-1212FE18CE0E}" type="sibTrans" cxnId="{C30F9D42-FD6D-46B1-92AF-5DD9D7E9D474}">
      <dgm:prSet/>
      <dgm:spPr/>
      <dgm:t>
        <a:bodyPr/>
        <a:lstStyle/>
        <a:p>
          <a:endParaRPr lang="fr-BE"/>
        </a:p>
      </dgm:t>
    </dgm:pt>
    <dgm:pt modelId="{38D63EEF-27D3-4D90-A216-4BB63A4AE258}">
      <dgm:prSet custT="1"/>
      <dgm:spPr/>
      <dgm:t>
        <a:bodyPr/>
        <a:lstStyle/>
        <a:p>
          <a:r>
            <a:rPr lang="fr-FR" sz="2000" dirty="0" smtClean="0">
              <a:solidFill>
                <a:schemeClr val="bg1"/>
              </a:solidFill>
            </a:rPr>
            <a:t>Veiller aux fonctions non vitales (hémorragies, …) – Premiers soins</a:t>
          </a:r>
        </a:p>
      </dgm:t>
    </dgm:pt>
    <dgm:pt modelId="{EBD29143-631F-4D08-BE47-56710E2F138B}" type="parTrans" cxnId="{A592D7A7-A05E-48AE-B9F9-4E4B6B259DF2}">
      <dgm:prSet/>
      <dgm:spPr/>
      <dgm:t>
        <a:bodyPr/>
        <a:lstStyle/>
        <a:p>
          <a:endParaRPr lang="fr-BE"/>
        </a:p>
      </dgm:t>
    </dgm:pt>
    <dgm:pt modelId="{D3DCAC23-C377-47EE-9AA3-34CF79D10705}" type="sibTrans" cxnId="{A592D7A7-A05E-48AE-B9F9-4E4B6B259DF2}">
      <dgm:prSet/>
      <dgm:spPr/>
      <dgm:t>
        <a:bodyPr/>
        <a:lstStyle/>
        <a:p>
          <a:endParaRPr lang="fr-BE"/>
        </a:p>
      </dgm:t>
    </dgm:pt>
    <dgm:pt modelId="{EF9848A4-DD33-44D3-8F6E-D7E5EBC4CC96}">
      <dgm:prSet custT="1"/>
      <dgm:spPr/>
      <dgm:t>
        <a:bodyPr/>
        <a:lstStyle/>
        <a:p>
          <a:r>
            <a:rPr lang="fr-FR" sz="2000" dirty="0" smtClean="0">
              <a:solidFill>
                <a:schemeClr val="bg1"/>
              </a:solidFill>
            </a:rPr>
            <a:t>Parler avec la victime - Ne jamais prendre de risque</a:t>
          </a:r>
        </a:p>
      </dgm:t>
    </dgm:pt>
    <dgm:pt modelId="{3A58B2EA-427E-4BDF-95DF-D549C09D644E}" type="parTrans" cxnId="{F176DF81-07F7-42DF-B73B-E41D084F89FE}">
      <dgm:prSet/>
      <dgm:spPr/>
      <dgm:t>
        <a:bodyPr/>
        <a:lstStyle/>
        <a:p>
          <a:endParaRPr lang="fr-BE"/>
        </a:p>
      </dgm:t>
    </dgm:pt>
    <dgm:pt modelId="{D0B445D6-95B4-4DA9-AE88-CD0B44FD1569}" type="sibTrans" cxnId="{F176DF81-07F7-42DF-B73B-E41D084F89FE}">
      <dgm:prSet/>
      <dgm:spPr/>
      <dgm:t>
        <a:bodyPr/>
        <a:lstStyle/>
        <a:p>
          <a:endParaRPr lang="fr-BE"/>
        </a:p>
      </dgm:t>
    </dgm:pt>
    <dgm:pt modelId="{1625F494-559E-4FA8-A533-2DC3D3EE3928}">
      <dgm:prSet custT="1"/>
      <dgm:spPr/>
      <dgm:t>
        <a:bodyPr/>
        <a:lstStyle/>
        <a:p>
          <a:r>
            <a:rPr lang="fr-FR" sz="2000" dirty="0" smtClean="0">
              <a:solidFill>
                <a:schemeClr val="bg1"/>
              </a:solidFill>
            </a:rPr>
            <a:t>Avertir les services de secours et le dispatching</a:t>
          </a:r>
        </a:p>
      </dgm:t>
    </dgm:pt>
    <dgm:pt modelId="{5751EA34-67A8-42BC-A001-543C35478660}" type="parTrans" cxnId="{D2EF8DEB-7391-4757-89F1-B9C4FDABF7F0}">
      <dgm:prSet/>
      <dgm:spPr/>
      <dgm:t>
        <a:bodyPr/>
        <a:lstStyle/>
        <a:p>
          <a:endParaRPr lang="fr-BE"/>
        </a:p>
      </dgm:t>
    </dgm:pt>
    <dgm:pt modelId="{896EA069-75B2-442B-A1AB-4D245635F2C8}" type="sibTrans" cxnId="{D2EF8DEB-7391-4757-89F1-B9C4FDABF7F0}">
      <dgm:prSet/>
      <dgm:spPr/>
      <dgm:t>
        <a:bodyPr/>
        <a:lstStyle/>
        <a:p>
          <a:endParaRPr lang="fr-BE"/>
        </a:p>
      </dgm:t>
    </dgm:pt>
    <dgm:pt modelId="{D6E0F6B5-68C8-4D20-9C4B-46FADFF75F7A}">
      <dgm:prSet custT="1"/>
      <dgm:spPr/>
      <dgm:t>
        <a:bodyPr/>
        <a:lstStyle/>
        <a:p>
          <a:r>
            <a:rPr lang="fr-FR" sz="2000" dirty="0" smtClean="0">
              <a:solidFill>
                <a:schemeClr val="bg1"/>
              </a:solidFill>
            </a:rPr>
            <a:t>Faire sécuriser l'installation  et  consigner  </a:t>
          </a:r>
        </a:p>
      </dgm:t>
    </dgm:pt>
    <dgm:pt modelId="{7AA7BF51-DAB8-4F66-8235-57FDDC1CB4C2}" type="parTrans" cxnId="{22C7C2FF-9DEF-4E8E-8A92-88F5767F1CCF}">
      <dgm:prSet/>
      <dgm:spPr/>
      <dgm:t>
        <a:bodyPr/>
        <a:lstStyle/>
        <a:p>
          <a:endParaRPr lang="fr-BE"/>
        </a:p>
      </dgm:t>
    </dgm:pt>
    <dgm:pt modelId="{4F6D0532-186A-44EB-B690-FFEC72DC4368}" type="sibTrans" cxnId="{22C7C2FF-9DEF-4E8E-8A92-88F5767F1CCF}">
      <dgm:prSet/>
      <dgm:spPr/>
      <dgm:t>
        <a:bodyPr/>
        <a:lstStyle/>
        <a:p>
          <a:endParaRPr lang="fr-BE"/>
        </a:p>
      </dgm:t>
    </dgm:pt>
    <dgm:pt modelId="{98F2B325-2C37-40F2-B9F5-C0993C31500C}">
      <dgm:prSet custT="1"/>
      <dgm:spPr/>
      <dgm:t>
        <a:bodyPr/>
        <a:lstStyle/>
        <a:p>
          <a:r>
            <a:rPr lang="fr-FR" sz="2000" dirty="0" smtClean="0">
              <a:solidFill>
                <a:schemeClr val="bg1"/>
              </a:solidFill>
            </a:rPr>
            <a:t>Donner les premiers soins</a:t>
          </a:r>
        </a:p>
      </dgm:t>
    </dgm:pt>
    <dgm:pt modelId="{487C60DB-8C5D-414E-B379-E3A7C61FDC2D}" type="parTrans" cxnId="{F071D96C-EF47-4B92-A51F-E1BFED7B68B3}">
      <dgm:prSet/>
      <dgm:spPr/>
      <dgm:t>
        <a:bodyPr/>
        <a:lstStyle/>
        <a:p>
          <a:endParaRPr lang="fr-BE"/>
        </a:p>
      </dgm:t>
    </dgm:pt>
    <dgm:pt modelId="{EC216B51-D800-4726-996F-F1FC0F86BA5A}" type="sibTrans" cxnId="{F071D96C-EF47-4B92-A51F-E1BFED7B68B3}">
      <dgm:prSet/>
      <dgm:spPr/>
      <dgm:t>
        <a:bodyPr/>
        <a:lstStyle/>
        <a:p>
          <a:endParaRPr lang="fr-BE"/>
        </a:p>
      </dgm:t>
    </dgm:pt>
    <dgm:pt modelId="{1B638743-A8ED-48DB-83FF-A8A0B92FD956}">
      <dgm:prSet custT="1"/>
      <dgm:spPr/>
      <dgm:t>
        <a:bodyPr/>
        <a:lstStyle/>
        <a:p>
          <a:endParaRPr lang="fr-FR" sz="2000" b="1" u="sng" dirty="0" smtClean="0">
            <a:solidFill>
              <a:schemeClr val="bg1"/>
            </a:solidFill>
          </a:endParaRPr>
        </a:p>
        <a:p>
          <a:r>
            <a:rPr lang="fr-FR" sz="2000" b="1" u="sng" dirty="0" smtClean="0">
              <a:solidFill>
                <a:schemeClr val="bg1"/>
              </a:solidFill>
            </a:rPr>
            <a:t>En cas d'électrocution :</a:t>
          </a:r>
          <a:endParaRPr lang="fr-FR" sz="2000" u="sng" dirty="0" smtClean="0">
            <a:solidFill>
              <a:schemeClr val="bg1"/>
            </a:solidFill>
          </a:endParaRPr>
        </a:p>
      </dgm:t>
    </dgm:pt>
    <dgm:pt modelId="{34AC5A51-E40F-45B0-9EFA-D2EB0C357AF5}" type="parTrans" cxnId="{7C808948-194D-4324-ADB9-F3F7BA54B063}">
      <dgm:prSet/>
      <dgm:spPr/>
      <dgm:t>
        <a:bodyPr/>
        <a:lstStyle/>
        <a:p>
          <a:endParaRPr lang="fr-BE"/>
        </a:p>
      </dgm:t>
    </dgm:pt>
    <dgm:pt modelId="{BFA80CD9-0A95-4EFF-93EA-B9C8FD1951AC}" type="sibTrans" cxnId="{7C808948-194D-4324-ADB9-F3F7BA54B063}">
      <dgm:prSet/>
      <dgm:spPr/>
      <dgm:t>
        <a:bodyPr/>
        <a:lstStyle/>
        <a:p>
          <a:endParaRPr lang="fr-BE"/>
        </a:p>
      </dgm:t>
    </dgm:pt>
    <dgm:pt modelId="{EA7CBF7F-543C-4D68-B0B9-E94A6DD9D032}" type="pres">
      <dgm:prSet presAssocID="{87F7F201-A495-45B3-BAE8-15063BC76510}" presName="linear" presStyleCnt="0">
        <dgm:presLayoutVars>
          <dgm:dir/>
          <dgm:resizeHandles val="exact"/>
        </dgm:presLayoutVars>
      </dgm:prSet>
      <dgm:spPr/>
      <dgm:t>
        <a:bodyPr/>
        <a:lstStyle/>
        <a:p>
          <a:endParaRPr lang="fr-BE"/>
        </a:p>
      </dgm:t>
    </dgm:pt>
    <dgm:pt modelId="{C97EB5EE-7B5F-4E83-BFC5-2AD60207EACC}" type="pres">
      <dgm:prSet presAssocID="{5A743272-C460-438D-BA12-C62BDF7EEA47}" presName="comp" presStyleCnt="0"/>
      <dgm:spPr/>
    </dgm:pt>
    <dgm:pt modelId="{6D931084-1071-4055-A9B1-60FB27FBF556}" type="pres">
      <dgm:prSet presAssocID="{5A743272-C460-438D-BA12-C62BDF7EEA47}" presName="box" presStyleLbl="node1" presStyleIdx="0" presStyleCnt="2"/>
      <dgm:spPr/>
      <dgm:t>
        <a:bodyPr/>
        <a:lstStyle/>
        <a:p>
          <a:endParaRPr lang="nl-BE"/>
        </a:p>
      </dgm:t>
    </dgm:pt>
    <dgm:pt modelId="{18FD5B03-82DB-454F-BE6E-C98F918815EE}" type="pres">
      <dgm:prSet presAssocID="{5A743272-C460-438D-BA12-C62BDF7EEA47}" presName="img" presStyleLbl="fgImgPlace1" presStyleIdx="0" presStyleCnt="2"/>
      <dgm:spPr>
        <a:blipFill rotWithShape="1">
          <a:blip xmlns:r="http://schemas.openxmlformats.org/officeDocument/2006/relationships" r:embed="rId1"/>
          <a:stretch>
            <a:fillRect/>
          </a:stretch>
        </a:blipFill>
      </dgm:spPr>
      <dgm:t>
        <a:bodyPr/>
        <a:lstStyle/>
        <a:p>
          <a:endParaRPr lang="fr-BE"/>
        </a:p>
      </dgm:t>
    </dgm:pt>
    <dgm:pt modelId="{82AEA55D-3251-40A1-A4F5-B1AD958DD01A}" type="pres">
      <dgm:prSet presAssocID="{5A743272-C460-438D-BA12-C62BDF7EEA47}" presName="text" presStyleLbl="node1" presStyleIdx="0" presStyleCnt="2">
        <dgm:presLayoutVars>
          <dgm:bulletEnabled val="1"/>
        </dgm:presLayoutVars>
      </dgm:prSet>
      <dgm:spPr/>
      <dgm:t>
        <a:bodyPr/>
        <a:lstStyle/>
        <a:p>
          <a:endParaRPr lang="nl-BE"/>
        </a:p>
      </dgm:t>
    </dgm:pt>
    <dgm:pt modelId="{48DE562B-756D-4770-BC06-0140A558F714}" type="pres">
      <dgm:prSet presAssocID="{E58EAC8C-51A8-455C-849C-A46906882252}" presName="spacer" presStyleCnt="0"/>
      <dgm:spPr/>
    </dgm:pt>
    <dgm:pt modelId="{4F847F35-B906-4851-B844-9668F1CD3DC0}" type="pres">
      <dgm:prSet presAssocID="{1B638743-A8ED-48DB-83FF-A8A0B92FD956}" presName="comp" presStyleCnt="0"/>
      <dgm:spPr/>
    </dgm:pt>
    <dgm:pt modelId="{D3F42560-CC51-4A61-AE98-1B2D714EEFD9}" type="pres">
      <dgm:prSet presAssocID="{1B638743-A8ED-48DB-83FF-A8A0B92FD956}" presName="box" presStyleLbl="node1" presStyleIdx="1" presStyleCnt="2" custScaleY="83393"/>
      <dgm:spPr/>
      <dgm:t>
        <a:bodyPr/>
        <a:lstStyle/>
        <a:p>
          <a:endParaRPr lang="fr-BE"/>
        </a:p>
      </dgm:t>
    </dgm:pt>
    <dgm:pt modelId="{5BBCE6A9-BDD2-4ACB-B9C7-4154FFBC649F}" type="pres">
      <dgm:prSet presAssocID="{1B638743-A8ED-48DB-83FF-A8A0B92FD956}" presName="img" presStyleLbl="fgImgPlace1" presStyleIdx="1" presStyleCnt="2"/>
      <dgm:spPr>
        <a:blipFill rotWithShape="1">
          <a:blip xmlns:r="http://schemas.openxmlformats.org/officeDocument/2006/relationships" r:embed="rId2"/>
          <a:stretch>
            <a:fillRect/>
          </a:stretch>
        </a:blipFill>
      </dgm:spPr>
      <dgm:t>
        <a:bodyPr/>
        <a:lstStyle/>
        <a:p>
          <a:endParaRPr lang="fr-BE"/>
        </a:p>
      </dgm:t>
    </dgm:pt>
    <dgm:pt modelId="{01654902-4426-4931-A9FA-8999CB8FA06A}" type="pres">
      <dgm:prSet presAssocID="{1B638743-A8ED-48DB-83FF-A8A0B92FD956}" presName="text" presStyleLbl="node1" presStyleIdx="1" presStyleCnt="2">
        <dgm:presLayoutVars>
          <dgm:bulletEnabled val="1"/>
        </dgm:presLayoutVars>
      </dgm:prSet>
      <dgm:spPr/>
      <dgm:t>
        <a:bodyPr/>
        <a:lstStyle/>
        <a:p>
          <a:endParaRPr lang="fr-BE"/>
        </a:p>
      </dgm:t>
    </dgm:pt>
  </dgm:ptLst>
  <dgm:cxnLst>
    <dgm:cxn modelId="{0247C804-E6F1-41D3-B098-26FC05F95759}" type="presOf" srcId="{D6E0F6B5-68C8-4D20-9C4B-46FADFF75F7A}" destId="{01654902-4426-4931-A9FA-8999CB8FA06A}" srcOrd="1" destOrd="2" presId="urn:microsoft.com/office/officeart/2005/8/layout/vList4"/>
    <dgm:cxn modelId="{1E2784DE-358B-4E07-8D2A-E42A6D0326FD}" srcId="{87F7F201-A495-45B3-BAE8-15063BC76510}" destId="{5A743272-C460-438D-BA12-C62BDF7EEA47}" srcOrd="0" destOrd="0" parTransId="{24949E45-C96A-4B2D-A394-EF46B8036A44}" sibTransId="{E58EAC8C-51A8-455C-849C-A46906882252}"/>
    <dgm:cxn modelId="{D2EF8DEB-7391-4757-89F1-B9C4FDABF7F0}" srcId="{1B638743-A8ED-48DB-83FF-A8A0B92FD956}" destId="{1625F494-559E-4FA8-A533-2DC3D3EE3928}" srcOrd="0" destOrd="0" parTransId="{5751EA34-67A8-42BC-A001-543C35478660}" sibTransId="{896EA069-75B2-442B-A1AB-4D245635F2C8}"/>
    <dgm:cxn modelId="{EE56EE93-0F6C-4463-BB21-E3CE9218ABA4}" srcId="{5A743272-C460-438D-BA12-C62BDF7EEA47}" destId="{25362B7D-70AC-4B73-A2E3-C9C979576D15}" srcOrd="0" destOrd="0" parTransId="{63B759B9-32F5-45A6-A2A5-61771B237102}" sibTransId="{41E97E9E-CC60-4E5B-BC9F-D9C53A5846EA}"/>
    <dgm:cxn modelId="{22C7C2FF-9DEF-4E8E-8A92-88F5767F1CCF}" srcId="{1B638743-A8ED-48DB-83FF-A8A0B92FD956}" destId="{D6E0F6B5-68C8-4D20-9C4B-46FADFF75F7A}" srcOrd="1" destOrd="0" parTransId="{7AA7BF51-DAB8-4F66-8235-57FDDC1CB4C2}" sibTransId="{4F6D0532-186A-44EB-B690-FFEC72DC4368}"/>
    <dgm:cxn modelId="{7775FD30-4116-4640-89B1-A3ECBC3E3CEA}" type="presOf" srcId="{1B638743-A8ED-48DB-83FF-A8A0B92FD956}" destId="{01654902-4426-4931-A9FA-8999CB8FA06A}" srcOrd="1" destOrd="0" presId="urn:microsoft.com/office/officeart/2005/8/layout/vList4"/>
    <dgm:cxn modelId="{7C808948-194D-4324-ADB9-F3F7BA54B063}" srcId="{87F7F201-A495-45B3-BAE8-15063BC76510}" destId="{1B638743-A8ED-48DB-83FF-A8A0B92FD956}" srcOrd="1" destOrd="0" parTransId="{34AC5A51-E40F-45B0-9EFA-D2EB0C357AF5}" sibTransId="{BFA80CD9-0A95-4EFF-93EA-B9C8FD1951AC}"/>
    <dgm:cxn modelId="{17CBBE68-27D7-4964-A008-0E6A35DB4F9D}" type="presOf" srcId="{98F2B325-2C37-40F2-B9F5-C0993C31500C}" destId="{D3F42560-CC51-4A61-AE98-1B2D714EEFD9}" srcOrd="0" destOrd="3" presId="urn:microsoft.com/office/officeart/2005/8/layout/vList4"/>
    <dgm:cxn modelId="{88091B7E-4462-420D-B969-789D780F80F6}" type="presOf" srcId="{5A743272-C460-438D-BA12-C62BDF7EEA47}" destId="{6D931084-1071-4055-A9B1-60FB27FBF556}" srcOrd="0" destOrd="0" presId="urn:microsoft.com/office/officeart/2005/8/layout/vList4"/>
    <dgm:cxn modelId="{631C2042-7ACF-440D-9CEC-95185504318C}" type="presOf" srcId="{87F7F201-A495-45B3-BAE8-15063BC76510}" destId="{EA7CBF7F-543C-4D68-B0B9-E94A6DD9D032}" srcOrd="0" destOrd="0" presId="urn:microsoft.com/office/officeart/2005/8/layout/vList4"/>
    <dgm:cxn modelId="{FD3EC7A3-EA10-46F0-B81C-3E2C6E0EE044}" type="presOf" srcId="{25362B7D-70AC-4B73-A2E3-C9C979576D15}" destId="{82AEA55D-3251-40A1-A4F5-B1AD958DD01A}" srcOrd="1" destOrd="1" presId="urn:microsoft.com/office/officeart/2005/8/layout/vList4"/>
    <dgm:cxn modelId="{57350E33-F31D-4327-BD94-B4261CCE0DCC}" type="presOf" srcId="{EF9848A4-DD33-44D3-8F6E-D7E5EBC4CC96}" destId="{6D931084-1071-4055-A9B1-60FB27FBF556}" srcOrd="0" destOrd="5" presId="urn:microsoft.com/office/officeart/2005/8/layout/vList4"/>
    <dgm:cxn modelId="{F071D96C-EF47-4B92-A51F-E1BFED7B68B3}" srcId="{1B638743-A8ED-48DB-83FF-A8A0B92FD956}" destId="{98F2B325-2C37-40F2-B9F5-C0993C31500C}" srcOrd="2" destOrd="0" parTransId="{487C60DB-8C5D-414E-B379-E3A7C61FDC2D}" sibTransId="{EC216B51-D800-4726-996F-F1FC0F86BA5A}"/>
    <dgm:cxn modelId="{B7294BD7-6785-47D8-BC44-D3797F0F2A56}" type="presOf" srcId="{4662BFBA-A13D-42C6-B68F-8C576BE74B48}" destId="{6D931084-1071-4055-A9B1-60FB27FBF556}" srcOrd="0" destOrd="3" presId="urn:microsoft.com/office/officeart/2005/8/layout/vList4"/>
    <dgm:cxn modelId="{C30F9D42-FD6D-46B1-92AF-5DD9D7E9D474}" srcId="{5A743272-C460-438D-BA12-C62BDF7EEA47}" destId="{4662BFBA-A13D-42C6-B68F-8C576BE74B48}" srcOrd="2" destOrd="0" parTransId="{5727D776-96F8-4CE2-B1ED-750D52F507F2}" sibTransId="{07EE02E3-6917-4D30-903C-1212FE18CE0E}"/>
    <dgm:cxn modelId="{24D74EA1-3D79-494C-9E2C-B47B022230E5}" type="presOf" srcId="{98F2B325-2C37-40F2-B9F5-C0993C31500C}" destId="{01654902-4426-4931-A9FA-8999CB8FA06A}" srcOrd="1" destOrd="3" presId="urn:microsoft.com/office/officeart/2005/8/layout/vList4"/>
    <dgm:cxn modelId="{DA65FC64-EE08-4F04-81BC-069C97907593}" type="presOf" srcId="{D6E0F6B5-68C8-4D20-9C4B-46FADFF75F7A}" destId="{D3F42560-CC51-4A61-AE98-1B2D714EEFD9}" srcOrd="0" destOrd="2" presId="urn:microsoft.com/office/officeart/2005/8/layout/vList4"/>
    <dgm:cxn modelId="{9D5EA9A4-5C83-4C9E-8995-0C22CBF4B662}" type="presOf" srcId="{38D63EEF-27D3-4D90-A216-4BB63A4AE258}" destId="{82AEA55D-3251-40A1-A4F5-B1AD958DD01A}" srcOrd="1" destOrd="4" presId="urn:microsoft.com/office/officeart/2005/8/layout/vList4"/>
    <dgm:cxn modelId="{962C9D49-4AA9-48BC-BDCF-878110D1CFC0}" type="presOf" srcId="{2C9ECCAF-B026-42F5-9BB1-8E610A5EBB92}" destId="{82AEA55D-3251-40A1-A4F5-B1AD958DD01A}" srcOrd="1" destOrd="2" presId="urn:microsoft.com/office/officeart/2005/8/layout/vList4"/>
    <dgm:cxn modelId="{8ED1775C-C56E-4209-A97B-694F0EBE6A55}" type="presOf" srcId="{1625F494-559E-4FA8-A533-2DC3D3EE3928}" destId="{01654902-4426-4931-A9FA-8999CB8FA06A}" srcOrd="1" destOrd="1" presId="urn:microsoft.com/office/officeart/2005/8/layout/vList4"/>
    <dgm:cxn modelId="{4FED8036-91D7-4528-97C4-EDBC0A23B49B}" srcId="{5A743272-C460-438D-BA12-C62BDF7EEA47}" destId="{2C9ECCAF-B026-42F5-9BB1-8E610A5EBB92}" srcOrd="1" destOrd="0" parTransId="{7FFC5266-7F8B-42AA-A19B-3986F6E52B29}" sibTransId="{76456CF5-5CFF-4A92-A463-D66352C47741}"/>
    <dgm:cxn modelId="{BB93281E-6DA8-43C4-82AD-FF766715F053}" type="presOf" srcId="{5A743272-C460-438D-BA12-C62BDF7EEA47}" destId="{82AEA55D-3251-40A1-A4F5-B1AD958DD01A}" srcOrd="1" destOrd="0" presId="urn:microsoft.com/office/officeart/2005/8/layout/vList4"/>
    <dgm:cxn modelId="{A592D7A7-A05E-48AE-B9F9-4E4B6B259DF2}" srcId="{5A743272-C460-438D-BA12-C62BDF7EEA47}" destId="{38D63EEF-27D3-4D90-A216-4BB63A4AE258}" srcOrd="3" destOrd="0" parTransId="{EBD29143-631F-4D08-BE47-56710E2F138B}" sibTransId="{D3DCAC23-C377-47EE-9AA3-34CF79D10705}"/>
    <dgm:cxn modelId="{F176DF81-07F7-42DF-B73B-E41D084F89FE}" srcId="{5A743272-C460-438D-BA12-C62BDF7EEA47}" destId="{EF9848A4-DD33-44D3-8F6E-D7E5EBC4CC96}" srcOrd="4" destOrd="0" parTransId="{3A58B2EA-427E-4BDF-95DF-D549C09D644E}" sibTransId="{D0B445D6-95B4-4DA9-AE88-CD0B44FD1569}"/>
    <dgm:cxn modelId="{C4CB77D4-D371-4322-BD4F-80866F53BBBD}" type="presOf" srcId="{EF9848A4-DD33-44D3-8F6E-D7E5EBC4CC96}" destId="{82AEA55D-3251-40A1-A4F5-B1AD958DD01A}" srcOrd="1" destOrd="5" presId="urn:microsoft.com/office/officeart/2005/8/layout/vList4"/>
    <dgm:cxn modelId="{5C3CFB2E-E50B-4EC7-A7A0-BBF186484792}" type="presOf" srcId="{38D63EEF-27D3-4D90-A216-4BB63A4AE258}" destId="{6D931084-1071-4055-A9B1-60FB27FBF556}" srcOrd="0" destOrd="4" presId="urn:microsoft.com/office/officeart/2005/8/layout/vList4"/>
    <dgm:cxn modelId="{02515649-4AF5-490D-BFE9-7D481C003E8F}" type="presOf" srcId="{1625F494-559E-4FA8-A533-2DC3D3EE3928}" destId="{D3F42560-CC51-4A61-AE98-1B2D714EEFD9}" srcOrd="0" destOrd="1" presId="urn:microsoft.com/office/officeart/2005/8/layout/vList4"/>
    <dgm:cxn modelId="{9962F979-5E23-47EC-9D92-5A44C8B605D2}" type="presOf" srcId="{2C9ECCAF-B026-42F5-9BB1-8E610A5EBB92}" destId="{6D931084-1071-4055-A9B1-60FB27FBF556}" srcOrd="0" destOrd="2" presId="urn:microsoft.com/office/officeart/2005/8/layout/vList4"/>
    <dgm:cxn modelId="{3D953DB7-2164-44B7-B07C-85072797029D}" type="presOf" srcId="{1B638743-A8ED-48DB-83FF-A8A0B92FD956}" destId="{D3F42560-CC51-4A61-AE98-1B2D714EEFD9}" srcOrd="0" destOrd="0" presId="urn:microsoft.com/office/officeart/2005/8/layout/vList4"/>
    <dgm:cxn modelId="{228896F1-29D0-402B-A730-8A9C8A1653F4}" type="presOf" srcId="{25362B7D-70AC-4B73-A2E3-C9C979576D15}" destId="{6D931084-1071-4055-A9B1-60FB27FBF556}" srcOrd="0" destOrd="1" presId="urn:microsoft.com/office/officeart/2005/8/layout/vList4"/>
    <dgm:cxn modelId="{EF24F3BD-3D8F-4BB0-A126-4D8736CE90C9}" type="presOf" srcId="{4662BFBA-A13D-42C6-B68F-8C576BE74B48}" destId="{82AEA55D-3251-40A1-A4F5-B1AD958DD01A}" srcOrd="1" destOrd="3" presId="urn:microsoft.com/office/officeart/2005/8/layout/vList4"/>
    <dgm:cxn modelId="{FB79F934-1DE7-47F3-847E-ADDFCF460661}" type="presParOf" srcId="{EA7CBF7F-543C-4D68-B0B9-E94A6DD9D032}" destId="{C97EB5EE-7B5F-4E83-BFC5-2AD60207EACC}" srcOrd="0" destOrd="0" presId="urn:microsoft.com/office/officeart/2005/8/layout/vList4"/>
    <dgm:cxn modelId="{CE1C018B-1E0F-497E-B1AE-7B8272517702}" type="presParOf" srcId="{C97EB5EE-7B5F-4E83-BFC5-2AD60207EACC}" destId="{6D931084-1071-4055-A9B1-60FB27FBF556}" srcOrd="0" destOrd="0" presId="urn:microsoft.com/office/officeart/2005/8/layout/vList4"/>
    <dgm:cxn modelId="{3BF83B69-82A3-4075-A354-E35363AC267C}" type="presParOf" srcId="{C97EB5EE-7B5F-4E83-BFC5-2AD60207EACC}" destId="{18FD5B03-82DB-454F-BE6E-C98F918815EE}" srcOrd="1" destOrd="0" presId="urn:microsoft.com/office/officeart/2005/8/layout/vList4"/>
    <dgm:cxn modelId="{7B6FDB94-5B35-4367-AD4E-02A4B017852F}" type="presParOf" srcId="{C97EB5EE-7B5F-4E83-BFC5-2AD60207EACC}" destId="{82AEA55D-3251-40A1-A4F5-B1AD958DD01A}" srcOrd="2" destOrd="0" presId="urn:microsoft.com/office/officeart/2005/8/layout/vList4"/>
    <dgm:cxn modelId="{1738C773-A6B7-4EF1-9B56-EFFF30494EC2}" type="presParOf" srcId="{EA7CBF7F-543C-4D68-B0B9-E94A6DD9D032}" destId="{48DE562B-756D-4770-BC06-0140A558F714}" srcOrd="1" destOrd="0" presId="urn:microsoft.com/office/officeart/2005/8/layout/vList4"/>
    <dgm:cxn modelId="{A69FF071-3BFE-44BF-B387-983FEEDC4040}" type="presParOf" srcId="{EA7CBF7F-543C-4D68-B0B9-E94A6DD9D032}" destId="{4F847F35-B906-4851-B844-9668F1CD3DC0}" srcOrd="2" destOrd="0" presId="urn:microsoft.com/office/officeart/2005/8/layout/vList4"/>
    <dgm:cxn modelId="{30C3B230-C603-415F-8652-A5310995ABF4}" type="presParOf" srcId="{4F847F35-B906-4851-B844-9668F1CD3DC0}" destId="{D3F42560-CC51-4A61-AE98-1B2D714EEFD9}" srcOrd="0" destOrd="0" presId="urn:microsoft.com/office/officeart/2005/8/layout/vList4"/>
    <dgm:cxn modelId="{98FA3CB5-BDF0-45E7-8382-8BF879EBD22A}" type="presParOf" srcId="{4F847F35-B906-4851-B844-9668F1CD3DC0}" destId="{5BBCE6A9-BDD2-4ACB-B9C7-4154FFBC649F}" srcOrd="1" destOrd="0" presId="urn:microsoft.com/office/officeart/2005/8/layout/vList4"/>
    <dgm:cxn modelId="{4AB44C8B-308D-4272-AB68-31E355220F52}" type="presParOf" srcId="{4F847F35-B906-4851-B844-9668F1CD3DC0}" destId="{01654902-4426-4931-A9FA-8999CB8FA06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F7F201-A495-45B3-BAE8-15063BC76510}" type="doc">
      <dgm:prSet loTypeId="urn:microsoft.com/office/officeart/2005/8/layout/vList4" loCatId="list" qsTypeId="urn:microsoft.com/office/officeart/2005/8/quickstyle/simple1" qsCatId="simple" csTypeId="urn:microsoft.com/office/officeart/2005/8/colors/accent2_2" csCatId="accent2" phldr="1"/>
      <dgm:spPr/>
      <dgm:t>
        <a:bodyPr/>
        <a:lstStyle/>
        <a:p>
          <a:endParaRPr lang="nl-BE"/>
        </a:p>
      </dgm:t>
    </dgm:pt>
    <dgm:pt modelId="{5400B54F-2264-4A7E-936B-4787078026B3}">
      <dgm:prSet/>
      <dgm:spPr/>
      <dgm:t>
        <a:bodyPr/>
        <a:lstStyle/>
        <a:p>
          <a:pPr rtl="0"/>
          <a:r>
            <a:rPr lang="fr-FR" b="1" u="sng" noProof="0" dirty="0" smtClean="0"/>
            <a:t>Feu- explosion</a:t>
          </a:r>
          <a:endParaRPr lang="fr-FR" b="1" u="sng" noProof="0" dirty="0"/>
        </a:p>
      </dgm:t>
    </dgm:pt>
    <dgm:pt modelId="{FCA0F529-18FF-4E7B-9BE8-A5F373FFF5FD}" type="parTrans" cxnId="{6A8EABEF-7575-4439-B53B-F5EAE3F4410D}">
      <dgm:prSet/>
      <dgm:spPr/>
      <dgm:t>
        <a:bodyPr/>
        <a:lstStyle/>
        <a:p>
          <a:endParaRPr lang="nl-BE"/>
        </a:p>
      </dgm:t>
    </dgm:pt>
    <dgm:pt modelId="{82A153B1-D699-406D-A2F3-485599FFAF9D}" type="sibTrans" cxnId="{6A8EABEF-7575-4439-B53B-F5EAE3F4410D}">
      <dgm:prSet/>
      <dgm:spPr/>
      <dgm:t>
        <a:bodyPr/>
        <a:lstStyle/>
        <a:p>
          <a:endParaRPr lang="nl-BE"/>
        </a:p>
      </dgm:t>
    </dgm:pt>
    <dgm:pt modelId="{682DBB67-2770-4A5E-989C-F5697AD9D0FE}">
      <dgm:prSet/>
      <dgm:spPr/>
      <dgm:t>
        <a:bodyPr/>
        <a:lstStyle/>
        <a:p>
          <a:pPr rtl="0"/>
          <a:r>
            <a:rPr lang="fr-FR" noProof="0" dirty="0" smtClean="0"/>
            <a:t>Evacuer et prendre en compte les rejets de substances toxiques (fumée, gaz toxiques, ...)</a:t>
          </a:r>
          <a:endParaRPr lang="fr-FR" noProof="0" dirty="0"/>
        </a:p>
      </dgm:t>
    </dgm:pt>
    <dgm:pt modelId="{FAA08D2B-881F-4098-A96E-CA4D81D50843}" type="parTrans" cxnId="{ABD55BE6-E153-4A5A-9F4F-26E565837634}">
      <dgm:prSet/>
      <dgm:spPr/>
      <dgm:t>
        <a:bodyPr/>
        <a:lstStyle/>
        <a:p>
          <a:endParaRPr lang="nl-BE"/>
        </a:p>
      </dgm:t>
    </dgm:pt>
    <dgm:pt modelId="{8B8BB9D5-214C-4D08-89A9-5FC9778905B6}" type="sibTrans" cxnId="{ABD55BE6-E153-4A5A-9F4F-26E565837634}">
      <dgm:prSet/>
      <dgm:spPr/>
      <dgm:t>
        <a:bodyPr/>
        <a:lstStyle/>
        <a:p>
          <a:endParaRPr lang="nl-BE"/>
        </a:p>
      </dgm:t>
    </dgm:pt>
    <dgm:pt modelId="{F39F67A8-4FAF-47F0-A73B-E07948A2FFA1}">
      <dgm:prSet/>
      <dgm:spPr/>
      <dgm:t>
        <a:bodyPr/>
        <a:lstStyle/>
        <a:p>
          <a:pPr rtl="0"/>
          <a:r>
            <a:rPr lang="fr-FR" noProof="0" dirty="0" smtClean="0"/>
            <a:t>Contacter les services d'urgence (téléphone = 112)</a:t>
          </a:r>
          <a:br>
            <a:rPr lang="fr-FR" noProof="0" dirty="0" smtClean="0"/>
          </a:br>
          <a:r>
            <a:rPr lang="fr-FR" noProof="0" dirty="0" smtClean="0"/>
            <a:t>Adresse - communiquer le lieu et  les faits, le nombre de victimes (conscience, respiration, ...).</a:t>
          </a:r>
          <a:br>
            <a:rPr lang="fr-FR" noProof="0" dirty="0" smtClean="0"/>
          </a:br>
          <a:r>
            <a:rPr lang="fr-FR" noProof="0" dirty="0" smtClean="0"/>
            <a:t>Contact Elia (données dans la salle à relais et A(D)AT, IPSL, le PSS</a:t>
          </a:r>
          <a:br>
            <a:rPr lang="fr-FR" noProof="0" dirty="0" smtClean="0"/>
          </a:br>
          <a:r>
            <a:rPr lang="fr-FR" noProof="0" dirty="0" smtClean="0"/>
            <a:t>Installation sécurisée par Elia!</a:t>
          </a:r>
          <a:br>
            <a:rPr lang="fr-FR" noProof="0" dirty="0" smtClean="0"/>
          </a:br>
          <a:endParaRPr lang="fr-FR" noProof="0" dirty="0"/>
        </a:p>
      </dgm:t>
    </dgm:pt>
    <dgm:pt modelId="{01758531-D9E5-4E04-8DFA-A8CB315624B0}" type="parTrans" cxnId="{0A5021AA-86F4-483A-8D54-E2D9E55424E8}">
      <dgm:prSet/>
      <dgm:spPr/>
      <dgm:t>
        <a:bodyPr/>
        <a:lstStyle/>
        <a:p>
          <a:endParaRPr lang="fr-BE"/>
        </a:p>
      </dgm:t>
    </dgm:pt>
    <dgm:pt modelId="{7A8BC36C-1B67-4F4D-8BCF-3D5686B2A783}" type="sibTrans" cxnId="{0A5021AA-86F4-483A-8D54-E2D9E55424E8}">
      <dgm:prSet/>
      <dgm:spPr/>
      <dgm:t>
        <a:bodyPr/>
        <a:lstStyle/>
        <a:p>
          <a:endParaRPr lang="fr-BE"/>
        </a:p>
      </dgm:t>
    </dgm:pt>
    <dgm:pt modelId="{7E70DD8D-B103-49F4-BC92-5734AEB9DE05}">
      <dgm:prSet custT="1"/>
      <dgm:spPr/>
      <dgm:t>
        <a:bodyPr/>
        <a:lstStyle/>
        <a:p>
          <a:r>
            <a:rPr lang="fr-FR" altLang="nl-BE" sz="2400" b="1" u="sng" noProof="0" dirty="0" smtClean="0">
              <a:solidFill>
                <a:schemeClr val="bg1"/>
              </a:solidFill>
            </a:rPr>
            <a:t>Brûlures:</a:t>
          </a:r>
          <a:endParaRPr lang="fr-FR" sz="2400" b="1" u="sng" noProof="0" dirty="0" smtClean="0">
            <a:solidFill>
              <a:schemeClr val="bg1"/>
            </a:solidFill>
            <a:sym typeface="Wingdings" pitchFamily="2" charset="2"/>
          </a:endParaRPr>
        </a:p>
      </dgm:t>
    </dgm:pt>
    <dgm:pt modelId="{D6A20B07-EAA5-403E-AC42-D0F6CF1F014C}" type="sibTrans" cxnId="{1007050F-3974-41C5-82F5-BEE9CEE9AAD1}">
      <dgm:prSet/>
      <dgm:spPr/>
      <dgm:t>
        <a:bodyPr/>
        <a:lstStyle/>
        <a:p>
          <a:endParaRPr lang="nl-BE"/>
        </a:p>
      </dgm:t>
    </dgm:pt>
    <dgm:pt modelId="{224E2443-4C97-45B8-92CC-BE4804A2BA5D}" type="parTrans" cxnId="{1007050F-3974-41C5-82F5-BEE9CEE9AAD1}">
      <dgm:prSet/>
      <dgm:spPr/>
      <dgm:t>
        <a:bodyPr/>
        <a:lstStyle/>
        <a:p>
          <a:endParaRPr lang="nl-BE"/>
        </a:p>
      </dgm:t>
    </dgm:pt>
    <dgm:pt modelId="{EE2B9399-8C7D-432B-839E-3288F722F067}">
      <dgm:prSet custT="1"/>
      <dgm:spPr/>
      <dgm:t>
        <a:bodyPr/>
        <a:lstStyle/>
        <a:p>
          <a:r>
            <a:rPr lang="fr-BE" sz="2000" b="0" dirty="0" smtClean="0">
              <a:solidFill>
                <a:schemeClr val="bg1"/>
              </a:solidFill>
            </a:rPr>
            <a:t>Règle générale : d'abord de l'eau, le reste vient après</a:t>
          </a:r>
          <a:endParaRPr lang="fr-FR" sz="2000" b="0" u="sng" noProof="0" dirty="0" smtClean="0">
            <a:solidFill>
              <a:schemeClr val="bg1"/>
            </a:solidFill>
            <a:sym typeface="Wingdings" pitchFamily="2" charset="2"/>
          </a:endParaRPr>
        </a:p>
      </dgm:t>
    </dgm:pt>
    <dgm:pt modelId="{3597139E-A6AF-47EA-AABD-0CF5DC8A6D81}" type="parTrans" cxnId="{1C75DC48-67DB-4F0A-905F-127617F1CC83}">
      <dgm:prSet/>
      <dgm:spPr/>
      <dgm:t>
        <a:bodyPr/>
        <a:lstStyle/>
        <a:p>
          <a:endParaRPr lang="fr-BE"/>
        </a:p>
      </dgm:t>
    </dgm:pt>
    <dgm:pt modelId="{58F34829-210F-41F5-AD40-F4536992583E}" type="sibTrans" cxnId="{1C75DC48-67DB-4F0A-905F-127617F1CC83}">
      <dgm:prSet/>
      <dgm:spPr/>
      <dgm:t>
        <a:bodyPr/>
        <a:lstStyle/>
        <a:p>
          <a:endParaRPr lang="fr-BE"/>
        </a:p>
      </dgm:t>
    </dgm:pt>
    <dgm:pt modelId="{3F6FABC2-7F65-4A40-8AAA-C0D775639884}">
      <dgm:prSet custT="1"/>
      <dgm:spPr/>
      <dgm:t>
        <a:bodyPr/>
        <a:lstStyle/>
        <a:p>
          <a:r>
            <a:rPr lang="fr-BE" sz="2000" b="0" dirty="0" smtClean="0">
              <a:solidFill>
                <a:schemeClr val="bg1"/>
              </a:solidFill>
            </a:rPr>
            <a:t>Vêtement en feu -&gt; utiliser une couverture ou une veste, ou rouler la personne sur le sol</a:t>
          </a:r>
        </a:p>
      </dgm:t>
    </dgm:pt>
    <dgm:pt modelId="{056CFC91-4DC0-4BE6-9AD0-9E97FF51D3ED}" type="parTrans" cxnId="{587D128F-EA42-4899-863E-4344BDA9054F}">
      <dgm:prSet/>
      <dgm:spPr/>
      <dgm:t>
        <a:bodyPr/>
        <a:lstStyle/>
        <a:p>
          <a:endParaRPr lang="fr-BE"/>
        </a:p>
      </dgm:t>
    </dgm:pt>
    <dgm:pt modelId="{08DE316F-EC03-44A5-87DF-70BF17D9AD91}" type="sibTrans" cxnId="{587D128F-EA42-4899-863E-4344BDA9054F}">
      <dgm:prSet/>
      <dgm:spPr/>
      <dgm:t>
        <a:bodyPr/>
        <a:lstStyle/>
        <a:p>
          <a:endParaRPr lang="fr-BE"/>
        </a:p>
      </dgm:t>
    </dgm:pt>
    <dgm:pt modelId="{6BF19182-4325-4AF8-B59C-326E7B1DE30C}">
      <dgm:prSet custT="1"/>
      <dgm:spPr/>
      <dgm:t>
        <a:bodyPr/>
        <a:lstStyle/>
        <a:p>
          <a:r>
            <a:rPr lang="fr-BE" sz="2000" b="0" dirty="0" smtClean="0">
              <a:solidFill>
                <a:schemeClr val="bg1"/>
              </a:solidFill>
            </a:rPr>
            <a:t>Avertir les services de secours</a:t>
          </a:r>
        </a:p>
      </dgm:t>
    </dgm:pt>
    <dgm:pt modelId="{3A511489-0228-472F-B923-C5DE3730F77C}" type="parTrans" cxnId="{35C8F0BC-8C66-4624-914D-4E20DA48369B}">
      <dgm:prSet/>
      <dgm:spPr/>
      <dgm:t>
        <a:bodyPr/>
        <a:lstStyle/>
        <a:p>
          <a:endParaRPr lang="fr-BE"/>
        </a:p>
      </dgm:t>
    </dgm:pt>
    <dgm:pt modelId="{637444FE-3D49-4CCD-92C5-5D0154F21351}" type="sibTrans" cxnId="{35C8F0BC-8C66-4624-914D-4E20DA48369B}">
      <dgm:prSet/>
      <dgm:spPr/>
      <dgm:t>
        <a:bodyPr/>
        <a:lstStyle/>
        <a:p>
          <a:endParaRPr lang="fr-BE"/>
        </a:p>
      </dgm:t>
    </dgm:pt>
    <dgm:pt modelId="{68EC354D-8622-4377-BCA7-975EBE5022E9}">
      <dgm:prSet custT="1"/>
      <dgm:spPr/>
      <dgm:t>
        <a:bodyPr/>
        <a:lstStyle/>
        <a:p>
          <a:r>
            <a:rPr lang="fr-BE" sz="2000" b="0" dirty="0" smtClean="0">
              <a:solidFill>
                <a:schemeClr val="bg1"/>
              </a:solidFill>
            </a:rPr>
            <a:t>Ne pas enlever les vêtements brulés (sauf s'ils serrent)</a:t>
          </a:r>
        </a:p>
      </dgm:t>
    </dgm:pt>
    <dgm:pt modelId="{91BF5DED-50C2-4C4C-94E7-C160CDA6A6A6}" type="parTrans" cxnId="{253D390B-66FE-4AFF-ACE4-37A74FEBCA86}">
      <dgm:prSet/>
      <dgm:spPr/>
      <dgm:t>
        <a:bodyPr/>
        <a:lstStyle/>
        <a:p>
          <a:endParaRPr lang="fr-BE"/>
        </a:p>
      </dgm:t>
    </dgm:pt>
    <dgm:pt modelId="{99BA29DB-6984-4376-90D1-649F229F1052}" type="sibTrans" cxnId="{253D390B-66FE-4AFF-ACE4-37A74FEBCA86}">
      <dgm:prSet/>
      <dgm:spPr/>
      <dgm:t>
        <a:bodyPr/>
        <a:lstStyle/>
        <a:p>
          <a:endParaRPr lang="fr-BE"/>
        </a:p>
      </dgm:t>
    </dgm:pt>
    <dgm:pt modelId="{C74605D0-D1E8-4D1B-9D95-EEE858003DA9}">
      <dgm:prSet custT="1"/>
      <dgm:spPr/>
      <dgm:t>
        <a:bodyPr/>
        <a:lstStyle/>
        <a:p>
          <a:r>
            <a:rPr lang="fr-BE" sz="2000" b="0" dirty="0" smtClean="0">
              <a:solidFill>
                <a:schemeClr val="bg1"/>
              </a:solidFill>
            </a:rPr>
            <a:t>Ne pas donner à boire à la victime</a:t>
          </a:r>
        </a:p>
      </dgm:t>
    </dgm:pt>
    <dgm:pt modelId="{77664B87-BF0F-41C8-9D56-B29CA4A2BAF9}" type="parTrans" cxnId="{9E25D50A-7649-4477-BB76-8BE333E7D463}">
      <dgm:prSet/>
      <dgm:spPr/>
      <dgm:t>
        <a:bodyPr/>
        <a:lstStyle/>
        <a:p>
          <a:endParaRPr lang="fr-BE"/>
        </a:p>
      </dgm:t>
    </dgm:pt>
    <dgm:pt modelId="{17995AFE-9542-4E31-8A15-BA5644BDCEAF}" type="sibTrans" cxnId="{9E25D50A-7649-4477-BB76-8BE333E7D463}">
      <dgm:prSet/>
      <dgm:spPr/>
      <dgm:t>
        <a:bodyPr/>
        <a:lstStyle/>
        <a:p>
          <a:endParaRPr lang="fr-BE"/>
        </a:p>
      </dgm:t>
    </dgm:pt>
    <dgm:pt modelId="{EA7CBF7F-543C-4D68-B0B9-E94A6DD9D032}" type="pres">
      <dgm:prSet presAssocID="{87F7F201-A495-45B3-BAE8-15063BC76510}" presName="linear" presStyleCnt="0">
        <dgm:presLayoutVars>
          <dgm:dir/>
          <dgm:resizeHandles val="exact"/>
        </dgm:presLayoutVars>
      </dgm:prSet>
      <dgm:spPr/>
      <dgm:t>
        <a:bodyPr/>
        <a:lstStyle/>
        <a:p>
          <a:endParaRPr lang="fr-BE"/>
        </a:p>
      </dgm:t>
    </dgm:pt>
    <dgm:pt modelId="{99092451-6FD0-4F0C-90D3-B66DCFD772B9}" type="pres">
      <dgm:prSet presAssocID="{5400B54F-2264-4A7E-936B-4787078026B3}" presName="comp" presStyleCnt="0"/>
      <dgm:spPr/>
    </dgm:pt>
    <dgm:pt modelId="{B9D4AC7F-CC9E-4A2D-B321-3B03FFF7A58E}" type="pres">
      <dgm:prSet presAssocID="{5400B54F-2264-4A7E-936B-4787078026B3}" presName="box" presStyleLbl="node1" presStyleIdx="0" presStyleCnt="2" custLinFactNeighborX="14227" custLinFactNeighborY="-98615"/>
      <dgm:spPr/>
      <dgm:t>
        <a:bodyPr/>
        <a:lstStyle/>
        <a:p>
          <a:endParaRPr lang="nl-BE"/>
        </a:p>
      </dgm:t>
    </dgm:pt>
    <dgm:pt modelId="{8C5A08FD-34E1-4311-AB0A-E39912F9E686}" type="pres">
      <dgm:prSet presAssocID="{5400B54F-2264-4A7E-936B-4787078026B3}" presName="img" presStyleLbl="fgImgPlace1" presStyleIdx="0" presStyleCnt="2" custLinFactNeighborX="-3801" custLinFactNeighborY="-4653"/>
      <dgm:spPr>
        <a:blipFill rotWithShape="1">
          <a:blip xmlns:r="http://schemas.openxmlformats.org/officeDocument/2006/relationships" r:embed="rId1"/>
          <a:stretch>
            <a:fillRect/>
          </a:stretch>
        </a:blipFill>
      </dgm:spPr>
      <dgm:t>
        <a:bodyPr/>
        <a:lstStyle/>
        <a:p>
          <a:endParaRPr lang="fr-BE"/>
        </a:p>
      </dgm:t>
    </dgm:pt>
    <dgm:pt modelId="{E3881AC4-7D10-4576-9FAA-EB68FE6B6381}" type="pres">
      <dgm:prSet presAssocID="{5400B54F-2264-4A7E-936B-4787078026B3}" presName="text" presStyleLbl="node1" presStyleIdx="0" presStyleCnt="2">
        <dgm:presLayoutVars>
          <dgm:bulletEnabled val="1"/>
        </dgm:presLayoutVars>
      </dgm:prSet>
      <dgm:spPr/>
      <dgm:t>
        <a:bodyPr/>
        <a:lstStyle/>
        <a:p>
          <a:endParaRPr lang="nl-BE"/>
        </a:p>
      </dgm:t>
    </dgm:pt>
    <dgm:pt modelId="{7D63D56B-E887-4848-BFA5-E16AD087FB57}" type="pres">
      <dgm:prSet presAssocID="{82A153B1-D699-406D-A2F3-485599FFAF9D}" presName="spacer" presStyleCnt="0"/>
      <dgm:spPr/>
    </dgm:pt>
    <dgm:pt modelId="{260C1FA0-2553-4FF9-9C16-55278819BBD4}" type="pres">
      <dgm:prSet presAssocID="{7E70DD8D-B103-49F4-BC92-5734AEB9DE05}" presName="comp" presStyleCnt="0"/>
      <dgm:spPr/>
    </dgm:pt>
    <dgm:pt modelId="{5346DADA-1E74-4952-BAE5-DF4BABE0D30F}" type="pres">
      <dgm:prSet presAssocID="{7E70DD8D-B103-49F4-BC92-5734AEB9DE05}" presName="box" presStyleLbl="node1" presStyleIdx="1" presStyleCnt="2"/>
      <dgm:spPr/>
      <dgm:t>
        <a:bodyPr/>
        <a:lstStyle/>
        <a:p>
          <a:endParaRPr lang="nl-BE"/>
        </a:p>
      </dgm:t>
    </dgm:pt>
    <dgm:pt modelId="{0F81282C-4D82-4973-91E1-CB8001531A45}" type="pres">
      <dgm:prSet presAssocID="{7E70DD8D-B103-49F4-BC92-5734AEB9DE05}" presName="img" presStyleLbl="fgImgPlace1" presStyleIdx="1" presStyleCnt="2"/>
      <dgm:spPr>
        <a:blipFill rotWithShape="1">
          <a:blip xmlns:r="http://schemas.openxmlformats.org/officeDocument/2006/relationships" r:embed="rId2"/>
          <a:stretch>
            <a:fillRect/>
          </a:stretch>
        </a:blipFill>
      </dgm:spPr>
      <dgm:t>
        <a:bodyPr/>
        <a:lstStyle/>
        <a:p>
          <a:endParaRPr lang="fr-BE"/>
        </a:p>
      </dgm:t>
    </dgm:pt>
    <dgm:pt modelId="{12E497F8-C0D4-4A82-AB18-B6EE20CD3B72}" type="pres">
      <dgm:prSet presAssocID="{7E70DD8D-B103-49F4-BC92-5734AEB9DE05}" presName="text" presStyleLbl="node1" presStyleIdx="1" presStyleCnt="2">
        <dgm:presLayoutVars>
          <dgm:bulletEnabled val="1"/>
        </dgm:presLayoutVars>
      </dgm:prSet>
      <dgm:spPr/>
      <dgm:t>
        <a:bodyPr/>
        <a:lstStyle/>
        <a:p>
          <a:endParaRPr lang="nl-BE"/>
        </a:p>
      </dgm:t>
    </dgm:pt>
  </dgm:ptLst>
  <dgm:cxnLst>
    <dgm:cxn modelId="{0A5021AA-86F4-483A-8D54-E2D9E55424E8}" srcId="{5400B54F-2264-4A7E-936B-4787078026B3}" destId="{F39F67A8-4FAF-47F0-A73B-E07948A2FFA1}" srcOrd="1" destOrd="0" parTransId="{01758531-D9E5-4E04-8DFA-A8CB315624B0}" sibTransId="{7A8BC36C-1B67-4F4D-8BCF-3D5686B2A783}"/>
    <dgm:cxn modelId="{221016D3-D912-435E-9DB0-17A9E20F1A28}" type="presOf" srcId="{C74605D0-D1E8-4D1B-9D95-EEE858003DA9}" destId="{5346DADA-1E74-4952-BAE5-DF4BABE0D30F}" srcOrd="0" destOrd="5" presId="urn:microsoft.com/office/officeart/2005/8/layout/vList4"/>
    <dgm:cxn modelId="{DB3B08CA-7692-4AAA-B6DA-EEDEA212D954}" type="presOf" srcId="{6BF19182-4325-4AF8-B59C-326E7B1DE30C}" destId="{5346DADA-1E74-4952-BAE5-DF4BABE0D30F}" srcOrd="0" destOrd="3" presId="urn:microsoft.com/office/officeart/2005/8/layout/vList4"/>
    <dgm:cxn modelId="{6A8EABEF-7575-4439-B53B-F5EAE3F4410D}" srcId="{87F7F201-A495-45B3-BAE8-15063BC76510}" destId="{5400B54F-2264-4A7E-936B-4787078026B3}" srcOrd="0" destOrd="0" parTransId="{FCA0F529-18FF-4E7B-9BE8-A5F373FFF5FD}" sibTransId="{82A153B1-D699-406D-A2F3-485599FFAF9D}"/>
    <dgm:cxn modelId="{61F3B5D5-5608-4905-BF40-BB5C49184F93}" type="presOf" srcId="{7E70DD8D-B103-49F4-BC92-5734AEB9DE05}" destId="{12E497F8-C0D4-4A82-AB18-B6EE20CD3B72}" srcOrd="1" destOrd="0" presId="urn:microsoft.com/office/officeart/2005/8/layout/vList4"/>
    <dgm:cxn modelId="{1C75DC48-67DB-4F0A-905F-127617F1CC83}" srcId="{7E70DD8D-B103-49F4-BC92-5734AEB9DE05}" destId="{EE2B9399-8C7D-432B-839E-3288F722F067}" srcOrd="0" destOrd="0" parTransId="{3597139E-A6AF-47EA-AABD-0CF5DC8A6D81}" sibTransId="{58F34829-210F-41F5-AD40-F4536992583E}"/>
    <dgm:cxn modelId="{ABD55BE6-E153-4A5A-9F4F-26E565837634}" srcId="{5400B54F-2264-4A7E-936B-4787078026B3}" destId="{682DBB67-2770-4A5E-989C-F5697AD9D0FE}" srcOrd="0" destOrd="0" parTransId="{FAA08D2B-881F-4098-A96E-CA4D81D50843}" sibTransId="{8B8BB9D5-214C-4D08-89A9-5FC9778905B6}"/>
    <dgm:cxn modelId="{36DAC7B8-3DC6-40FE-8769-3C39BA96F724}" type="presOf" srcId="{C74605D0-D1E8-4D1B-9D95-EEE858003DA9}" destId="{12E497F8-C0D4-4A82-AB18-B6EE20CD3B72}" srcOrd="1" destOrd="5" presId="urn:microsoft.com/office/officeart/2005/8/layout/vList4"/>
    <dgm:cxn modelId="{8F1953EB-1808-41ED-B0A7-4E45CC4CB7E3}" type="presOf" srcId="{87F7F201-A495-45B3-BAE8-15063BC76510}" destId="{EA7CBF7F-543C-4D68-B0B9-E94A6DD9D032}" srcOrd="0" destOrd="0" presId="urn:microsoft.com/office/officeart/2005/8/layout/vList4"/>
    <dgm:cxn modelId="{F48818E0-17D6-42ED-B50C-49E3CF492FF8}" type="presOf" srcId="{F39F67A8-4FAF-47F0-A73B-E07948A2FFA1}" destId="{B9D4AC7F-CC9E-4A2D-B321-3B03FFF7A58E}" srcOrd="0" destOrd="2" presId="urn:microsoft.com/office/officeart/2005/8/layout/vList4"/>
    <dgm:cxn modelId="{9E25D50A-7649-4477-BB76-8BE333E7D463}" srcId="{7E70DD8D-B103-49F4-BC92-5734AEB9DE05}" destId="{C74605D0-D1E8-4D1B-9D95-EEE858003DA9}" srcOrd="4" destOrd="0" parTransId="{77664B87-BF0F-41C8-9D56-B29CA4A2BAF9}" sibTransId="{17995AFE-9542-4E31-8A15-BA5644BDCEAF}"/>
    <dgm:cxn modelId="{253D390B-66FE-4AFF-ACE4-37A74FEBCA86}" srcId="{7E70DD8D-B103-49F4-BC92-5734AEB9DE05}" destId="{68EC354D-8622-4377-BCA7-975EBE5022E9}" srcOrd="3" destOrd="0" parTransId="{91BF5DED-50C2-4C4C-94E7-C160CDA6A6A6}" sibTransId="{99BA29DB-6984-4376-90D1-649F229F1052}"/>
    <dgm:cxn modelId="{59A0371C-F6EE-4C9F-8F00-D08F7951BF1A}" type="presOf" srcId="{3F6FABC2-7F65-4A40-8AAA-C0D775639884}" destId="{12E497F8-C0D4-4A82-AB18-B6EE20CD3B72}" srcOrd="1" destOrd="2" presId="urn:microsoft.com/office/officeart/2005/8/layout/vList4"/>
    <dgm:cxn modelId="{F5D0824C-F348-4772-AB5E-1B5C90BE39A1}" type="presOf" srcId="{682DBB67-2770-4A5E-989C-F5697AD9D0FE}" destId="{E3881AC4-7D10-4576-9FAA-EB68FE6B6381}" srcOrd="1" destOrd="1" presId="urn:microsoft.com/office/officeart/2005/8/layout/vList4"/>
    <dgm:cxn modelId="{84570E1A-59FD-4FC6-ABED-1AAAF71CADEB}" type="presOf" srcId="{68EC354D-8622-4377-BCA7-975EBE5022E9}" destId="{12E497F8-C0D4-4A82-AB18-B6EE20CD3B72}" srcOrd="1" destOrd="4" presId="urn:microsoft.com/office/officeart/2005/8/layout/vList4"/>
    <dgm:cxn modelId="{99598072-168B-4D3D-B6B3-5CCB471A162E}" type="presOf" srcId="{F39F67A8-4FAF-47F0-A73B-E07948A2FFA1}" destId="{E3881AC4-7D10-4576-9FAA-EB68FE6B6381}" srcOrd="1" destOrd="2" presId="urn:microsoft.com/office/officeart/2005/8/layout/vList4"/>
    <dgm:cxn modelId="{E9D5015D-60A9-4A83-92CD-B88254F2E00B}" type="presOf" srcId="{5400B54F-2264-4A7E-936B-4787078026B3}" destId="{B9D4AC7F-CC9E-4A2D-B321-3B03FFF7A58E}" srcOrd="0" destOrd="0" presId="urn:microsoft.com/office/officeart/2005/8/layout/vList4"/>
    <dgm:cxn modelId="{61F7A769-EC47-47CA-B58D-BA73D8DD1396}" type="presOf" srcId="{7E70DD8D-B103-49F4-BC92-5734AEB9DE05}" destId="{5346DADA-1E74-4952-BAE5-DF4BABE0D30F}" srcOrd="0" destOrd="0" presId="urn:microsoft.com/office/officeart/2005/8/layout/vList4"/>
    <dgm:cxn modelId="{9F9D0C89-B94F-422D-8E34-DEE2CE983644}" type="presOf" srcId="{EE2B9399-8C7D-432B-839E-3288F722F067}" destId="{5346DADA-1E74-4952-BAE5-DF4BABE0D30F}" srcOrd="0" destOrd="1" presId="urn:microsoft.com/office/officeart/2005/8/layout/vList4"/>
    <dgm:cxn modelId="{A441C3E1-599D-48BA-8764-0C12CEEC57F6}" type="presOf" srcId="{5400B54F-2264-4A7E-936B-4787078026B3}" destId="{E3881AC4-7D10-4576-9FAA-EB68FE6B6381}" srcOrd="1" destOrd="0" presId="urn:microsoft.com/office/officeart/2005/8/layout/vList4"/>
    <dgm:cxn modelId="{1D61381E-CEE5-4104-862E-A8DC21AD4275}" type="presOf" srcId="{3F6FABC2-7F65-4A40-8AAA-C0D775639884}" destId="{5346DADA-1E74-4952-BAE5-DF4BABE0D30F}" srcOrd="0" destOrd="2" presId="urn:microsoft.com/office/officeart/2005/8/layout/vList4"/>
    <dgm:cxn modelId="{587D128F-EA42-4899-863E-4344BDA9054F}" srcId="{7E70DD8D-B103-49F4-BC92-5734AEB9DE05}" destId="{3F6FABC2-7F65-4A40-8AAA-C0D775639884}" srcOrd="1" destOrd="0" parTransId="{056CFC91-4DC0-4BE6-9AD0-9E97FF51D3ED}" sibTransId="{08DE316F-EC03-44A5-87DF-70BF17D9AD91}"/>
    <dgm:cxn modelId="{FEC164A0-70A3-495F-A959-800ACDD84F63}" type="presOf" srcId="{68EC354D-8622-4377-BCA7-975EBE5022E9}" destId="{5346DADA-1E74-4952-BAE5-DF4BABE0D30F}" srcOrd="0" destOrd="4" presId="urn:microsoft.com/office/officeart/2005/8/layout/vList4"/>
    <dgm:cxn modelId="{1007050F-3974-41C5-82F5-BEE9CEE9AAD1}" srcId="{87F7F201-A495-45B3-BAE8-15063BC76510}" destId="{7E70DD8D-B103-49F4-BC92-5734AEB9DE05}" srcOrd="1" destOrd="0" parTransId="{224E2443-4C97-45B8-92CC-BE4804A2BA5D}" sibTransId="{D6A20B07-EAA5-403E-AC42-D0F6CF1F014C}"/>
    <dgm:cxn modelId="{01C32AA4-F442-49EC-9FA7-4D31ACD8438D}" type="presOf" srcId="{682DBB67-2770-4A5E-989C-F5697AD9D0FE}" destId="{B9D4AC7F-CC9E-4A2D-B321-3B03FFF7A58E}" srcOrd="0" destOrd="1" presId="urn:microsoft.com/office/officeart/2005/8/layout/vList4"/>
    <dgm:cxn modelId="{81AD72B2-3F00-49F7-8FA2-BAEAC77D793E}" type="presOf" srcId="{6BF19182-4325-4AF8-B59C-326E7B1DE30C}" destId="{12E497F8-C0D4-4A82-AB18-B6EE20CD3B72}" srcOrd="1" destOrd="3" presId="urn:microsoft.com/office/officeart/2005/8/layout/vList4"/>
    <dgm:cxn modelId="{877A2FA7-32E9-42B2-B9F3-677DD81DC9D3}" type="presOf" srcId="{EE2B9399-8C7D-432B-839E-3288F722F067}" destId="{12E497F8-C0D4-4A82-AB18-B6EE20CD3B72}" srcOrd="1" destOrd="1" presId="urn:microsoft.com/office/officeart/2005/8/layout/vList4"/>
    <dgm:cxn modelId="{35C8F0BC-8C66-4624-914D-4E20DA48369B}" srcId="{7E70DD8D-B103-49F4-BC92-5734AEB9DE05}" destId="{6BF19182-4325-4AF8-B59C-326E7B1DE30C}" srcOrd="2" destOrd="0" parTransId="{3A511489-0228-472F-B923-C5DE3730F77C}" sibTransId="{637444FE-3D49-4CCD-92C5-5D0154F21351}"/>
    <dgm:cxn modelId="{513E7D64-5D76-439B-9857-56CE0CF86476}" type="presParOf" srcId="{EA7CBF7F-543C-4D68-B0B9-E94A6DD9D032}" destId="{99092451-6FD0-4F0C-90D3-B66DCFD772B9}" srcOrd="0" destOrd="0" presId="urn:microsoft.com/office/officeart/2005/8/layout/vList4"/>
    <dgm:cxn modelId="{3AC97E5F-B61B-40A8-A3D3-D82FFDF35587}" type="presParOf" srcId="{99092451-6FD0-4F0C-90D3-B66DCFD772B9}" destId="{B9D4AC7F-CC9E-4A2D-B321-3B03FFF7A58E}" srcOrd="0" destOrd="0" presId="urn:microsoft.com/office/officeart/2005/8/layout/vList4"/>
    <dgm:cxn modelId="{78B5330A-27E9-4D19-AAEE-5F73684F81BB}" type="presParOf" srcId="{99092451-6FD0-4F0C-90D3-B66DCFD772B9}" destId="{8C5A08FD-34E1-4311-AB0A-E39912F9E686}" srcOrd="1" destOrd="0" presId="urn:microsoft.com/office/officeart/2005/8/layout/vList4"/>
    <dgm:cxn modelId="{F8C15BE4-B751-4294-8E69-6AFE04E56C63}" type="presParOf" srcId="{99092451-6FD0-4F0C-90D3-B66DCFD772B9}" destId="{E3881AC4-7D10-4576-9FAA-EB68FE6B6381}" srcOrd="2" destOrd="0" presId="urn:microsoft.com/office/officeart/2005/8/layout/vList4"/>
    <dgm:cxn modelId="{35FB31A6-E44D-4786-AEE2-0B7D7F498C22}" type="presParOf" srcId="{EA7CBF7F-543C-4D68-B0B9-E94A6DD9D032}" destId="{7D63D56B-E887-4848-BFA5-E16AD087FB57}" srcOrd="1" destOrd="0" presId="urn:microsoft.com/office/officeart/2005/8/layout/vList4"/>
    <dgm:cxn modelId="{59327BF3-362D-49BE-A590-7D4DEA95F80C}" type="presParOf" srcId="{EA7CBF7F-543C-4D68-B0B9-E94A6DD9D032}" destId="{260C1FA0-2553-4FF9-9C16-55278819BBD4}" srcOrd="2" destOrd="0" presId="urn:microsoft.com/office/officeart/2005/8/layout/vList4"/>
    <dgm:cxn modelId="{BC9B3BE5-DB3B-421A-B415-6B4EA552CDDE}" type="presParOf" srcId="{260C1FA0-2553-4FF9-9C16-55278819BBD4}" destId="{5346DADA-1E74-4952-BAE5-DF4BABE0D30F}" srcOrd="0" destOrd="0" presId="urn:microsoft.com/office/officeart/2005/8/layout/vList4"/>
    <dgm:cxn modelId="{B6DE2F65-3579-47FD-8020-D4866F4FA0C5}" type="presParOf" srcId="{260C1FA0-2553-4FF9-9C16-55278819BBD4}" destId="{0F81282C-4D82-4973-91E1-CB8001531A45}" srcOrd="1" destOrd="0" presId="urn:microsoft.com/office/officeart/2005/8/layout/vList4"/>
    <dgm:cxn modelId="{EF8588E7-0B9D-4566-885D-A8728C29BE6F}" type="presParOf" srcId="{260C1FA0-2553-4FF9-9C16-55278819BBD4}" destId="{12E497F8-C0D4-4A82-AB18-B6EE20CD3B7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B20190-926F-44A5-A0F4-BBEF08968C54}" type="doc">
      <dgm:prSet loTypeId="urn:microsoft.com/office/officeart/2005/8/layout/pyramid2" loCatId="list" qsTypeId="urn:microsoft.com/office/officeart/2005/8/quickstyle/simple1" qsCatId="simple" csTypeId="urn:microsoft.com/office/officeart/2005/8/colors/accent2_3" csCatId="accent2" phldr="1"/>
      <dgm:spPr/>
    </dgm:pt>
    <dgm:pt modelId="{D1A41936-A501-4E11-A66B-D7C0E75DDC0A}">
      <dgm:prSet phldrT="[Text]" custT="1"/>
      <dgm:spPr/>
      <dgm:t>
        <a:bodyPr/>
        <a:lstStyle/>
        <a:p>
          <a:pPr algn="ctr" rtl="0"/>
          <a:r>
            <a:rPr lang="fr-FR" sz="1600" smtClean="0"/>
            <a:t>Procédure d'urgence d'application en cas d'incendie, de nuage toxique, d'explosion, …</a:t>
          </a:r>
          <a:endParaRPr lang="nl-BE" sz="1600" dirty="0"/>
        </a:p>
      </dgm:t>
    </dgm:pt>
    <dgm:pt modelId="{BD38591A-DABC-4519-906C-674185AE95BB}" type="parTrans" cxnId="{81B40470-0FCB-4193-8323-D63D8C0C34D8}">
      <dgm:prSet/>
      <dgm:spPr/>
      <dgm:t>
        <a:bodyPr/>
        <a:lstStyle/>
        <a:p>
          <a:endParaRPr lang="nl-BE" sz="1600">
            <a:solidFill>
              <a:schemeClr val="accent6"/>
            </a:solidFill>
          </a:endParaRPr>
        </a:p>
      </dgm:t>
    </dgm:pt>
    <dgm:pt modelId="{FC92BC2A-0A91-43C2-B264-F7E1435BD416}" type="sibTrans" cxnId="{81B40470-0FCB-4193-8323-D63D8C0C34D8}">
      <dgm:prSet/>
      <dgm:spPr/>
      <dgm:t>
        <a:bodyPr/>
        <a:lstStyle/>
        <a:p>
          <a:endParaRPr lang="nl-BE" sz="1600">
            <a:solidFill>
              <a:schemeClr val="accent6"/>
            </a:solidFill>
          </a:endParaRPr>
        </a:p>
      </dgm:t>
    </dgm:pt>
    <dgm:pt modelId="{F79715F6-EF90-43AF-B071-73DE428E21BD}">
      <dgm:prSet custT="1"/>
      <dgm:spPr/>
      <dgm:t>
        <a:bodyPr/>
        <a:lstStyle/>
        <a:p>
          <a:pPr algn="ctr"/>
          <a:r>
            <a:rPr lang="fr-FR" sz="1600" dirty="0" smtClean="0"/>
            <a:t>Les travailleurs sont avertis par la police, des sirènes, la radio, …</a:t>
          </a:r>
        </a:p>
      </dgm:t>
    </dgm:pt>
    <dgm:pt modelId="{E3B65114-DFB6-4970-933F-0229A8F310AD}" type="parTrans" cxnId="{83F64F2E-CEE6-49E1-9D34-4C0E28F4E14F}">
      <dgm:prSet/>
      <dgm:spPr/>
      <dgm:t>
        <a:bodyPr/>
        <a:lstStyle/>
        <a:p>
          <a:endParaRPr lang="fr-BE" sz="1600">
            <a:solidFill>
              <a:schemeClr val="accent6"/>
            </a:solidFill>
          </a:endParaRPr>
        </a:p>
      </dgm:t>
    </dgm:pt>
    <dgm:pt modelId="{82DF4FA4-87C7-4905-B337-2BA180A3ABEB}" type="sibTrans" cxnId="{83F64F2E-CEE6-49E1-9D34-4C0E28F4E14F}">
      <dgm:prSet/>
      <dgm:spPr/>
      <dgm:t>
        <a:bodyPr/>
        <a:lstStyle/>
        <a:p>
          <a:endParaRPr lang="fr-BE" sz="1600">
            <a:solidFill>
              <a:schemeClr val="accent6"/>
            </a:solidFill>
          </a:endParaRPr>
        </a:p>
      </dgm:t>
    </dgm:pt>
    <dgm:pt modelId="{085F3ED0-25C1-4589-A595-0C41A3AF5AD6}">
      <dgm:prSet custT="1"/>
      <dgm:spPr/>
      <dgm:t>
        <a:bodyPr/>
        <a:lstStyle/>
        <a:p>
          <a:pPr algn="ctr"/>
          <a:r>
            <a:rPr lang="fr-FR" sz="1600" dirty="0" smtClean="0"/>
            <a:t>Cesser le travail et sécuriser l'installation</a:t>
          </a:r>
        </a:p>
      </dgm:t>
    </dgm:pt>
    <dgm:pt modelId="{731ED82A-D4FB-4216-B0F8-0A75E8096ED6}" type="parTrans" cxnId="{9072113E-E485-400F-BBA1-36CCBC8FF39D}">
      <dgm:prSet/>
      <dgm:spPr/>
      <dgm:t>
        <a:bodyPr/>
        <a:lstStyle/>
        <a:p>
          <a:endParaRPr lang="fr-BE" sz="1600">
            <a:solidFill>
              <a:schemeClr val="accent6"/>
            </a:solidFill>
          </a:endParaRPr>
        </a:p>
      </dgm:t>
    </dgm:pt>
    <dgm:pt modelId="{A3A759C8-3637-4673-AA49-23F489515CBE}" type="sibTrans" cxnId="{9072113E-E485-400F-BBA1-36CCBC8FF39D}">
      <dgm:prSet/>
      <dgm:spPr/>
      <dgm:t>
        <a:bodyPr/>
        <a:lstStyle/>
        <a:p>
          <a:endParaRPr lang="fr-BE" sz="1600">
            <a:solidFill>
              <a:schemeClr val="accent6"/>
            </a:solidFill>
          </a:endParaRPr>
        </a:p>
      </dgm:t>
    </dgm:pt>
    <dgm:pt modelId="{7C45870F-501A-4C38-AAF2-530076019415}">
      <dgm:prSet custT="1"/>
      <dgm:spPr/>
      <dgm:t>
        <a:bodyPr/>
        <a:lstStyle/>
        <a:p>
          <a:pPr algn="ctr"/>
          <a:r>
            <a:rPr lang="fr-FR" sz="1600" dirty="0" smtClean="0"/>
            <a:t>Ecouter la radio pour rassembler des informations</a:t>
          </a:r>
        </a:p>
      </dgm:t>
    </dgm:pt>
    <dgm:pt modelId="{4D6645D3-ECF3-40B0-8829-B8E7F99162CF}" type="parTrans" cxnId="{2184FA9A-03C3-4F7E-A5AB-476C8631673D}">
      <dgm:prSet/>
      <dgm:spPr/>
      <dgm:t>
        <a:bodyPr/>
        <a:lstStyle/>
        <a:p>
          <a:endParaRPr lang="fr-BE" sz="1600">
            <a:solidFill>
              <a:schemeClr val="accent6"/>
            </a:solidFill>
          </a:endParaRPr>
        </a:p>
      </dgm:t>
    </dgm:pt>
    <dgm:pt modelId="{F6FB395B-B402-4493-ACB8-9025774A3784}" type="sibTrans" cxnId="{2184FA9A-03C3-4F7E-A5AB-476C8631673D}">
      <dgm:prSet/>
      <dgm:spPr/>
      <dgm:t>
        <a:bodyPr/>
        <a:lstStyle/>
        <a:p>
          <a:endParaRPr lang="fr-BE" sz="1600">
            <a:solidFill>
              <a:schemeClr val="accent6"/>
            </a:solidFill>
          </a:endParaRPr>
        </a:p>
      </dgm:t>
    </dgm:pt>
    <dgm:pt modelId="{C4C2BF6E-A2BD-4CB6-8ABF-8C30D135FEB4}">
      <dgm:prSet custT="1"/>
      <dgm:spPr/>
      <dgm:t>
        <a:bodyPr/>
        <a:lstStyle/>
        <a:p>
          <a:pPr algn="ctr"/>
          <a:r>
            <a:rPr lang="fr-FR" sz="1600" smtClean="0"/>
            <a:t>Contacter le dispatching et/ou le responsable Elia</a:t>
          </a:r>
          <a:endParaRPr lang="fr-FR" sz="1600" dirty="0" smtClean="0"/>
        </a:p>
      </dgm:t>
    </dgm:pt>
    <dgm:pt modelId="{ED0CF641-BAF4-4323-9BE1-9F950B82C946}" type="parTrans" cxnId="{E3C7D20F-519D-4FBA-9BAD-48D0B70F4B18}">
      <dgm:prSet/>
      <dgm:spPr/>
      <dgm:t>
        <a:bodyPr/>
        <a:lstStyle/>
        <a:p>
          <a:endParaRPr lang="fr-BE" sz="1600">
            <a:solidFill>
              <a:schemeClr val="accent6"/>
            </a:solidFill>
          </a:endParaRPr>
        </a:p>
      </dgm:t>
    </dgm:pt>
    <dgm:pt modelId="{867611B0-5991-46C5-BF65-F7709DACE41B}" type="sibTrans" cxnId="{E3C7D20F-519D-4FBA-9BAD-48D0B70F4B18}">
      <dgm:prSet/>
      <dgm:spPr/>
      <dgm:t>
        <a:bodyPr/>
        <a:lstStyle/>
        <a:p>
          <a:endParaRPr lang="fr-BE" sz="1600">
            <a:solidFill>
              <a:schemeClr val="accent6"/>
            </a:solidFill>
          </a:endParaRPr>
        </a:p>
      </dgm:t>
    </dgm:pt>
    <dgm:pt modelId="{D21A6B22-2FD3-4D40-A190-FF30CD348529}">
      <dgm:prSet custT="1"/>
      <dgm:spPr/>
      <dgm:t>
        <a:bodyPr/>
        <a:lstStyle/>
        <a:p>
          <a:pPr algn="ctr"/>
          <a:r>
            <a:rPr lang="fr-FR" sz="1600" dirty="0" smtClean="0"/>
            <a:t>Contacter l'entreprise Seveso mentionnée au tableau pour connaître la situation exacte</a:t>
          </a:r>
          <a:endParaRPr lang="fr-BE" sz="1600" dirty="0"/>
        </a:p>
      </dgm:t>
    </dgm:pt>
    <dgm:pt modelId="{4D9BFD7C-79D0-4E76-9DB8-936DEA44D4EF}" type="parTrans" cxnId="{C21E9EAE-7297-4623-9B26-E3102A225B5E}">
      <dgm:prSet/>
      <dgm:spPr/>
      <dgm:t>
        <a:bodyPr/>
        <a:lstStyle/>
        <a:p>
          <a:endParaRPr lang="fr-BE" sz="1600">
            <a:solidFill>
              <a:schemeClr val="accent6"/>
            </a:solidFill>
          </a:endParaRPr>
        </a:p>
      </dgm:t>
    </dgm:pt>
    <dgm:pt modelId="{F7F7D573-A368-4D05-B92E-DFC84194334E}" type="sibTrans" cxnId="{C21E9EAE-7297-4623-9B26-E3102A225B5E}">
      <dgm:prSet/>
      <dgm:spPr/>
      <dgm:t>
        <a:bodyPr/>
        <a:lstStyle/>
        <a:p>
          <a:endParaRPr lang="fr-BE" sz="1600">
            <a:solidFill>
              <a:schemeClr val="accent6"/>
            </a:solidFill>
          </a:endParaRPr>
        </a:p>
      </dgm:t>
    </dgm:pt>
    <dgm:pt modelId="{4F45952B-E3BE-49B8-9520-23D6E5DED2C5}">
      <dgm:prSet custT="1"/>
      <dgm:spPr/>
      <dgm:t>
        <a:bodyPr/>
        <a:lstStyle/>
        <a:p>
          <a:pPr algn="ctr"/>
          <a:r>
            <a:rPr lang="fr-FR" sz="1600" dirty="0" smtClean="0"/>
            <a:t>Ou par le dispatching d’Elia (lien avec les entreprise Seveso)</a:t>
          </a:r>
        </a:p>
      </dgm:t>
    </dgm:pt>
    <dgm:pt modelId="{F321BC83-5590-4DC7-BB6B-60CB528DA3C0}" type="parTrans" cxnId="{784B7680-894F-484F-94B6-CCE73979657D}">
      <dgm:prSet/>
      <dgm:spPr/>
      <dgm:t>
        <a:bodyPr/>
        <a:lstStyle/>
        <a:p>
          <a:endParaRPr lang="fr-BE"/>
        </a:p>
      </dgm:t>
    </dgm:pt>
    <dgm:pt modelId="{B55CE4DC-6DE0-4EC0-A438-F565E70D307D}" type="sibTrans" cxnId="{784B7680-894F-484F-94B6-CCE73979657D}">
      <dgm:prSet/>
      <dgm:spPr/>
      <dgm:t>
        <a:bodyPr/>
        <a:lstStyle/>
        <a:p>
          <a:endParaRPr lang="fr-BE"/>
        </a:p>
      </dgm:t>
    </dgm:pt>
    <dgm:pt modelId="{0E6E9845-57C0-4534-99DC-02FB21D6F909}" type="pres">
      <dgm:prSet presAssocID="{4AB20190-926F-44A5-A0F4-BBEF08968C54}" presName="compositeShape" presStyleCnt="0">
        <dgm:presLayoutVars>
          <dgm:dir/>
          <dgm:resizeHandles/>
        </dgm:presLayoutVars>
      </dgm:prSet>
      <dgm:spPr/>
    </dgm:pt>
    <dgm:pt modelId="{AE5E5B3C-6876-4E3B-B2D3-4FA22EB3CD12}" type="pres">
      <dgm:prSet presAssocID="{4AB20190-926F-44A5-A0F4-BBEF08968C54}" presName="pyramid" presStyleLbl="node1" presStyleIdx="0" presStyleCnt="1" custLinFactNeighborX="-47031" custLinFactNeighborY="11071"/>
      <dgm:spPr/>
    </dgm:pt>
    <dgm:pt modelId="{32CBD9CC-7439-4676-B511-5C3EA18A9200}" type="pres">
      <dgm:prSet presAssocID="{4AB20190-926F-44A5-A0F4-BBEF08968C54}" presName="theList" presStyleCnt="0"/>
      <dgm:spPr/>
    </dgm:pt>
    <dgm:pt modelId="{A059FDE5-F8B0-4BE6-938A-5644E89A9209}" type="pres">
      <dgm:prSet presAssocID="{D1A41936-A501-4E11-A66B-D7C0E75DDC0A}" presName="aNode" presStyleLbl="fgAcc1" presStyleIdx="0" presStyleCnt="7" custScaleX="212757" custScaleY="237658" custLinFactY="-33755" custLinFactNeighborY="-100000">
        <dgm:presLayoutVars>
          <dgm:bulletEnabled val="1"/>
        </dgm:presLayoutVars>
      </dgm:prSet>
      <dgm:spPr/>
      <dgm:t>
        <a:bodyPr/>
        <a:lstStyle/>
        <a:p>
          <a:endParaRPr lang="nl-BE"/>
        </a:p>
      </dgm:t>
    </dgm:pt>
    <dgm:pt modelId="{8C58505E-B1DF-401C-8A91-29021BF81ADE}" type="pres">
      <dgm:prSet presAssocID="{D1A41936-A501-4E11-A66B-D7C0E75DDC0A}" presName="aSpace" presStyleCnt="0"/>
      <dgm:spPr/>
    </dgm:pt>
    <dgm:pt modelId="{5F1B04AB-0800-4DDD-A735-420EFD193928}" type="pres">
      <dgm:prSet presAssocID="{F79715F6-EF90-43AF-B071-73DE428E21BD}" presName="aNode" presStyleLbl="fgAcc1" presStyleIdx="1" presStyleCnt="7" custScaleX="211796" custScaleY="183111" custLinFactY="-14242" custLinFactNeighborY="-100000">
        <dgm:presLayoutVars>
          <dgm:bulletEnabled val="1"/>
        </dgm:presLayoutVars>
      </dgm:prSet>
      <dgm:spPr/>
      <dgm:t>
        <a:bodyPr/>
        <a:lstStyle/>
        <a:p>
          <a:endParaRPr lang="fr-BE"/>
        </a:p>
      </dgm:t>
    </dgm:pt>
    <dgm:pt modelId="{D97E59D4-0655-4704-BEC4-6EE3992808D7}" type="pres">
      <dgm:prSet presAssocID="{F79715F6-EF90-43AF-B071-73DE428E21BD}" presName="aSpace" presStyleCnt="0"/>
      <dgm:spPr/>
    </dgm:pt>
    <dgm:pt modelId="{EF8BBCC4-054A-47C5-8A76-71A17966324A}" type="pres">
      <dgm:prSet presAssocID="{4F45952B-E3BE-49B8-9520-23D6E5DED2C5}" presName="aNode" presStyleLbl="fgAcc1" presStyleIdx="2" presStyleCnt="7" custScaleX="211796" custScaleY="156141" custLinFactNeighborY="-87178">
        <dgm:presLayoutVars>
          <dgm:bulletEnabled val="1"/>
        </dgm:presLayoutVars>
      </dgm:prSet>
      <dgm:spPr/>
      <dgm:t>
        <a:bodyPr/>
        <a:lstStyle/>
        <a:p>
          <a:endParaRPr lang="fr-BE"/>
        </a:p>
      </dgm:t>
    </dgm:pt>
    <dgm:pt modelId="{C7E834BE-42E9-4B5A-889A-87DEB3F9C6A7}" type="pres">
      <dgm:prSet presAssocID="{4F45952B-E3BE-49B8-9520-23D6E5DED2C5}" presName="aSpace" presStyleCnt="0"/>
      <dgm:spPr/>
    </dgm:pt>
    <dgm:pt modelId="{BEC33312-6666-4C65-86E0-4A7FD5D2CC5D}" type="pres">
      <dgm:prSet presAssocID="{085F3ED0-25C1-4589-A595-0C41A3AF5AD6}" presName="aNode" presStyleLbl="fgAcc1" presStyleIdx="3" presStyleCnt="7" custScaleX="212757" custScaleY="118766" custLinFactNeighborX="-855" custLinFactNeighborY="93097">
        <dgm:presLayoutVars>
          <dgm:bulletEnabled val="1"/>
        </dgm:presLayoutVars>
      </dgm:prSet>
      <dgm:spPr/>
      <dgm:t>
        <a:bodyPr/>
        <a:lstStyle/>
        <a:p>
          <a:endParaRPr lang="fr-BE"/>
        </a:p>
      </dgm:t>
    </dgm:pt>
    <dgm:pt modelId="{9AFCB7A5-88FF-4E85-A0CC-FFA2F3B99DCD}" type="pres">
      <dgm:prSet presAssocID="{085F3ED0-25C1-4589-A595-0C41A3AF5AD6}" presName="aSpace" presStyleCnt="0"/>
      <dgm:spPr/>
    </dgm:pt>
    <dgm:pt modelId="{34F7D47D-2454-43B9-A12A-D832E43109CB}" type="pres">
      <dgm:prSet presAssocID="{7C45870F-501A-4C38-AAF2-530076019415}" presName="aNode" presStyleLbl="fgAcc1" presStyleIdx="4" presStyleCnt="7" custScaleX="212757" custScaleY="118766" custLinFactY="15605" custLinFactNeighborX="962" custLinFactNeighborY="100000">
        <dgm:presLayoutVars>
          <dgm:bulletEnabled val="1"/>
        </dgm:presLayoutVars>
      </dgm:prSet>
      <dgm:spPr/>
      <dgm:t>
        <a:bodyPr/>
        <a:lstStyle/>
        <a:p>
          <a:endParaRPr lang="fr-BE"/>
        </a:p>
      </dgm:t>
    </dgm:pt>
    <dgm:pt modelId="{43840CDD-5282-4835-BC3F-FFE707D97EDE}" type="pres">
      <dgm:prSet presAssocID="{7C45870F-501A-4C38-AAF2-530076019415}" presName="aSpace" presStyleCnt="0"/>
      <dgm:spPr/>
    </dgm:pt>
    <dgm:pt modelId="{ABFBA233-2E5A-46D2-9C28-374997990898}" type="pres">
      <dgm:prSet presAssocID="{C4C2BF6E-A2BD-4CB6-8ABF-8C30D135FEB4}" presName="aNode" presStyleLbl="fgAcc1" presStyleIdx="5" presStyleCnt="7" custScaleX="212757" custScaleY="118766" custLinFactY="40459" custLinFactNeighborX="-481" custLinFactNeighborY="100000">
        <dgm:presLayoutVars>
          <dgm:bulletEnabled val="1"/>
        </dgm:presLayoutVars>
      </dgm:prSet>
      <dgm:spPr/>
      <dgm:t>
        <a:bodyPr/>
        <a:lstStyle/>
        <a:p>
          <a:endParaRPr lang="fr-BE"/>
        </a:p>
      </dgm:t>
    </dgm:pt>
    <dgm:pt modelId="{57FE5EEC-2A2D-4956-90E7-8B7E2685D40E}" type="pres">
      <dgm:prSet presAssocID="{C4C2BF6E-A2BD-4CB6-8ABF-8C30D135FEB4}" presName="aSpace" presStyleCnt="0"/>
      <dgm:spPr/>
    </dgm:pt>
    <dgm:pt modelId="{2A902145-356E-436F-A7E6-5A7C56C76907}" type="pres">
      <dgm:prSet presAssocID="{D21A6B22-2FD3-4D40-A190-FF30CD348529}" presName="aNode" presStyleLbl="fgAcc1" presStyleIdx="6" presStyleCnt="7" custScaleX="212757" custScaleY="170833" custLinFactY="73825" custLinFactNeighborX="481" custLinFactNeighborY="100000">
        <dgm:presLayoutVars>
          <dgm:bulletEnabled val="1"/>
        </dgm:presLayoutVars>
      </dgm:prSet>
      <dgm:spPr/>
      <dgm:t>
        <a:bodyPr/>
        <a:lstStyle/>
        <a:p>
          <a:endParaRPr lang="fr-BE"/>
        </a:p>
      </dgm:t>
    </dgm:pt>
    <dgm:pt modelId="{DE988D87-E6C8-4817-BAB8-4AE02611041D}" type="pres">
      <dgm:prSet presAssocID="{D21A6B22-2FD3-4D40-A190-FF30CD348529}" presName="aSpace" presStyleCnt="0"/>
      <dgm:spPr/>
    </dgm:pt>
  </dgm:ptLst>
  <dgm:cxnLst>
    <dgm:cxn modelId="{5841D50C-11F8-42E0-8840-07A5D695D1B0}" type="presOf" srcId="{C4C2BF6E-A2BD-4CB6-8ABF-8C30D135FEB4}" destId="{ABFBA233-2E5A-46D2-9C28-374997990898}" srcOrd="0" destOrd="0" presId="urn:microsoft.com/office/officeart/2005/8/layout/pyramid2"/>
    <dgm:cxn modelId="{458A4436-CF4A-433B-97C9-8627D51A3FE1}" type="presOf" srcId="{085F3ED0-25C1-4589-A595-0C41A3AF5AD6}" destId="{BEC33312-6666-4C65-86E0-4A7FD5D2CC5D}" srcOrd="0" destOrd="0" presId="urn:microsoft.com/office/officeart/2005/8/layout/pyramid2"/>
    <dgm:cxn modelId="{2184FA9A-03C3-4F7E-A5AB-476C8631673D}" srcId="{4AB20190-926F-44A5-A0F4-BBEF08968C54}" destId="{7C45870F-501A-4C38-AAF2-530076019415}" srcOrd="4" destOrd="0" parTransId="{4D6645D3-ECF3-40B0-8829-B8E7F99162CF}" sibTransId="{F6FB395B-B402-4493-ACB8-9025774A3784}"/>
    <dgm:cxn modelId="{784B7680-894F-484F-94B6-CCE73979657D}" srcId="{4AB20190-926F-44A5-A0F4-BBEF08968C54}" destId="{4F45952B-E3BE-49B8-9520-23D6E5DED2C5}" srcOrd="2" destOrd="0" parTransId="{F321BC83-5590-4DC7-BB6B-60CB528DA3C0}" sibTransId="{B55CE4DC-6DE0-4EC0-A438-F565E70D307D}"/>
    <dgm:cxn modelId="{81B40470-0FCB-4193-8323-D63D8C0C34D8}" srcId="{4AB20190-926F-44A5-A0F4-BBEF08968C54}" destId="{D1A41936-A501-4E11-A66B-D7C0E75DDC0A}" srcOrd="0" destOrd="0" parTransId="{BD38591A-DABC-4519-906C-674185AE95BB}" sibTransId="{FC92BC2A-0A91-43C2-B264-F7E1435BD416}"/>
    <dgm:cxn modelId="{8E1D1D39-36FC-41D0-822A-B57373233B3B}" type="presOf" srcId="{4AB20190-926F-44A5-A0F4-BBEF08968C54}" destId="{0E6E9845-57C0-4534-99DC-02FB21D6F909}" srcOrd="0" destOrd="0" presId="urn:microsoft.com/office/officeart/2005/8/layout/pyramid2"/>
    <dgm:cxn modelId="{F644BB94-56AA-4C64-811C-4E52B2263E6F}" type="presOf" srcId="{F79715F6-EF90-43AF-B071-73DE428E21BD}" destId="{5F1B04AB-0800-4DDD-A735-420EFD193928}" srcOrd="0" destOrd="0" presId="urn:microsoft.com/office/officeart/2005/8/layout/pyramid2"/>
    <dgm:cxn modelId="{783BE855-2453-47AB-8AEB-08C32E3BDCED}" type="presOf" srcId="{4F45952B-E3BE-49B8-9520-23D6E5DED2C5}" destId="{EF8BBCC4-054A-47C5-8A76-71A17966324A}" srcOrd="0" destOrd="0" presId="urn:microsoft.com/office/officeart/2005/8/layout/pyramid2"/>
    <dgm:cxn modelId="{C21E9EAE-7297-4623-9B26-E3102A225B5E}" srcId="{4AB20190-926F-44A5-A0F4-BBEF08968C54}" destId="{D21A6B22-2FD3-4D40-A190-FF30CD348529}" srcOrd="6" destOrd="0" parTransId="{4D9BFD7C-79D0-4E76-9DB8-936DEA44D4EF}" sibTransId="{F7F7D573-A368-4D05-B92E-DFC84194334E}"/>
    <dgm:cxn modelId="{9072113E-E485-400F-BBA1-36CCBC8FF39D}" srcId="{4AB20190-926F-44A5-A0F4-BBEF08968C54}" destId="{085F3ED0-25C1-4589-A595-0C41A3AF5AD6}" srcOrd="3" destOrd="0" parTransId="{731ED82A-D4FB-4216-B0F8-0A75E8096ED6}" sibTransId="{A3A759C8-3637-4673-AA49-23F489515CBE}"/>
    <dgm:cxn modelId="{77A9F4F2-D017-422F-BF11-E44DDD7266F7}" type="presOf" srcId="{7C45870F-501A-4C38-AAF2-530076019415}" destId="{34F7D47D-2454-43B9-A12A-D832E43109CB}" srcOrd="0" destOrd="0" presId="urn:microsoft.com/office/officeart/2005/8/layout/pyramid2"/>
    <dgm:cxn modelId="{E3C7D20F-519D-4FBA-9BAD-48D0B70F4B18}" srcId="{4AB20190-926F-44A5-A0F4-BBEF08968C54}" destId="{C4C2BF6E-A2BD-4CB6-8ABF-8C30D135FEB4}" srcOrd="5" destOrd="0" parTransId="{ED0CF641-BAF4-4323-9BE1-9F950B82C946}" sibTransId="{867611B0-5991-46C5-BF65-F7709DACE41B}"/>
    <dgm:cxn modelId="{829D70F3-AD96-457D-975E-D07B7B0736CB}" type="presOf" srcId="{D21A6B22-2FD3-4D40-A190-FF30CD348529}" destId="{2A902145-356E-436F-A7E6-5A7C56C76907}" srcOrd="0" destOrd="0" presId="urn:microsoft.com/office/officeart/2005/8/layout/pyramid2"/>
    <dgm:cxn modelId="{83F64F2E-CEE6-49E1-9D34-4C0E28F4E14F}" srcId="{4AB20190-926F-44A5-A0F4-BBEF08968C54}" destId="{F79715F6-EF90-43AF-B071-73DE428E21BD}" srcOrd="1" destOrd="0" parTransId="{E3B65114-DFB6-4970-933F-0229A8F310AD}" sibTransId="{82DF4FA4-87C7-4905-B337-2BA180A3ABEB}"/>
    <dgm:cxn modelId="{F7A85407-A88C-4622-8E7F-06F4C6943FB3}" type="presOf" srcId="{D1A41936-A501-4E11-A66B-D7C0E75DDC0A}" destId="{A059FDE5-F8B0-4BE6-938A-5644E89A9209}" srcOrd="0" destOrd="0" presId="urn:microsoft.com/office/officeart/2005/8/layout/pyramid2"/>
    <dgm:cxn modelId="{1CE117BA-EF76-47A1-BD45-19E4BEEB85CA}" type="presParOf" srcId="{0E6E9845-57C0-4534-99DC-02FB21D6F909}" destId="{AE5E5B3C-6876-4E3B-B2D3-4FA22EB3CD12}" srcOrd="0" destOrd="0" presId="urn:microsoft.com/office/officeart/2005/8/layout/pyramid2"/>
    <dgm:cxn modelId="{A6A78006-0E9D-4EA4-8A4F-542922F4B160}" type="presParOf" srcId="{0E6E9845-57C0-4534-99DC-02FB21D6F909}" destId="{32CBD9CC-7439-4676-B511-5C3EA18A9200}" srcOrd="1" destOrd="0" presId="urn:microsoft.com/office/officeart/2005/8/layout/pyramid2"/>
    <dgm:cxn modelId="{E7BEF4F2-1BA8-4255-8EA8-A3E0C84C3073}" type="presParOf" srcId="{32CBD9CC-7439-4676-B511-5C3EA18A9200}" destId="{A059FDE5-F8B0-4BE6-938A-5644E89A9209}" srcOrd="0" destOrd="0" presId="urn:microsoft.com/office/officeart/2005/8/layout/pyramid2"/>
    <dgm:cxn modelId="{7A63628B-D038-4FCC-A943-E93F247C514F}" type="presParOf" srcId="{32CBD9CC-7439-4676-B511-5C3EA18A9200}" destId="{8C58505E-B1DF-401C-8A91-29021BF81ADE}" srcOrd="1" destOrd="0" presId="urn:microsoft.com/office/officeart/2005/8/layout/pyramid2"/>
    <dgm:cxn modelId="{FFF3DCE7-B978-4A77-931F-310E12B8E582}" type="presParOf" srcId="{32CBD9CC-7439-4676-B511-5C3EA18A9200}" destId="{5F1B04AB-0800-4DDD-A735-420EFD193928}" srcOrd="2" destOrd="0" presId="urn:microsoft.com/office/officeart/2005/8/layout/pyramid2"/>
    <dgm:cxn modelId="{101003D7-7AA8-48AB-AE5A-F579A14995CB}" type="presParOf" srcId="{32CBD9CC-7439-4676-B511-5C3EA18A9200}" destId="{D97E59D4-0655-4704-BEC4-6EE3992808D7}" srcOrd="3" destOrd="0" presId="urn:microsoft.com/office/officeart/2005/8/layout/pyramid2"/>
    <dgm:cxn modelId="{69BEBF2D-00F2-4C71-8D7D-423543775333}" type="presParOf" srcId="{32CBD9CC-7439-4676-B511-5C3EA18A9200}" destId="{EF8BBCC4-054A-47C5-8A76-71A17966324A}" srcOrd="4" destOrd="0" presId="urn:microsoft.com/office/officeart/2005/8/layout/pyramid2"/>
    <dgm:cxn modelId="{E581281C-CC1C-44A4-A11A-E866F2E3CA2E}" type="presParOf" srcId="{32CBD9CC-7439-4676-B511-5C3EA18A9200}" destId="{C7E834BE-42E9-4B5A-889A-87DEB3F9C6A7}" srcOrd="5" destOrd="0" presId="urn:microsoft.com/office/officeart/2005/8/layout/pyramid2"/>
    <dgm:cxn modelId="{A5558F4C-C952-4C36-AB33-316744A17D1C}" type="presParOf" srcId="{32CBD9CC-7439-4676-B511-5C3EA18A9200}" destId="{BEC33312-6666-4C65-86E0-4A7FD5D2CC5D}" srcOrd="6" destOrd="0" presId="urn:microsoft.com/office/officeart/2005/8/layout/pyramid2"/>
    <dgm:cxn modelId="{0D6D8870-ECD2-41B1-9495-1170A6DCF66B}" type="presParOf" srcId="{32CBD9CC-7439-4676-B511-5C3EA18A9200}" destId="{9AFCB7A5-88FF-4E85-A0CC-FFA2F3B99DCD}" srcOrd="7" destOrd="0" presId="urn:microsoft.com/office/officeart/2005/8/layout/pyramid2"/>
    <dgm:cxn modelId="{5BB6F05F-BAF2-426F-9CF7-1E23FC7AD005}" type="presParOf" srcId="{32CBD9CC-7439-4676-B511-5C3EA18A9200}" destId="{34F7D47D-2454-43B9-A12A-D832E43109CB}" srcOrd="8" destOrd="0" presId="urn:microsoft.com/office/officeart/2005/8/layout/pyramid2"/>
    <dgm:cxn modelId="{1BB5FE46-674F-446F-B9E9-C019E0DA7C02}" type="presParOf" srcId="{32CBD9CC-7439-4676-B511-5C3EA18A9200}" destId="{43840CDD-5282-4835-BC3F-FFE707D97EDE}" srcOrd="9" destOrd="0" presId="urn:microsoft.com/office/officeart/2005/8/layout/pyramid2"/>
    <dgm:cxn modelId="{A67FAD8D-CBED-4223-ACCF-2144E416B943}" type="presParOf" srcId="{32CBD9CC-7439-4676-B511-5C3EA18A9200}" destId="{ABFBA233-2E5A-46D2-9C28-374997990898}" srcOrd="10" destOrd="0" presId="urn:microsoft.com/office/officeart/2005/8/layout/pyramid2"/>
    <dgm:cxn modelId="{8387CB16-06F6-4715-8CB4-9B9279AEDACC}" type="presParOf" srcId="{32CBD9CC-7439-4676-B511-5C3EA18A9200}" destId="{57FE5EEC-2A2D-4956-90E7-8B7E2685D40E}" srcOrd="11" destOrd="0" presId="urn:microsoft.com/office/officeart/2005/8/layout/pyramid2"/>
    <dgm:cxn modelId="{11B87077-5E41-4E0A-A6EC-B41AC6819725}" type="presParOf" srcId="{32CBD9CC-7439-4676-B511-5C3EA18A9200}" destId="{2A902145-356E-436F-A7E6-5A7C56C76907}" srcOrd="12" destOrd="0" presId="urn:microsoft.com/office/officeart/2005/8/layout/pyramid2"/>
    <dgm:cxn modelId="{A205DA74-3750-4884-9E2D-C4D1473AC778}" type="presParOf" srcId="{32CBD9CC-7439-4676-B511-5C3EA18A9200}" destId="{DE988D87-E6C8-4817-BAB8-4AE02611041D}" srcOrd="1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C17333-0EB2-4B97-A64F-CAABE0645578}"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nl-BE"/>
        </a:p>
      </dgm:t>
    </dgm:pt>
    <dgm:pt modelId="{DD72F375-3E7C-4920-A5F8-45AF09F0E6B7}">
      <dgm:prSet phldrT="[Text]" custT="1"/>
      <dgm:spPr/>
      <dgm:t>
        <a:bodyPr/>
        <a:lstStyle/>
        <a:p>
          <a:pPr algn="ctr" rtl="0"/>
          <a:r>
            <a:rPr lang="fr-BE" sz="1800" b="1" i="0" u="none" baseline="0" dirty="0" smtClean="0"/>
            <a:t>Dispatching Elia Merksem</a:t>
          </a:r>
        </a:p>
        <a:p>
          <a:pPr algn="ctr" rtl="0"/>
          <a:r>
            <a:rPr lang="fr-BE" sz="1800" b="0" i="0" u="none" baseline="0" dirty="0" smtClean="0"/>
            <a:t>Numéro général: +32 (0)36 40 07 61</a:t>
          </a:r>
        </a:p>
        <a:p>
          <a:pPr algn="ctr" rtl="0"/>
          <a:r>
            <a:rPr lang="nl-BE" sz="1800" b="1" i="0" u="none" baseline="0" dirty="0" err="1" smtClean="0"/>
            <a:t>urgence</a:t>
          </a:r>
          <a:r>
            <a:rPr lang="nl-BE" sz="1800" b="1" i="0" u="none" baseline="0" dirty="0" smtClean="0"/>
            <a:t>: </a:t>
          </a:r>
          <a:r>
            <a:rPr lang="nl-BE" sz="1800" b="0" i="0" u="none" baseline="0" dirty="0" smtClean="0"/>
            <a:t>+32 (</a:t>
          </a:r>
          <a:r>
            <a:rPr lang="nl-BE" altLang="fr-FR" sz="1800" b="0" dirty="0" smtClean="0">
              <a:ea typeface="ヒラギノ角ゴ Pro W3"/>
            </a:rPr>
            <a:t>0) 36 40 16 66 – intern: (97) 66 66</a:t>
          </a:r>
          <a:endParaRPr lang="nl-BE" sz="1800" b="0" dirty="0"/>
        </a:p>
      </dgm:t>
    </dgm:pt>
    <dgm:pt modelId="{31169EBF-BD56-47AB-AA70-242E82F2283D}" type="parTrans" cxnId="{75625209-F817-477A-BE07-F0F4D101481D}">
      <dgm:prSet/>
      <dgm:spPr/>
      <dgm:t>
        <a:bodyPr/>
        <a:lstStyle/>
        <a:p>
          <a:endParaRPr lang="nl-BE"/>
        </a:p>
      </dgm:t>
    </dgm:pt>
    <dgm:pt modelId="{5252E742-6F67-4AD0-BDEA-4E3B35CC76EC}" type="sibTrans" cxnId="{75625209-F817-477A-BE07-F0F4D101481D}">
      <dgm:prSet/>
      <dgm:spPr/>
      <dgm:t>
        <a:bodyPr/>
        <a:lstStyle/>
        <a:p>
          <a:endParaRPr lang="nl-BE"/>
        </a:p>
      </dgm:t>
    </dgm:pt>
    <dgm:pt modelId="{CB604AFF-3842-4A9C-8DA3-A146DDE21607}">
      <dgm:prSet phldrT="[Text]" custT="1"/>
      <dgm:spPr/>
      <dgm:t>
        <a:bodyPr/>
        <a:lstStyle/>
        <a:p>
          <a:pPr algn="ctr" rtl="0"/>
          <a:r>
            <a:rPr lang="fr-BE" sz="1800" b="1" i="0" u="none" baseline="0" dirty="0" smtClean="0"/>
            <a:t>Dispatching Elia </a:t>
          </a:r>
          <a:r>
            <a:rPr lang="fr-BE" sz="1800" b="1" i="0" u="none" baseline="0" dirty="0" err="1" smtClean="0"/>
            <a:t>Créalys</a:t>
          </a:r>
          <a:endParaRPr lang="fr-BE" sz="1800" b="1" i="0" u="none" baseline="0" dirty="0" smtClean="0"/>
        </a:p>
        <a:p>
          <a:pPr algn="ctr" rtl="0"/>
          <a:r>
            <a:rPr lang="fr-BE" sz="1800" b="0" i="0" u="none" baseline="0" dirty="0" smtClean="0"/>
            <a:t>Numéro général: +32 (0)81 23 70 13</a:t>
          </a:r>
        </a:p>
        <a:p>
          <a:pPr algn="ctr" rtl="0"/>
          <a:r>
            <a:rPr lang="nl-BE" sz="1800" b="1" i="0" u="none" baseline="0" dirty="0" err="1" smtClean="0"/>
            <a:t>urgence</a:t>
          </a:r>
          <a:r>
            <a:rPr lang="nl-BE" sz="1800" b="1" i="0" u="none" baseline="0" dirty="0" smtClean="0"/>
            <a:t>: </a:t>
          </a:r>
          <a:r>
            <a:rPr lang="nl-BE" sz="1800" b="0" i="0" u="none" baseline="0" dirty="0" smtClean="0"/>
            <a:t>+32 (0) </a:t>
          </a:r>
          <a:r>
            <a:rPr lang="nl-BE" altLang="fr-FR" sz="1800" b="0" dirty="0" smtClean="0">
              <a:ea typeface="ヒラギノ角ゴ Pro W3"/>
            </a:rPr>
            <a:t>81 23 71 00 – intern: (93) 71 00</a:t>
          </a:r>
          <a:endParaRPr lang="nl-BE" sz="1800" b="0" dirty="0"/>
        </a:p>
      </dgm:t>
    </dgm:pt>
    <dgm:pt modelId="{164088ED-A7BF-411C-B9E6-266468EB39E0}" type="parTrans" cxnId="{C8D40E39-6E05-4E33-88DB-4029F7AA084E}">
      <dgm:prSet/>
      <dgm:spPr/>
      <dgm:t>
        <a:bodyPr/>
        <a:lstStyle/>
        <a:p>
          <a:endParaRPr lang="nl-BE"/>
        </a:p>
      </dgm:t>
    </dgm:pt>
    <dgm:pt modelId="{8BEA707F-4151-4202-8652-043AF485BD90}" type="sibTrans" cxnId="{C8D40E39-6E05-4E33-88DB-4029F7AA084E}">
      <dgm:prSet/>
      <dgm:spPr/>
      <dgm:t>
        <a:bodyPr/>
        <a:lstStyle/>
        <a:p>
          <a:endParaRPr lang="nl-BE"/>
        </a:p>
      </dgm:t>
    </dgm:pt>
    <dgm:pt modelId="{FAFE18C0-E8A7-49F3-B26B-DA5AA8A17543}">
      <dgm:prSet phldrT="[Text]" custT="1"/>
      <dgm:spPr/>
      <dgm:t>
        <a:bodyPr/>
        <a:lstStyle/>
        <a:p>
          <a:pPr algn="ctr"/>
          <a:r>
            <a:rPr lang="fr-FR" sz="1800" b="1" smtClean="0"/>
            <a:t>Numéro général de </a:t>
          </a:r>
          <a:r>
            <a:rPr lang="fr-FR" sz="1800" b="1" u="sng" smtClean="0"/>
            <a:t>secours</a:t>
          </a:r>
          <a:r>
            <a:rPr lang="fr-FR" sz="1800" b="1" smtClean="0"/>
            <a:t> Elia </a:t>
          </a:r>
          <a:r>
            <a:rPr lang="en-GB" sz="1800" smtClean="0">
              <a:ln w="12700">
                <a:prstDash val="solid"/>
              </a:ln>
              <a:effectLst/>
              <a:latin typeface="Arial"/>
              <a:ea typeface="ヒラギノ角ゴ Pro W3" charset="-128"/>
              <a:cs typeface="ヒラギノ角ゴ Pro W3" charset="-128"/>
            </a:rPr>
            <a:t>: 0800 99 044</a:t>
          </a:r>
        </a:p>
        <a:p>
          <a:pPr algn="ctr"/>
          <a:r>
            <a:rPr lang="fr-FR" sz="1800" b="1" smtClean="0"/>
            <a:t>Numéro de </a:t>
          </a:r>
          <a:r>
            <a:rPr lang="fr-FR" sz="1800" b="1" u="sng" smtClean="0"/>
            <a:t>secours</a:t>
          </a:r>
          <a:r>
            <a:rPr lang="fr-FR" sz="1800" b="1" smtClean="0"/>
            <a:t> Elia </a:t>
          </a:r>
          <a:r>
            <a:rPr lang="nl-BE" altLang="fr-FR" sz="1800" smtClean="0">
              <a:ea typeface="ヒラギノ角ゴ Pro W3"/>
              <a:cs typeface="ヒラギノ角ゴ Pro W3"/>
            </a:rPr>
            <a:t>– ligne HT : 0800 95 062</a:t>
          </a:r>
          <a:endParaRPr lang="nl-BE" sz="1800" dirty="0"/>
        </a:p>
      </dgm:t>
    </dgm:pt>
    <dgm:pt modelId="{9272869B-0EF4-467C-8748-294DD379B4AB}" type="parTrans" cxnId="{103401A6-6B66-4CAF-8599-70CD05A40BD3}">
      <dgm:prSet/>
      <dgm:spPr/>
      <dgm:t>
        <a:bodyPr/>
        <a:lstStyle/>
        <a:p>
          <a:endParaRPr lang="nl-BE"/>
        </a:p>
      </dgm:t>
    </dgm:pt>
    <dgm:pt modelId="{70290A17-69D2-46A9-AB19-CA64B63D55FF}" type="sibTrans" cxnId="{103401A6-6B66-4CAF-8599-70CD05A40BD3}">
      <dgm:prSet/>
      <dgm:spPr/>
      <dgm:t>
        <a:bodyPr/>
        <a:lstStyle/>
        <a:p>
          <a:endParaRPr lang="nl-BE"/>
        </a:p>
      </dgm:t>
    </dgm:pt>
    <dgm:pt modelId="{998A1206-A221-4331-AFF3-AFC36E7E748B}">
      <dgm:prSet phldrT="[Text]" custT="1"/>
      <dgm:spPr/>
      <dgm:t>
        <a:bodyPr/>
        <a:lstStyle/>
        <a:p>
          <a:pPr algn="ctr" rtl="0"/>
          <a:r>
            <a:rPr lang="fr-FR" sz="1800" smtClean="0"/>
            <a:t>Services de secours (pompiers, ambulance) </a:t>
          </a:r>
          <a:r>
            <a:rPr lang="nl-BE" altLang="fr-FR" sz="1800" b="0" smtClean="0">
              <a:ea typeface="ヒラギノ角ゴ Pro W3"/>
              <a:cs typeface="ヒラギノ角ゴ Pro W3"/>
            </a:rPr>
            <a:t>: 112</a:t>
          </a:r>
        </a:p>
        <a:p>
          <a:pPr algn="ctr" rtl="0"/>
          <a:r>
            <a:rPr lang="nl-BE" sz="1800" b="1" smtClean="0">
              <a:ea typeface="ヒラギノ角ゴ Pro W3"/>
            </a:rPr>
            <a:t>Police</a:t>
          </a:r>
          <a:r>
            <a:rPr lang="nl-BE" sz="1800" b="0" smtClean="0">
              <a:ea typeface="ヒラギノ角ゴ Pro W3"/>
            </a:rPr>
            <a:t>: 101</a:t>
          </a:r>
          <a:endParaRPr lang="nl-BE" sz="1800" dirty="0"/>
        </a:p>
      </dgm:t>
    </dgm:pt>
    <dgm:pt modelId="{0280870D-831A-4CD3-9AF9-E6E38DA661A8}" type="parTrans" cxnId="{735BDC79-195E-4AE6-A65D-26EFF5BDFC1E}">
      <dgm:prSet/>
      <dgm:spPr/>
      <dgm:t>
        <a:bodyPr/>
        <a:lstStyle/>
        <a:p>
          <a:endParaRPr lang="nl-BE"/>
        </a:p>
      </dgm:t>
    </dgm:pt>
    <dgm:pt modelId="{E4485131-F45E-4C27-9E62-51A5EC6240DC}" type="sibTrans" cxnId="{735BDC79-195E-4AE6-A65D-26EFF5BDFC1E}">
      <dgm:prSet/>
      <dgm:spPr/>
      <dgm:t>
        <a:bodyPr/>
        <a:lstStyle/>
        <a:p>
          <a:endParaRPr lang="nl-BE"/>
        </a:p>
      </dgm:t>
    </dgm:pt>
    <dgm:pt modelId="{E65A5300-AB3A-4C77-9C5C-686116EF9E49}">
      <dgm:prSet phldrT="[Text]" custT="1"/>
      <dgm:spPr/>
      <dgm:t>
        <a:bodyPr/>
        <a:lstStyle/>
        <a:p>
          <a:pPr algn="ctr"/>
          <a:r>
            <a:rPr lang="nl-BE" sz="1800" b="1" smtClean="0"/>
            <a:t>Signalez votre présence par SMS: </a:t>
          </a:r>
          <a:r>
            <a:rPr lang="fr-BE" sz="1800" b="0" smtClean="0">
              <a:latin typeface="Arial" pitchFamily="34" charset="0"/>
              <a:ea typeface="ＭＳ Ｐゴシック" pitchFamily="34" charset="-128"/>
              <a:cs typeface="Arial Unicode MS"/>
            </a:rPr>
            <a:t>+32 (0)473 97 44 61</a:t>
          </a:r>
        </a:p>
        <a:p>
          <a:pPr algn="ctr"/>
          <a:r>
            <a:rPr lang="nl-BE" sz="1400" smtClean="0"/>
            <a:t>Poste HT en 5 lettres + tension+ IN/OUT</a:t>
          </a:r>
          <a:endParaRPr lang="nl-BE" sz="1400" dirty="0"/>
        </a:p>
      </dgm:t>
    </dgm:pt>
    <dgm:pt modelId="{F8C29EDD-A392-43D7-B476-EEEA9A1E72D2}" type="parTrans" cxnId="{84433259-C797-4106-8F4C-326D533B1BED}">
      <dgm:prSet/>
      <dgm:spPr/>
      <dgm:t>
        <a:bodyPr/>
        <a:lstStyle/>
        <a:p>
          <a:endParaRPr lang="fr-BE"/>
        </a:p>
      </dgm:t>
    </dgm:pt>
    <dgm:pt modelId="{44C15901-1ED4-434B-90C2-F6DC88FDC894}" type="sibTrans" cxnId="{84433259-C797-4106-8F4C-326D533B1BED}">
      <dgm:prSet/>
      <dgm:spPr/>
      <dgm:t>
        <a:bodyPr/>
        <a:lstStyle/>
        <a:p>
          <a:endParaRPr lang="fr-BE"/>
        </a:p>
      </dgm:t>
    </dgm:pt>
    <dgm:pt modelId="{320E9480-53A8-488C-954D-B4C2503C2950}" type="pres">
      <dgm:prSet presAssocID="{1FC17333-0EB2-4B97-A64F-CAABE0645578}" presName="linear" presStyleCnt="0">
        <dgm:presLayoutVars>
          <dgm:animLvl val="lvl"/>
          <dgm:resizeHandles val="exact"/>
        </dgm:presLayoutVars>
      </dgm:prSet>
      <dgm:spPr/>
      <dgm:t>
        <a:bodyPr/>
        <a:lstStyle/>
        <a:p>
          <a:endParaRPr lang="nl-BE"/>
        </a:p>
      </dgm:t>
    </dgm:pt>
    <dgm:pt modelId="{1639FFDD-167D-4DB7-820C-F00710EB9ABA}" type="pres">
      <dgm:prSet presAssocID="{DD72F375-3E7C-4920-A5F8-45AF09F0E6B7}" presName="parentText" presStyleLbl="node1" presStyleIdx="0" presStyleCnt="5" custLinFactY="-1961" custLinFactNeighborX="-3534" custLinFactNeighborY="-100000">
        <dgm:presLayoutVars>
          <dgm:chMax val="0"/>
          <dgm:bulletEnabled val="1"/>
        </dgm:presLayoutVars>
      </dgm:prSet>
      <dgm:spPr/>
      <dgm:t>
        <a:bodyPr/>
        <a:lstStyle/>
        <a:p>
          <a:endParaRPr lang="nl-BE"/>
        </a:p>
      </dgm:t>
    </dgm:pt>
    <dgm:pt modelId="{7C769AD3-BD9C-40CD-BFDE-AE24268C8713}" type="pres">
      <dgm:prSet presAssocID="{5252E742-6F67-4AD0-BDEA-4E3B35CC76EC}" presName="spacer" presStyleCnt="0"/>
      <dgm:spPr/>
      <dgm:t>
        <a:bodyPr/>
        <a:lstStyle/>
        <a:p>
          <a:endParaRPr lang="fr-BE"/>
        </a:p>
      </dgm:t>
    </dgm:pt>
    <dgm:pt modelId="{EE7C3C5D-F641-4399-861E-BAA701328F79}" type="pres">
      <dgm:prSet presAssocID="{CB604AFF-3842-4A9C-8DA3-A146DDE21607}" presName="parentText" presStyleLbl="node1" presStyleIdx="1" presStyleCnt="5" custLinFactNeighborX="47" custLinFactNeighborY="-61803">
        <dgm:presLayoutVars>
          <dgm:chMax val="0"/>
          <dgm:bulletEnabled val="1"/>
        </dgm:presLayoutVars>
      </dgm:prSet>
      <dgm:spPr/>
      <dgm:t>
        <a:bodyPr/>
        <a:lstStyle/>
        <a:p>
          <a:endParaRPr lang="nl-BE"/>
        </a:p>
      </dgm:t>
    </dgm:pt>
    <dgm:pt modelId="{95B332E9-19DB-43AF-A698-B9EA4708A4B2}" type="pres">
      <dgm:prSet presAssocID="{8BEA707F-4151-4202-8652-043AF485BD90}" presName="spacer" presStyleCnt="0"/>
      <dgm:spPr/>
      <dgm:t>
        <a:bodyPr/>
        <a:lstStyle/>
        <a:p>
          <a:endParaRPr lang="fr-BE"/>
        </a:p>
      </dgm:t>
    </dgm:pt>
    <dgm:pt modelId="{74755DE5-956F-435B-AFC2-B71EE294A256}" type="pres">
      <dgm:prSet presAssocID="{998A1206-A221-4331-AFF3-AFC36E7E748B}" presName="parentText" presStyleLbl="node1" presStyleIdx="2" presStyleCnt="5" custScaleY="74320" custLinFactNeighborY="-96426">
        <dgm:presLayoutVars>
          <dgm:chMax val="0"/>
          <dgm:bulletEnabled val="1"/>
        </dgm:presLayoutVars>
      </dgm:prSet>
      <dgm:spPr/>
      <dgm:t>
        <a:bodyPr/>
        <a:lstStyle/>
        <a:p>
          <a:endParaRPr lang="nl-BE"/>
        </a:p>
      </dgm:t>
    </dgm:pt>
    <dgm:pt modelId="{527F6152-5994-421C-A254-E6C79A1FD9AE}" type="pres">
      <dgm:prSet presAssocID="{E4485131-F45E-4C27-9E62-51A5EC6240DC}" presName="spacer" presStyleCnt="0"/>
      <dgm:spPr/>
      <dgm:t>
        <a:bodyPr/>
        <a:lstStyle/>
        <a:p>
          <a:endParaRPr lang="fr-BE"/>
        </a:p>
      </dgm:t>
    </dgm:pt>
    <dgm:pt modelId="{CE04972C-30BE-4BAB-87C3-F13C18B3C72F}" type="pres">
      <dgm:prSet presAssocID="{FAFE18C0-E8A7-49F3-B26B-DA5AA8A17543}" presName="parentText" presStyleLbl="node1" presStyleIdx="3" presStyleCnt="5" custScaleY="64426" custLinFactY="-2832" custLinFactNeighborY="-100000">
        <dgm:presLayoutVars>
          <dgm:chMax val="0"/>
          <dgm:bulletEnabled val="1"/>
        </dgm:presLayoutVars>
      </dgm:prSet>
      <dgm:spPr/>
      <dgm:t>
        <a:bodyPr/>
        <a:lstStyle/>
        <a:p>
          <a:endParaRPr lang="nl-BE"/>
        </a:p>
      </dgm:t>
    </dgm:pt>
    <dgm:pt modelId="{1525B424-B2F7-403A-A424-E31BAA3F0AEA}" type="pres">
      <dgm:prSet presAssocID="{70290A17-69D2-46A9-AB19-CA64B63D55FF}" presName="spacer" presStyleCnt="0"/>
      <dgm:spPr/>
      <dgm:t>
        <a:bodyPr/>
        <a:lstStyle/>
        <a:p>
          <a:endParaRPr lang="fr-BE"/>
        </a:p>
      </dgm:t>
    </dgm:pt>
    <dgm:pt modelId="{CC8AEE0E-17A0-45E8-8A2D-560C84FE6BC5}" type="pres">
      <dgm:prSet presAssocID="{E65A5300-AB3A-4C77-9C5C-686116EF9E49}" presName="parentText" presStyleLbl="node1" presStyleIdx="4" presStyleCnt="5" custScaleY="66262" custLinFactY="-8231" custLinFactNeighborY="-100000">
        <dgm:presLayoutVars>
          <dgm:chMax val="0"/>
          <dgm:bulletEnabled val="1"/>
        </dgm:presLayoutVars>
      </dgm:prSet>
      <dgm:spPr/>
      <dgm:t>
        <a:bodyPr/>
        <a:lstStyle/>
        <a:p>
          <a:endParaRPr lang="fr-BE"/>
        </a:p>
      </dgm:t>
    </dgm:pt>
  </dgm:ptLst>
  <dgm:cxnLst>
    <dgm:cxn modelId="{735BDC79-195E-4AE6-A65D-26EFF5BDFC1E}" srcId="{1FC17333-0EB2-4B97-A64F-CAABE0645578}" destId="{998A1206-A221-4331-AFF3-AFC36E7E748B}" srcOrd="2" destOrd="0" parTransId="{0280870D-831A-4CD3-9AF9-E6E38DA661A8}" sibTransId="{E4485131-F45E-4C27-9E62-51A5EC6240DC}"/>
    <dgm:cxn modelId="{C8D40E39-6E05-4E33-88DB-4029F7AA084E}" srcId="{1FC17333-0EB2-4B97-A64F-CAABE0645578}" destId="{CB604AFF-3842-4A9C-8DA3-A146DDE21607}" srcOrd="1" destOrd="0" parTransId="{164088ED-A7BF-411C-B9E6-266468EB39E0}" sibTransId="{8BEA707F-4151-4202-8652-043AF485BD90}"/>
    <dgm:cxn modelId="{EFDC7368-C441-4FA1-A25D-DE362087F3C2}" type="presOf" srcId="{1FC17333-0EB2-4B97-A64F-CAABE0645578}" destId="{320E9480-53A8-488C-954D-B4C2503C2950}" srcOrd="0" destOrd="0" presId="urn:microsoft.com/office/officeart/2005/8/layout/vList2"/>
    <dgm:cxn modelId="{84433259-C797-4106-8F4C-326D533B1BED}" srcId="{1FC17333-0EB2-4B97-A64F-CAABE0645578}" destId="{E65A5300-AB3A-4C77-9C5C-686116EF9E49}" srcOrd="4" destOrd="0" parTransId="{F8C29EDD-A392-43D7-B476-EEEA9A1E72D2}" sibTransId="{44C15901-1ED4-434B-90C2-F6DC88FDC894}"/>
    <dgm:cxn modelId="{5133371A-B9A6-4865-8D3B-99445A60B205}" type="presOf" srcId="{CB604AFF-3842-4A9C-8DA3-A146DDE21607}" destId="{EE7C3C5D-F641-4399-861E-BAA701328F79}" srcOrd="0" destOrd="0" presId="urn:microsoft.com/office/officeart/2005/8/layout/vList2"/>
    <dgm:cxn modelId="{E3502E15-0BC8-495A-8463-176DC080921C}" type="presOf" srcId="{DD72F375-3E7C-4920-A5F8-45AF09F0E6B7}" destId="{1639FFDD-167D-4DB7-820C-F00710EB9ABA}" srcOrd="0" destOrd="0" presId="urn:microsoft.com/office/officeart/2005/8/layout/vList2"/>
    <dgm:cxn modelId="{75625209-F817-477A-BE07-F0F4D101481D}" srcId="{1FC17333-0EB2-4B97-A64F-CAABE0645578}" destId="{DD72F375-3E7C-4920-A5F8-45AF09F0E6B7}" srcOrd="0" destOrd="0" parTransId="{31169EBF-BD56-47AB-AA70-242E82F2283D}" sibTransId="{5252E742-6F67-4AD0-BDEA-4E3B35CC76EC}"/>
    <dgm:cxn modelId="{E1BC27E4-5962-4DB5-9C06-60DCEFCB6CB2}" type="presOf" srcId="{E65A5300-AB3A-4C77-9C5C-686116EF9E49}" destId="{CC8AEE0E-17A0-45E8-8A2D-560C84FE6BC5}" srcOrd="0" destOrd="0" presId="urn:microsoft.com/office/officeart/2005/8/layout/vList2"/>
    <dgm:cxn modelId="{103401A6-6B66-4CAF-8599-70CD05A40BD3}" srcId="{1FC17333-0EB2-4B97-A64F-CAABE0645578}" destId="{FAFE18C0-E8A7-49F3-B26B-DA5AA8A17543}" srcOrd="3" destOrd="0" parTransId="{9272869B-0EF4-467C-8748-294DD379B4AB}" sibTransId="{70290A17-69D2-46A9-AB19-CA64B63D55FF}"/>
    <dgm:cxn modelId="{EC210993-399A-40FD-A5F9-354467B7CDA2}" type="presOf" srcId="{FAFE18C0-E8A7-49F3-B26B-DA5AA8A17543}" destId="{CE04972C-30BE-4BAB-87C3-F13C18B3C72F}" srcOrd="0" destOrd="0" presId="urn:microsoft.com/office/officeart/2005/8/layout/vList2"/>
    <dgm:cxn modelId="{A1209E67-B490-4F41-9DB8-BECDF78E43AF}" type="presOf" srcId="{998A1206-A221-4331-AFF3-AFC36E7E748B}" destId="{74755DE5-956F-435B-AFC2-B71EE294A256}" srcOrd="0" destOrd="0" presId="urn:microsoft.com/office/officeart/2005/8/layout/vList2"/>
    <dgm:cxn modelId="{307F5225-BC73-4BC1-A612-D80443F2C5F4}" type="presParOf" srcId="{320E9480-53A8-488C-954D-B4C2503C2950}" destId="{1639FFDD-167D-4DB7-820C-F00710EB9ABA}" srcOrd="0" destOrd="0" presId="urn:microsoft.com/office/officeart/2005/8/layout/vList2"/>
    <dgm:cxn modelId="{B92CDC57-6EBF-4023-96E9-AEF31254653F}" type="presParOf" srcId="{320E9480-53A8-488C-954D-B4C2503C2950}" destId="{7C769AD3-BD9C-40CD-BFDE-AE24268C8713}" srcOrd="1" destOrd="0" presId="urn:microsoft.com/office/officeart/2005/8/layout/vList2"/>
    <dgm:cxn modelId="{42AF6C2E-236E-4580-9131-5B31F7DF9F3E}" type="presParOf" srcId="{320E9480-53A8-488C-954D-B4C2503C2950}" destId="{EE7C3C5D-F641-4399-861E-BAA701328F79}" srcOrd="2" destOrd="0" presId="urn:microsoft.com/office/officeart/2005/8/layout/vList2"/>
    <dgm:cxn modelId="{9AC26A63-64D1-4926-BB4F-4891DDAE1A7D}" type="presParOf" srcId="{320E9480-53A8-488C-954D-B4C2503C2950}" destId="{95B332E9-19DB-43AF-A698-B9EA4708A4B2}" srcOrd="3" destOrd="0" presId="urn:microsoft.com/office/officeart/2005/8/layout/vList2"/>
    <dgm:cxn modelId="{CC87DA8D-0AA4-4CF4-A4A1-EFD543378AD3}" type="presParOf" srcId="{320E9480-53A8-488C-954D-B4C2503C2950}" destId="{74755DE5-956F-435B-AFC2-B71EE294A256}" srcOrd="4" destOrd="0" presId="urn:microsoft.com/office/officeart/2005/8/layout/vList2"/>
    <dgm:cxn modelId="{AB9F0819-2CBA-4688-8EFB-F06649CDC7E6}" type="presParOf" srcId="{320E9480-53A8-488C-954D-B4C2503C2950}" destId="{527F6152-5994-421C-A254-E6C79A1FD9AE}" srcOrd="5" destOrd="0" presId="urn:microsoft.com/office/officeart/2005/8/layout/vList2"/>
    <dgm:cxn modelId="{E0C604B2-0C0E-4225-AAB5-5491864B92D5}" type="presParOf" srcId="{320E9480-53A8-488C-954D-B4C2503C2950}" destId="{CE04972C-30BE-4BAB-87C3-F13C18B3C72F}" srcOrd="6" destOrd="0" presId="urn:microsoft.com/office/officeart/2005/8/layout/vList2"/>
    <dgm:cxn modelId="{3BDA1331-6EAD-4152-B873-905505C975EE}" type="presParOf" srcId="{320E9480-53A8-488C-954D-B4C2503C2950}" destId="{1525B424-B2F7-403A-A424-E31BAA3F0AEA}" srcOrd="7" destOrd="0" presId="urn:microsoft.com/office/officeart/2005/8/layout/vList2"/>
    <dgm:cxn modelId="{4B803C44-EEA3-413E-BB02-0BD7F918E914}" type="presParOf" srcId="{320E9480-53A8-488C-954D-B4C2503C2950}" destId="{CC8AEE0E-17A0-45E8-8A2D-560C84FE6BC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A740BB-ED44-4306-BA47-E5E650E85715}" type="doc">
      <dgm:prSet loTypeId="urn:microsoft.com/office/officeart/2005/8/layout/default" loCatId="list" qsTypeId="urn:microsoft.com/office/officeart/2005/8/quickstyle/3d4" qsCatId="3D" csTypeId="urn:microsoft.com/office/officeart/2005/8/colors/accent1_3" csCatId="accent1" phldr="1"/>
      <dgm:spPr/>
      <dgm:t>
        <a:bodyPr/>
        <a:lstStyle/>
        <a:p>
          <a:endParaRPr lang="nl-BE"/>
        </a:p>
      </dgm:t>
    </dgm:pt>
    <dgm:pt modelId="{DDFCF674-21C1-488C-A824-B949E3C0DCAE}">
      <dgm:prSet/>
      <dgm:spPr/>
      <dgm:t>
        <a:bodyPr/>
        <a:lstStyle/>
        <a:p>
          <a:pPr rtl="0"/>
          <a:r>
            <a:rPr lang="fr-FR" noProof="0" dirty="0" smtClean="0"/>
            <a:t>ADAT </a:t>
          </a:r>
          <a:r>
            <a:rPr lang="fr-FR" noProof="0" dirty="0" smtClean="0">
              <a:sym typeface="Wingdings"/>
            </a:rPr>
            <a:t></a:t>
          </a:r>
          <a:r>
            <a:rPr lang="fr-FR" noProof="0" dirty="0" smtClean="0"/>
            <a:t> nécessaire pour des travaux dans un LEE (Lieu Electrique Elia)</a:t>
          </a:r>
          <a:endParaRPr lang="fr-FR" noProof="0" dirty="0"/>
        </a:p>
      </dgm:t>
    </dgm:pt>
    <dgm:pt modelId="{FA5A3C79-493C-46D6-8009-2AF83EEA9C50}" type="parTrans" cxnId="{4F52D8A4-3076-4562-A346-0A099192B3CD}">
      <dgm:prSet/>
      <dgm:spPr/>
      <dgm:t>
        <a:bodyPr/>
        <a:lstStyle/>
        <a:p>
          <a:endParaRPr lang="fr-FR" noProof="0" dirty="0"/>
        </a:p>
      </dgm:t>
    </dgm:pt>
    <dgm:pt modelId="{1551F2AE-0CD3-4C18-A1D9-0089E12C884B}" type="sibTrans" cxnId="{4F52D8A4-3076-4562-A346-0A099192B3CD}">
      <dgm:prSet/>
      <dgm:spPr/>
      <dgm:t>
        <a:bodyPr/>
        <a:lstStyle/>
        <a:p>
          <a:endParaRPr lang="fr-FR" noProof="0" dirty="0"/>
        </a:p>
      </dgm:t>
    </dgm:pt>
    <dgm:pt modelId="{1F5718BC-BF83-441D-A045-03BFED77D5C2}">
      <dgm:prSet/>
      <dgm:spPr>
        <a:solidFill>
          <a:srgbClr val="6600FF"/>
        </a:solidFill>
      </dgm:spPr>
      <dgm:t>
        <a:bodyPr/>
        <a:lstStyle/>
        <a:p>
          <a:pPr rtl="0"/>
          <a:r>
            <a:rPr lang="fr-FR" noProof="0" dirty="0" smtClean="0"/>
            <a:t>ADT + AMS </a:t>
          </a:r>
          <a:r>
            <a:rPr lang="fr-FR" noProof="0" dirty="0" smtClean="0">
              <a:sym typeface="Wingdings"/>
            </a:rPr>
            <a:t></a:t>
          </a:r>
          <a:r>
            <a:rPr lang="fr-FR" noProof="0" dirty="0" smtClean="0"/>
            <a:t> nécessaire lors de la coupure d’un élément HT ou risque pour le réseau</a:t>
          </a:r>
          <a:endParaRPr lang="fr-FR" noProof="0" dirty="0"/>
        </a:p>
      </dgm:t>
    </dgm:pt>
    <dgm:pt modelId="{E9FCBEAE-DD69-45F6-9C80-DB261A239AC8}" type="parTrans" cxnId="{DF59F699-2333-4EEB-86D2-D874E72E93AC}">
      <dgm:prSet/>
      <dgm:spPr/>
      <dgm:t>
        <a:bodyPr/>
        <a:lstStyle/>
        <a:p>
          <a:endParaRPr lang="fr-FR" noProof="0" dirty="0"/>
        </a:p>
      </dgm:t>
    </dgm:pt>
    <dgm:pt modelId="{82350492-7093-4750-8111-4F5B8547746B}" type="sibTrans" cxnId="{DF59F699-2333-4EEB-86D2-D874E72E93AC}">
      <dgm:prSet/>
      <dgm:spPr/>
      <dgm:t>
        <a:bodyPr/>
        <a:lstStyle/>
        <a:p>
          <a:endParaRPr lang="fr-FR" noProof="0" dirty="0"/>
        </a:p>
      </dgm:t>
    </dgm:pt>
    <dgm:pt modelId="{B84FA4B7-4B19-4EFA-9ABC-2421AE4D399E}">
      <dgm:prSet/>
      <dgm:spPr>
        <a:solidFill>
          <a:srgbClr val="CC66FF"/>
        </a:solidFill>
      </dgm:spPr>
      <dgm:t>
        <a:bodyPr/>
        <a:lstStyle/>
        <a:p>
          <a:pPr rtl="0"/>
          <a:r>
            <a:rPr lang="fr-FR" noProof="0" dirty="0" smtClean="0"/>
            <a:t>IPSL </a:t>
          </a:r>
          <a:r>
            <a:rPr lang="fr-FR" noProof="0" dirty="0" smtClean="0">
              <a:sym typeface="Wingdings"/>
            </a:rPr>
            <a:t></a:t>
          </a:r>
          <a:r>
            <a:rPr lang="fr-FR" noProof="0" dirty="0" smtClean="0"/>
            <a:t> Checklist spécifique pour une ligne HT</a:t>
          </a:r>
          <a:endParaRPr lang="fr-FR" noProof="0" dirty="0"/>
        </a:p>
      </dgm:t>
    </dgm:pt>
    <dgm:pt modelId="{78DB3F46-C1A8-42FA-B359-92B0D26E997B}" type="parTrans" cxnId="{BD94B05D-09F4-4164-B55E-7F6B365A2CBE}">
      <dgm:prSet/>
      <dgm:spPr/>
      <dgm:t>
        <a:bodyPr/>
        <a:lstStyle/>
        <a:p>
          <a:endParaRPr lang="fr-FR" noProof="0" dirty="0"/>
        </a:p>
      </dgm:t>
    </dgm:pt>
    <dgm:pt modelId="{83388ED6-5629-4D73-81A7-CF2C7DCDDB04}" type="sibTrans" cxnId="{BD94B05D-09F4-4164-B55E-7F6B365A2CBE}">
      <dgm:prSet/>
      <dgm:spPr/>
      <dgm:t>
        <a:bodyPr/>
        <a:lstStyle/>
        <a:p>
          <a:endParaRPr lang="fr-FR" noProof="0" dirty="0"/>
        </a:p>
      </dgm:t>
    </dgm:pt>
    <dgm:pt modelId="{D9C8B7C4-10B3-48A0-A6E9-4C4767281E82}">
      <dgm:prSet/>
      <dgm:spPr>
        <a:solidFill>
          <a:srgbClr val="C00000"/>
        </a:solidFill>
      </dgm:spPr>
      <dgm:t>
        <a:bodyPr/>
        <a:lstStyle/>
        <a:p>
          <a:pPr rtl="0"/>
          <a:r>
            <a:rPr lang="fr-FR" noProof="0" dirty="0" smtClean="0"/>
            <a:t>Permis de feu </a:t>
          </a:r>
          <a:r>
            <a:rPr lang="fr-FR" noProof="0" dirty="0" smtClean="0">
              <a:sym typeface="Wingdings"/>
            </a:rPr>
            <a:t></a:t>
          </a:r>
          <a:r>
            <a:rPr lang="fr-FR" noProof="0" dirty="0" smtClean="0"/>
            <a:t> nécessaire si risque d’incendie</a:t>
          </a:r>
          <a:endParaRPr lang="fr-FR" noProof="0" dirty="0"/>
        </a:p>
      </dgm:t>
    </dgm:pt>
    <dgm:pt modelId="{F8B3D75F-B653-4F05-92A5-D441CFB352C3}" type="parTrans" cxnId="{26115FED-1C0C-4E19-8532-7E0D7DE2C31C}">
      <dgm:prSet/>
      <dgm:spPr/>
      <dgm:t>
        <a:bodyPr/>
        <a:lstStyle/>
        <a:p>
          <a:endParaRPr lang="fr-FR" noProof="0" dirty="0"/>
        </a:p>
      </dgm:t>
    </dgm:pt>
    <dgm:pt modelId="{4F209869-8AFE-480F-8CC3-AC7B7E1BDBDA}" type="sibTrans" cxnId="{26115FED-1C0C-4E19-8532-7E0D7DE2C31C}">
      <dgm:prSet/>
      <dgm:spPr/>
      <dgm:t>
        <a:bodyPr/>
        <a:lstStyle/>
        <a:p>
          <a:endParaRPr lang="fr-FR" noProof="0" dirty="0"/>
        </a:p>
      </dgm:t>
    </dgm:pt>
    <dgm:pt modelId="{E23354D0-367A-416D-9493-30F6F01DA67E}" type="pres">
      <dgm:prSet presAssocID="{12A740BB-ED44-4306-BA47-E5E650E85715}" presName="diagram" presStyleCnt="0">
        <dgm:presLayoutVars>
          <dgm:dir/>
          <dgm:resizeHandles val="exact"/>
        </dgm:presLayoutVars>
      </dgm:prSet>
      <dgm:spPr/>
      <dgm:t>
        <a:bodyPr/>
        <a:lstStyle/>
        <a:p>
          <a:endParaRPr lang="fr-BE"/>
        </a:p>
      </dgm:t>
    </dgm:pt>
    <dgm:pt modelId="{13247AE0-5390-4903-A38E-8EC289564BAC}" type="pres">
      <dgm:prSet presAssocID="{DDFCF674-21C1-488C-A824-B949E3C0DCAE}" presName="node" presStyleLbl="node1" presStyleIdx="0" presStyleCnt="4">
        <dgm:presLayoutVars>
          <dgm:bulletEnabled val="1"/>
        </dgm:presLayoutVars>
      </dgm:prSet>
      <dgm:spPr/>
      <dgm:t>
        <a:bodyPr/>
        <a:lstStyle/>
        <a:p>
          <a:endParaRPr lang="fr-BE"/>
        </a:p>
      </dgm:t>
    </dgm:pt>
    <dgm:pt modelId="{F23ACFE6-F62E-4CC9-8C71-FCA8CA127D6B}" type="pres">
      <dgm:prSet presAssocID="{1551F2AE-0CD3-4C18-A1D9-0089E12C884B}" presName="sibTrans" presStyleCnt="0"/>
      <dgm:spPr/>
      <dgm:t>
        <a:bodyPr/>
        <a:lstStyle/>
        <a:p>
          <a:endParaRPr lang="fr-BE"/>
        </a:p>
      </dgm:t>
    </dgm:pt>
    <dgm:pt modelId="{271771F2-FDC8-41BE-B6CA-D900DEE2CF3A}" type="pres">
      <dgm:prSet presAssocID="{1F5718BC-BF83-441D-A045-03BFED77D5C2}" presName="node" presStyleLbl="node1" presStyleIdx="1" presStyleCnt="4">
        <dgm:presLayoutVars>
          <dgm:bulletEnabled val="1"/>
        </dgm:presLayoutVars>
      </dgm:prSet>
      <dgm:spPr/>
      <dgm:t>
        <a:bodyPr/>
        <a:lstStyle/>
        <a:p>
          <a:endParaRPr lang="fr-BE"/>
        </a:p>
      </dgm:t>
    </dgm:pt>
    <dgm:pt modelId="{1AAEB786-93F5-4A9C-9B46-8E2EBCBC5F8D}" type="pres">
      <dgm:prSet presAssocID="{82350492-7093-4750-8111-4F5B8547746B}" presName="sibTrans" presStyleCnt="0"/>
      <dgm:spPr/>
      <dgm:t>
        <a:bodyPr/>
        <a:lstStyle/>
        <a:p>
          <a:endParaRPr lang="fr-BE"/>
        </a:p>
      </dgm:t>
    </dgm:pt>
    <dgm:pt modelId="{E5D2EA03-78E4-456C-8C24-2B96A7D32455}" type="pres">
      <dgm:prSet presAssocID="{B84FA4B7-4B19-4EFA-9ABC-2421AE4D399E}" presName="node" presStyleLbl="node1" presStyleIdx="2" presStyleCnt="4" custLinFactNeighborY="-3755">
        <dgm:presLayoutVars>
          <dgm:bulletEnabled val="1"/>
        </dgm:presLayoutVars>
      </dgm:prSet>
      <dgm:spPr/>
      <dgm:t>
        <a:bodyPr/>
        <a:lstStyle/>
        <a:p>
          <a:endParaRPr lang="fr-BE"/>
        </a:p>
      </dgm:t>
    </dgm:pt>
    <dgm:pt modelId="{81269EB7-31BD-49EC-89FB-5676020F90DB}" type="pres">
      <dgm:prSet presAssocID="{83388ED6-5629-4D73-81A7-CF2C7DCDDB04}" presName="sibTrans" presStyleCnt="0"/>
      <dgm:spPr/>
      <dgm:t>
        <a:bodyPr/>
        <a:lstStyle/>
        <a:p>
          <a:endParaRPr lang="fr-BE"/>
        </a:p>
      </dgm:t>
    </dgm:pt>
    <dgm:pt modelId="{D9A9D845-4F97-4880-B9D5-07769443563F}" type="pres">
      <dgm:prSet presAssocID="{D9C8B7C4-10B3-48A0-A6E9-4C4767281E82}" presName="node" presStyleLbl="node1" presStyleIdx="3" presStyleCnt="4" custLinFactNeighborX="494" custLinFactNeighborY="-3040">
        <dgm:presLayoutVars>
          <dgm:bulletEnabled val="1"/>
        </dgm:presLayoutVars>
      </dgm:prSet>
      <dgm:spPr/>
      <dgm:t>
        <a:bodyPr/>
        <a:lstStyle/>
        <a:p>
          <a:endParaRPr lang="fr-BE"/>
        </a:p>
      </dgm:t>
    </dgm:pt>
  </dgm:ptLst>
  <dgm:cxnLst>
    <dgm:cxn modelId="{DEC0DD12-F151-4B19-913D-4368E9CD07EC}" type="presOf" srcId="{DDFCF674-21C1-488C-A824-B949E3C0DCAE}" destId="{13247AE0-5390-4903-A38E-8EC289564BAC}" srcOrd="0" destOrd="0" presId="urn:microsoft.com/office/officeart/2005/8/layout/default"/>
    <dgm:cxn modelId="{5F32C3F0-D429-436B-8CAF-F62E749F5CF0}" type="presOf" srcId="{12A740BB-ED44-4306-BA47-E5E650E85715}" destId="{E23354D0-367A-416D-9493-30F6F01DA67E}" srcOrd="0" destOrd="0" presId="urn:microsoft.com/office/officeart/2005/8/layout/default"/>
    <dgm:cxn modelId="{DF59F699-2333-4EEB-86D2-D874E72E93AC}" srcId="{12A740BB-ED44-4306-BA47-E5E650E85715}" destId="{1F5718BC-BF83-441D-A045-03BFED77D5C2}" srcOrd="1" destOrd="0" parTransId="{E9FCBEAE-DD69-45F6-9C80-DB261A239AC8}" sibTransId="{82350492-7093-4750-8111-4F5B8547746B}"/>
    <dgm:cxn modelId="{4F52D8A4-3076-4562-A346-0A099192B3CD}" srcId="{12A740BB-ED44-4306-BA47-E5E650E85715}" destId="{DDFCF674-21C1-488C-A824-B949E3C0DCAE}" srcOrd="0" destOrd="0" parTransId="{FA5A3C79-493C-46D6-8009-2AF83EEA9C50}" sibTransId="{1551F2AE-0CD3-4C18-A1D9-0089E12C884B}"/>
    <dgm:cxn modelId="{A3D33EE8-24F2-48C7-8811-9377E88310B1}" type="presOf" srcId="{D9C8B7C4-10B3-48A0-A6E9-4C4767281E82}" destId="{D9A9D845-4F97-4880-B9D5-07769443563F}" srcOrd="0" destOrd="0" presId="urn:microsoft.com/office/officeart/2005/8/layout/default"/>
    <dgm:cxn modelId="{26115FED-1C0C-4E19-8532-7E0D7DE2C31C}" srcId="{12A740BB-ED44-4306-BA47-E5E650E85715}" destId="{D9C8B7C4-10B3-48A0-A6E9-4C4767281E82}" srcOrd="3" destOrd="0" parTransId="{F8B3D75F-B653-4F05-92A5-D441CFB352C3}" sibTransId="{4F209869-8AFE-480F-8CC3-AC7B7E1BDBDA}"/>
    <dgm:cxn modelId="{378E1C05-B77C-4A54-BD3F-3FB5E072E60E}" type="presOf" srcId="{1F5718BC-BF83-441D-A045-03BFED77D5C2}" destId="{271771F2-FDC8-41BE-B6CA-D900DEE2CF3A}" srcOrd="0" destOrd="0" presId="urn:microsoft.com/office/officeart/2005/8/layout/default"/>
    <dgm:cxn modelId="{BD94B05D-09F4-4164-B55E-7F6B365A2CBE}" srcId="{12A740BB-ED44-4306-BA47-E5E650E85715}" destId="{B84FA4B7-4B19-4EFA-9ABC-2421AE4D399E}" srcOrd="2" destOrd="0" parTransId="{78DB3F46-C1A8-42FA-B359-92B0D26E997B}" sibTransId="{83388ED6-5629-4D73-81A7-CF2C7DCDDB04}"/>
    <dgm:cxn modelId="{6620490F-D778-4B43-946C-4FADC51A16AB}" type="presOf" srcId="{B84FA4B7-4B19-4EFA-9ABC-2421AE4D399E}" destId="{E5D2EA03-78E4-456C-8C24-2B96A7D32455}" srcOrd="0" destOrd="0" presId="urn:microsoft.com/office/officeart/2005/8/layout/default"/>
    <dgm:cxn modelId="{709CD4CB-FA7A-4045-8479-9D8140878ADC}" type="presParOf" srcId="{E23354D0-367A-416D-9493-30F6F01DA67E}" destId="{13247AE0-5390-4903-A38E-8EC289564BAC}" srcOrd="0" destOrd="0" presId="urn:microsoft.com/office/officeart/2005/8/layout/default"/>
    <dgm:cxn modelId="{983A5571-AC2A-43B5-AF8D-D5B2BDAAC2F5}" type="presParOf" srcId="{E23354D0-367A-416D-9493-30F6F01DA67E}" destId="{F23ACFE6-F62E-4CC9-8C71-FCA8CA127D6B}" srcOrd="1" destOrd="0" presId="urn:microsoft.com/office/officeart/2005/8/layout/default"/>
    <dgm:cxn modelId="{2F690953-DA05-45FD-875C-1D63C666C847}" type="presParOf" srcId="{E23354D0-367A-416D-9493-30F6F01DA67E}" destId="{271771F2-FDC8-41BE-B6CA-D900DEE2CF3A}" srcOrd="2" destOrd="0" presId="urn:microsoft.com/office/officeart/2005/8/layout/default"/>
    <dgm:cxn modelId="{12F5E512-7786-4CAE-9B76-89B018147C6D}" type="presParOf" srcId="{E23354D0-367A-416D-9493-30F6F01DA67E}" destId="{1AAEB786-93F5-4A9C-9B46-8E2EBCBC5F8D}" srcOrd="3" destOrd="0" presId="urn:microsoft.com/office/officeart/2005/8/layout/default"/>
    <dgm:cxn modelId="{0A6EBA4F-1BC6-4577-AB6A-AC354F7EE308}" type="presParOf" srcId="{E23354D0-367A-416D-9493-30F6F01DA67E}" destId="{E5D2EA03-78E4-456C-8C24-2B96A7D32455}" srcOrd="4" destOrd="0" presId="urn:microsoft.com/office/officeart/2005/8/layout/default"/>
    <dgm:cxn modelId="{2A091CE7-C3B9-4CC1-BD50-B0D24EC866AF}" type="presParOf" srcId="{E23354D0-367A-416D-9493-30F6F01DA67E}" destId="{81269EB7-31BD-49EC-89FB-5676020F90DB}" srcOrd="5" destOrd="0" presId="urn:microsoft.com/office/officeart/2005/8/layout/default"/>
    <dgm:cxn modelId="{A21A7192-55FF-4FC8-B3D3-59BE5F341E0E}" type="presParOf" srcId="{E23354D0-367A-416D-9493-30F6F01DA67E}" destId="{D9A9D845-4F97-4880-B9D5-07769443563F}" srcOrd="6"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00656B22-8A30-4629-94D8-29763F56FDE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BE"/>
        </a:p>
      </dgm:t>
    </dgm:pt>
    <dgm:pt modelId="{3B51BF03-1B21-4E1D-8CF8-F100466F8B4E}">
      <dgm:prSet/>
      <dgm:spPr/>
      <dgm:t>
        <a:bodyPr/>
        <a:lstStyle/>
        <a:p>
          <a:pPr rtl="0"/>
          <a:r>
            <a:rPr lang="fr-FR" u="sng" dirty="0" smtClean="0"/>
            <a:t>Chaque mesure de sécurité est pourvue d'une carte de condamnation ! </a:t>
          </a:r>
          <a:endParaRPr lang="fr-BE" dirty="0"/>
        </a:p>
      </dgm:t>
    </dgm:pt>
    <dgm:pt modelId="{0543B8CC-81FD-446C-815B-EB5DB2D5A33F}" type="parTrans" cxnId="{8EB1DAD9-A512-4AA8-882A-7A182863577B}">
      <dgm:prSet/>
      <dgm:spPr/>
      <dgm:t>
        <a:bodyPr/>
        <a:lstStyle/>
        <a:p>
          <a:endParaRPr lang="fr-BE"/>
        </a:p>
      </dgm:t>
    </dgm:pt>
    <dgm:pt modelId="{8EBEC1DF-29FA-47E1-BF39-58332211BA11}" type="sibTrans" cxnId="{8EB1DAD9-A512-4AA8-882A-7A182863577B}">
      <dgm:prSet/>
      <dgm:spPr/>
      <dgm:t>
        <a:bodyPr/>
        <a:lstStyle/>
        <a:p>
          <a:endParaRPr lang="fr-BE"/>
        </a:p>
      </dgm:t>
    </dgm:pt>
    <dgm:pt modelId="{E8DA8CA6-1178-4841-8237-19117797464A}">
      <dgm:prSet/>
      <dgm:spPr/>
      <dgm:t>
        <a:bodyPr/>
        <a:lstStyle/>
        <a:p>
          <a:pPr rtl="0"/>
          <a:r>
            <a:rPr lang="fr-FR" u="sng" dirty="0" smtClean="0"/>
            <a:t>La carte peut être enlevée uniquement par le responsable de la carte</a:t>
          </a:r>
          <a:endParaRPr lang="fr-BE" dirty="0"/>
        </a:p>
      </dgm:t>
    </dgm:pt>
    <dgm:pt modelId="{6BBEB015-D872-41E5-A8FF-6EEC67C1CC65}" type="parTrans" cxnId="{9326261C-3B2F-42AC-BFBA-0DFE480F8697}">
      <dgm:prSet/>
      <dgm:spPr/>
      <dgm:t>
        <a:bodyPr/>
        <a:lstStyle/>
        <a:p>
          <a:endParaRPr lang="fr-BE"/>
        </a:p>
      </dgm:t>
    </dgm:pt>
    <dgm:pt modelId="{B68C72CB-8966-40AB-A41E-CE6EE7508E37}" type="sibTrans" cxnId="{9326261C-3B2F-42AC-BFBA-0DFE480F8697}">
      <dgm:prSet/>
      <dgm:spPr/>
      <dgm:t>
        <a:bodyPr/>
        <a:lstStyle/>
        <a:p>
          <a:endParaRPr lang="fr-BE"/>
        </a:p>
      </dgm:t>
    </dgm:pt>
    <dgm:pt modelId="{879E515E-5BB0-4629-B844-F5C7FE9B5B1F}">
      <dgm:prSet/>
      <dgm:spPr/>
      <dgm:t>
        <a:bodyPr/>
        <a:lstStyle/>
        <a:p>
          <a:pPr rtl="0"/>
          <a:r>
            <a:rPr lang="fr-FR" dirty="0" smtClean="0"/>
            <a:t>Et si les conditions sont rencontrées : </a:t>
          </a:r>
          <a:r>
            <a:rPr lang="fr-FR" u="sng" dirty="0" smtClean="0"/>
            <a:t>Uniquement lorsque la dernière carte est enlevée -&gt; Enlever la mesure de sécurité</a:t>
          </a:r>
          <a:endParaRPr lang="fr-BE" dirty="0"/>
        </a:p>
      </dgm:t>
    </dgm:pt>
    <dgm:pt modelId="{52C35629-E509-4A2D-98A2-DB600FC0FFB8}" type="parTrans" cxnId="{F3F88E01-D83A-4CD1-B008-134B820E5B3D}">
      <dgm:prSet/>
      <dgm:spPr/>
      <dgm:t>
        <a:bodyPr/>
        <a:lstStyle/>
        <a:p>
          <a:endParaRPr lang="fr-BE"/>
        </a:p>
      </dgm:t>
    </dgm:pt>
    <dgm:pt modelId="{CB3D6709-619A-47CC-853B-2CE4CC41AF5E}" type="sibTrans" cxnId="{F3F88E01-D83A-4CD1-B008-134B820E5B3D}">
      <dgm:prSet/>
      <dgm:spPr/>
      <dgm:t>
        <a:bodyPr/>
        <a:lstStyle/>
        <a:p>
          <a:endParaRPr lang="fr-BE"/>
        </a:p>
      </dgm:t>
    </dgm:pt>
    <dgm:pt modelId="{8373C383-EDDB-49DF-8C4D-AF72C3BFD6D7}">
      <dgm:prSet/>
      <dgm:spPr/>
      <dgm:t>
        <a:bodyPr/>
        <a:lstStyle/>
        <a:p>
          <a:pPr rtl="0"/>
          <a:r>
            <a:rPr lang="fr-FR" u="sng" dirty="0" smtClean="0"/>
            <a:t>Le CT doit placer des cartes </a:t>
          </a:r>
          <a:r>
            <a:rPr lang="fr-FR" b="1" u="sng" dirty="0" smtClean="0"/>
            <a:t>bleues</a:t>
          </a:r>
          <a:r>
            <a:rPr lang="fr-FR" u="sng" dirty="0" smtClean="0"/>
            <a:t> sur toutes les MS qu'il prend, et il peut placer des cartes </a:t>
          </a:r>
          <a:r>
            <a:rPr lang="fr-FR" b="1" u="sng" dirty="0" smtClean="0"/>
            <a:t>bleues</a:t>
          </a:r>
          <a:r>
            <a:rPr lang="fr-FR" u="sng" dirty="0" smtClean="0"/>
            <a:t> au-dessus des autres cartes de condamnation</a:t>
          </a:r>
          <a:endParaRPr lang="fr-BE" dirty="0"/>
        </a:p>
      </dgm:t>
    </dgm:pt>
    <dgm:pt modelId="{27C5FF3D-9D21-4F83-8A2D-225E04E8CCB6}" type="parTrans" cxnId="{A3E4204A-ABE1-4A91-B5D9-0C8C770BF59E}">
      <dgm:prSet/>
      <dgm:spPr/>
      <dgm:t>
        <a:bodyPr/>
        <a:lstStyle/>
        <a:p>
          <a:endParaRPr lang="fr-BE"/>
        </a:p>
      </dgm:t>
    </dgm:pt>
    <dgm:pt modelId="{DC1898EA-971A-4E68-96DB-15EFA9B63E86}" type="sibTrans" cxnId="{A3E4204A-ABE1-4A91-B5D9-0C8C770BF59E}">
      <dgm:prSet/>
      <dgm:spPr/>
      <dgm:t>
        <a:bodyPr/>
        <a:lstStyle/>
        <a:p>
          <a:endParaRPr lang="fr-BE"/>
        </a:p>
      </dgm:t>
    </dgm:pt>
    <dgm:pt modelId="{DC6B0921-FBEF-47FE-A83E-A86B728E2DE6}" type="pres">
      <dgm:prSet presAssocID="{00656B22-8A30-4629-94D8-29763F56FDED}" presName="Name0" presStyleCnt="0">
        <dgm:presLayoutVars>
          <dgm:dir/>
          <dgm:animLvl val="lvl"/>
          <dgm:resizeHandles val="exact"/>
        </dgm:presLayoutVars>
      </dgm:prSet>
      <dgm:spPr/>
      <dgm:t>
        <a:bodyPr/>
        <a:lstStyle/>
        <a:p>
          <a:endParaRPr lang="fr-BE"/>
        </a:p>
      </dgm:t>
    </dgm:pt>
    <dgm:pt modelId="{9A414297-9EF1-48EE-A53C-F466E301D20B}" type="pres">
      <dgm:prSet presAssocID="{3B51BF03-1B21-4E1D-8CF8-F100466F8B4E}" presName="linNode" presStyleCnt="0"/>
      <dgm:spPr/>
      <dgm:t>
        <a:bodyPr/>
        <a:lstStyle/>
        <a:p>
          <a:endParaRPr lang="fr-BE"/>
        </a:p>
      </dgm:t>
    </dgm:pt>
    <dgm:pt modelId="{75463765-0927-4A26-8215-EA25E91681BA}" type="pres">
      <dgm:prSet presAssocID="{3B51BF03-1B21-4E1D-8CF8-F100466F8B4E}" presName="parentText" presStyleLbl="node1" presStyleIdx="0" presStyleCnt="4" custScaleX="203744">
        <dgm:presLayoutVars>
          <dgm:chMax val="1"/>
          <dgm:bulletEnabled val="1"/>
        </dgm:presLayoutVars>
      </dgm:prSet>
      <dgm:spPr/>
      <dgm:t>
        <a:bodyPr/>
        <a:lstStyle/>
        <a:p>
          <a:endParaRPr lang="fr-BE"/>
        </a:p>
      </dgm:t>
    </dgm:pt>
    <dgm:pt modelId="{CDCA4708-1F45-4981-AB2D-15487AF0B5CE}" type="pres">
      <dgm:prSet presAssocID="{8EBEC1DF-29FA-47E1-BF39-58332211BA11}" presName="sp" presStyleCnt="0"/>
      <dgm:spPr/>
      <dgm:t>
        <a:bodyPr/>
        <a:lstStyle/>
        <a:p>
          <a:endParaRPr lang="fr-BE"/>
        </a:p>
      </dgm:t>
    </dgm:pt>
    <dgm:pt modelId="{7783D119-8304-45EB-96EB-3CD91AA2A421}" type="pres">
      <dgm:prSet presAssocID="{E8DA8CA6-1178-4841-8237-19117797464A}" presName="linNode" presStyleCnt="0"/>
      <dgm:spPr/>
      <dgm:t>
        <a:bodyPr/>
        <a:lstStyle/>
        <a:p>
          <a:endParaRPr lang="fr-BE"/>
        </a:p>
      </dgm:t>
    </dgm:pt>
    <dgm:pt modelId="{6ED04BF2-0BEA-4382-8918-D4FE3B8B3F1A}" type="pres">
      <dgm:prSet presAssocID="{E8DA8CA6-1178-4841-8237-19117797464A}" presName="parentText" presStyleLbl="node1" presStyleIdx="1" presStyleCnt="4" custScaleX="203744">
        <dgm:presLayoutVars>
          <dgm:chMax val="1"/>
          <dgm:bulletEnabled val="1"/>
        </dgm:presLayoutVars>
      </dgm:prSet>
      <dgm:spPr/>
      <dgm:t>
        <a:bodyPr/>
        <a:lstStyle/>
        <a:p>
          <a:endParaRPr lang="fr-BE"/>
        </a:p>
      </dgm:t>
    </dgm:pt>
    <dgm:pt modelId="{4DD167CE-0C03-440A-AE8D-36E7D75ECA58}" type="pres">
      <dgm:prSet presAssocID="{B68C72CB-8966-40AB-A41E-CE6EE7508E37}" presName="sp" presStyleCnt="0"/>
      <dgm:spPr/>
      <dgm:t>
        <a:bodyPr/>
        <a:lstStyle/>
        <a:p>
          <a:endParaRPr lang="fr-BE"/>
        </a:p>
      </dgm:t>
    </dgm:pt>
    <dgm:pt modelId="{630B8A0B-D249-4BFF-AD78-9B8E9FA8BD93}" type="pres">
      <dgm:prSet presAssocID="{879E515E-5BB0-4629-B844-F5C7FE9B5B1F}" presName="linNode" presStyleCnt="0"/>
      <dgm:spPr/>
      <dgm:t>
        <a:bodyPr/>
        <a:lstStyle/>
        <a:p>
          <a:endParaRPr lang="fr-BE"/>
        </a:p>
      </dgm:t>
    </dgm:pt>
    <dgm:pt modelId="{BCF391A4-EC28-4636-9322-FAE6A8374864}" type="pres">
      <dgm:prSet presAssocID="{879E515E-5BB0-4629-B844-F5C7FE9B5B1F}" presName="parentText" presStyleLbl="node1" presStyleIdx="2" presStyleCnt="4" custScaleX="202541">
        <dgm:presLayoutVars>
          <dgm:chMax val="1"/>
          <dgm:bulletEnabled val="1"/>
        </dgm:presLayoutVars>
      </dgm:prSet>
      <dgm:spPr/>
      <dgm:t>
        <a:bodyPr/>
        <a:lstStyle/>
        <a:p>
          <a:endParaRPr lang="fr-BE"/>
        </a:p>
      </dgm:t>
    </dgm:pt>
    <dgm:pt modelId="{DE7D2886-7973-4C05-AD74-B78AA6B1616C}" type="pres">
      <dgm:prSet presAssocID="{CB3D6709-619A-47CC-853B-2CE4CC41AF5E}" presName="sp" presStyleCnt="0"/>
      <dgm:spPr/>
      <dgm:t>
        <a:bodyPr/>
        <a:lstStyle/>
        <a:p>
          <a:endParaRPr lang="fr-BE"/>
        </a:p>
      </dgm:t>
    </dgm:pt>
    <dgm:pt modelId="{A9B71049-E70B-4FAD-A197-A1FB0DE97844}" type="pres">
      <dgm:prSet presAssocID="{8373C383-EDDB-49DF-8C4D-AF72C3BFD6D7}" presName="linNode" presStyleCnt="0"/>
      <dgm:spPr/>
      <dgm:t>
        <a:bodyPr/>
        <a:lstStyle/>
        <a:p>
          <a:endParaRPr lang="fr-BE"/>
        </a:p>
      </dgm:t>
    </dgm:pt>
    <dgm:pt modelId="{8A8DADC7-2199-4525-B7CD-6243AA190FF4}" type="pres">
      <dgm:prSet presAssocID="{8373C383-EDDB-49DF-8C4D-AF72C3BFD6D7}" presName="parentText" presStyleLbl="node1" presStyleIdx="3" presStyleCnt="4" custScaleX="203744">
        <dgm:presLayoutVars>
          <dgm:chMax val="1"/>
          <dgm:bulletEnabled val="1"/>
        </dgm:presLayoutVars>
      </dgm:prSet>
      <dgm:spPr/>
      <dgm:t>
        <a:bodyPr/>
        <a:lstStyle/>
        <a:p>
          <a:endParaRPr lang="fr-BE"/>
        </a:p>
      </dgm:t>
    </dgm:pt>
  </dgm:ptLst>
  <dgm:cxnLst>
    <dgm:cxn modelId="{18AADA4E-8D9B-471A-8F6D-A51D9C00544A}" type="presOf" srcId="{00656B22-8A30-4629-94D8-29763F56FDED}" destId="{DC6B0921-FBEF-47FE-A83E-A86B728E2DE6}" srcOrd="0" destOrd="0" presId="urn:microsoft.com/office/officeart/2005/8/layout/vList5"/>
    <dgm:cxn modelId="{9326261C-3B2F-42AC-BFBA-0DFE480F8697}" srcId="{00656B22-8A30-4629-94D8-29763F56FDED}" destId="{E8DA8CA6-1178-4841-8237-19117797464A}" srcOrd="1" destOrd="0" parTransId="{6BBEB015-D872-41E5-A8FF-6EEC67C1CC65}" sibTransId="{B68C72CB-8966-40AB-A41E-CE6EE7508E37}"/>
    <dgm:cxn modelId="{A3E4204A-ABE1-4A91-B5D9-0C8C770BF59E}" srcId="{00656B22-8A30-4629-94D8-29763F56FDED}" destId="{8373C383-EDDB-49DF-8C4D-AF72C3BFD6D7}" srcOrd="3" destOrd="0" parTransId="{27C5FF3D-9D21-4F83-8A2D-225E04E8CCB6}" sibTransId="{DC1898EA-971A-4E68-96DB-15EFA9B63E86}"/>
    <dgm:cxn modelId="{8EB1DAD9-A512-4AA8-882A-7A182863577B}" srcId="{00656B22-8A30-4629-94D8-29763F56FDED}" destId="{3B51BF03-1B21-4E1D-8CF8-F100466F8B4E}" srcOrd="0" destOrd="0" parTransId="{0543B8CC-81FD-446C-815B-EB5DB2D5A33F}" sibTransId="{8EBEC1DF-29FA-47E1-BF39-58332211BA11}"/>
    <dgm:cxn modelId="{7B18871C-578E-4E7D-9BF1-CC20F874177E}" type="presOf" srcId="{E8DA8CA6-1178-4841-8237-19117797464A}" destId="{6ED04BF2-0BEA-4382-8918-D4FE3B8B3F1A}" srcOrd="0" destOrd="0" presId="urn:microsoft.com/office/officeart/2005/8/layout/vList5"/>
    <dgm:cxn modelId="{9ECFE228-0C3A-48C9-BEA1-56AD95B176BB}" type="presOf" srcId="{8373C383-EDDB-49DF-8C4D-AF72C3BFD6D7}" destId="{8A8DADC7-2199-4525-B7CD-6243AA190FF4}" srcOrd="0" destOrd="0" presId="urn:microsoft.com/office/officeart/2005/8/layout/vList5"/>
    <dgm:cxn modelId="{F3F88E01-D83A-4CD1-B008-134B820E5B3D}" srcId="{00656B22-8A30-4629-94D8-29763F56FDED}" destId="{879E515E-5BB0-4629-B844-F5C7FE9B5B1F}" srcOrd="2" destOrd="0" parTransId="{52C35629-E509-4A2D-98A2-DB600FC0FFB8}" sibTransId="{CB3D6709-619A-47CC-853B-2CE4CC41AF5E}"/>
    <dgm:cxn modelId="{B9105543-0B85-45FD-A0D0-B5B6C241B4DE}" type="presOf" srcId="{879E515E-5BB0-4629-B844-F5C7FE9B5B1F}" destId="{BCF391A4-EC28-4636-9322-FAE6A8374864}" srcOrd="0" destOrd="0" presId="urn:microsoft.com/office/officeart/2005/8/layout/vList5"/>
    <dgm:cxn modelId="{8023D117-5AAA-48B7-933B-14991967DA33}" type="presOf" srcId="{3B51BF03-1B21-4E1D-8CF8-F100466F8B4E}" destId="{75463765-0927-4A26-8215-EA25E91681BA}" srcOrd="0" destOrd="0" presId="urn:microsoft.com/office/officeart/2005/8/layout/vList5"/>
    <dgm:cxn modelId="{1FB61C7A-9151-48AA-8BB5-9ED5DCFDF1CE}" type="presParOf" srcId="{DC6B0921-FBEF-47FE-A83E-A86B728E2DE6}" destId="{9A414297-9EF1-48EE-A53C-F466E301D20B}" srcOrd="0" destOrd="0" presId="urn:microsoft.com/office/officeart/2005/8/layout/vList5"/>
    <dgm:cxn modelId="{DF105D64-3B0B-4FDB-854B-0E4F072759A6}" type="presParOf" srcId="{9A414297-9EF1-48EE-A53C-F466E301D20B}" destId="{75463765-0927-4A26-8215-EA25E91681BA}" srcOrd="0" destOrd="0" presId="urn:microsoft.com/office/officeart/2005/8/layout/vList5"/>
    <dgm:cxn modelId="{D48973D9-2616-4EAB-9F87-6F56D2548CE2}" type="presParOf" srcId="{DC6B0921-FBEF-47FE-A83E-A86B728E2DE6}" destId="{CDCA4708-1F45-4981-AB2D-15487AF0B5CE}" srcOrd="1" destOrd="0" presId="urn:microsoft.com/office/officeart/2005/8/layout/vList5"/>
    <dgm:cxn modelId="{4BE10D83-E5D0-4DAC-B6F6-1A378B440715}" type="presParOf" srcId="{DC6B0921-FBEF-47FE-A83E-A86B728E2DE6}" destId="{7783D119-8304-45EB-96EB-3CD91AA2A421}" srcOrd="2" destOrd="0" presId="urn:microsoft.com/office/officeart/2005/8/layout/vList5"/>
    <dgm:cxn modelId="{0358108D-FE18-41BA-A774-45945162652C}" type="presParOf" srcId="{7783D119-8304-45EB-96EB-3CD91AA2A421}" destId="{6ED04BF2-0BEA-4382-8918-D4FE3B8B3F1A}" srcOrd="0" destOrd="0" presId="urn:microsoft.com/office/officeart/2005/8/layout/vList5"/>
    <dgm:cxn modelId="{B0540ECA-581A-4516-88A4-7E67F513526A}" type="presParOf" srcId="{DC6B0921-FBEF-47FE-A83E-A86B728E2DE6}" destId="{4DD167CE-0C03-440A-AE8D-36E7D75ECA58}" srcOrd="3" destOrd="0" presId="urn:microsoft.com/office/officeart/2005/8/layout/vList5"/>
    <dgm:cxn modelId="{02F41222-BCCC-46F6-ADCA-E80ED0458B12}" type="presParOf" srcId="{DC6B0921-FBEF-47FE-A83E-A86B728E2DE6}" destId="{630B8A0B-D249-4BFF-AD78-9B8E9FA8BD93}" srcOrd="4" destOrd="0" presId="urn:microsoft.com/office/officeart/2005/8/layout/vList5"/>
    <dgm:cxn modelId="{90C48857-F153-4C40-9FC2-4A2475A8ED0E}" type="presParOf" srcId="{630B8A0B-D249-4BFF-AD78-9B8E9FA8BD93}" destId="{BCF391A4-EC28-4636-9322-FAE6A8374864}" srcOrd="0" destOrd="0" presId="urn:microsoft.com/office/officeart/2005/8/layout/vList5"/>
    <dgm:cxn modelId="{00FBEAC8-08BF-486B-905D-2D32A5C1F3AF}" type="presParOf" srcId="{DC6B0921-FBEF-47FE-A83E-A86B728E2DE6}" destId="{DE7D2886-7973-4C05-AD74-B78AA6B1616C}" srcOrd="5" destOrd="0" presId="urn:microsoft.com/office/officeart/2005/8/layout/vList5"/>
    <dgm:cxn modelId="{C3EF457E-FC95-408D-9D7B-9A3165CF9040}" type="presParOf" srcId="{DC6B0921-FBEF-47FE-A83E-A86B728E2DE6}" destId="{A9B71049-E70B-4FAD-A197-A1FB0DE97844}" srcOrd="6" destOrd="0" presId="urn:microsoft.com/office/officeart/2005/8/layout/vList5"/>
    <dgm:cxn modelId="{E2C8FDDA-39E9-4FE5-8385-ADEB7E17D702}" type="presParOf" srcId="{A9B71049-E70B-4FAD-A197-A1FB0DE97844}" destId="{8A8DADC7-2199-4525-B7CD-6243AA190FF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E2CE5-18AE-40FF-93A9-357FC16910A0}">
      <dsp:nvSpPr>
        <dsp:cNvPr id="0" name=""/>
        <dsp:cNvSpPr/>
      </dsp:nvSpPr>
      <dsp:spPr>
        <a:xfrm>
          <a:off x="0" y="264653"/>
          <a:ext cx="8496944" cy="718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59457" tIns="333248" rIns="659457" bIns="128016" numCol="1" spcCol="1270" anchor="t" anchorCtr="0">
          <a:noAutofit/>
        </a:bodyPr>
        <a:lstStyle/>
        <a:p>
          <a:pPr marL="171450" lvl="1" indent="-171450" algn="l" defTabSz="800100">
            <a:lnSpc>
              <a:spcPct val="90000"/>
            </a:lnSpc>
            <a:spcBef>
              <a:spcPct val="0"/>
            </a:spcBef>
            <a:spcAft>
              <a:spcPct val="15000"/>
            </a:spcAft>
            <a:buChar char="••"/>
          </a:pPr>
          <a:r>
            <a:rPr lang="fr-BE" sz="1800" kern="1200" dirty="0" smtClean="0">
              <a:latin typeface="Verdana" pitchFamily="34" charset="0"/>
            </a:rPr>
            <a:t>Définir une politique de prévention pour son entreprise.</a:t>
          </a:r>
          <a:endParaRPr lang="nl-BE" sz="1800" kern="1200" dirty="0"/>
        </a:p>
      </dsp:txBody>
      <dsp:txXfrm>
        <a:off x="0" y="264653"/>
        <a:ext cx="8496944" cy="718200"/>
      </dsp:txXfrm>
    </dsp:sp>
    <dsp:sp modelId="{AD773074-C0E5-498A-8E69-FDCD79E51759}">
      <dsp:nvSpPr>
        <dsp:cNvPr id="0" name=""/>
        <dsp:cNvSpPr/>
      </dsp:nvSpPr>
      <dsp:spPr>
        <a:xfrm>
          <a:off x="424847" y="28493"/>
          <a:ext cx="5947860"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4815" tIns="0" rIns="224815" bIns="0" numCol="1" spcCol="1270" anchor="ctr" anchorCtr="0">
          <a:noAutofit/>
        </a:bodyPr>
        <a:lstStyle/>
        <a:p>
          <a:pPr lvl="0" algn="l" defTabSz="1066800">
            <a:lnSpc>
              <a:spcPct val="90000"/>
            </a:lnSpc>
            <a:spcBef>
              <a:spcPct val="0"/>
            </a:spcBef>
            <a:spcAft>
              <a:spcPct val="35000"/>
            </a:spcAft>
          </a:pPr>
          <a:r>
            <a:rPr lang="nl-BE" sz="2400" kern="1200" dirty="0" err="1" smtClean="0"/>
            <a:t>L’employeur</a:t>
          </a:r>
          <a:endParaRPr lang="nl-BE" sz="2400" kern="1200" dirty="0"/>
        </a:p>
      </dsp:txBody>
      <dsp:txXfrm>
        <a:off x="447904" y="51550"/>
        <a:ext cx="5901746" cy="426206"/>
      </dsp:txXfrm>
    </dsp:sp>
    <dsp:sp modelId="{7A0B3720-302E-4673-AD8B-B50BDE85B3CA}">
      <dsp:nvSpPr>
        <dsp:cNvPr id="0" name=""/>
        <dsp:cNvSpPr/>
      </dsp:nvSpPr>
      <dsp:spPr>
        <a:xfrm>
          <a:off x="0" y="1305413"/>
          <a:ext cx="8496944" cy="9827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59457" tIns="333248" rIns="659457" bIns="128016" numCol="1" spcCol="1270" anchor="t" anchorCtr="0">
          <a:noAutofit/>
        </a:bodyPr>
        <a:lstStyle/>
        <a:p>
          <a:pPr marL="171450" lvl="1" indent="-171450" algn="l" defTabSz="800100">
            <a:lnSpc>
              <a:spcPct val="90000"/>
            </a:lnSpc>
            <a:spcBef>
              <a:spcPct val="0"/>
            </a:spcBef>
            <a:spcAft>
              <a:spcPct val="15000"/>
            </a:spcAft>
            <a:buChar char="••"/>
          </a:pPr>
          <a:r>
            <a:rPr lang="fr-BE" sz="1800" kern="1200" dirty="0" smtClean="0">
              <a:latin typeface="Verdana" pitchFamily="34" charset="0"/>
            </a:rPr>
            <a:t>Est responsable de faire appliquer la politique de bien-être que l’employeur à déclarée.</a:t>
          </a:r>
          <a:endParaRPr lang="nl-BE" sz="1800" kern="1200" dirty="0"/>
        </a:p>
      </dsp:txBody>
      <dsp:txXfrm>
        <a:off x="0" y="1305413"/>
        <a:ext cx="8496944" cy="982799"/>
      </dsp:txXfrm>
    </dsp:sp>
    <dsp:sp modelId="{3EDBF2C4-CF6D-41BF-A32F-AE578AB262B5}">
      <dsp:nvSpPr>
        <dsp:cNvPr id="0" name=""/>
        <dsp:cNvSpPr/>
      </dsp:nvSpPr>
      <dsp:spPr>
        <a:xfrm>
          <a:off x="424847" y="1069253"/>
          <a:ext cx="5947860"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4815" tIns="0" rIns="224815" bIns="0" numCol="1" spcCol="1270" anchor="ctr" anchorCtr="0">
          <a:noAutofit/>
        </a:bodyPr>
        <a:lstStyle/>
        <a:p>
          <a:pPr lvl="0" algn="l" defTabSz="1066800">
            <a:lnSpc>
              <a:spcPct val="90000"/>
            </a:lnSpc>
            <a:spcBef>
              <a:spcPct val="0"/>
            </a:spcBef>
            <a:spcAft>
              <a:spcPct val="35000"/>
            </a:spcAft>
          </a:pPr>
          <a:r>
            <a:rPr lang="nl-BE" sz="2400" kern="1200" dirty="0" smtClean="0"/>
            <a:t>La </a:t>
          </a:r>
          <a:r>
            <a:rPr lang="nl-BE" sz="2400" kern="1200" dirty="0" err="1" smtClean="0"/>
            <a:t>ligne</a:t>
          </a:r>
          <a:r>
            <a:rPr lang="nl-BE" sz="2400" kern="1200" dirty="0" smtClean="0"/>
            <a:t> </a:t>
          </a:r>
          <a:r>
            <a:rPr lang="nl-BE" sz="2400" kern="1200" dirty="0" err="1" smtClean="0"/>
            <a:t>hiërarchique</a:t>
          </a:r>
          <a:endParaRPr lang="nl-BE" sz="2400" kern="1200" dirty="0"/>
        </a:p>
      </dsp:txBody>
      <dsp:txXfrm>
        <a:off x="447904" y="1092310"/>
        <a:ext cx="5901746" cy="426206"/>
      </dsp:txXfrm>
    </dsp:sp>
    <dsp:sp modelId="{545306F2-B0D5-4AE4-9770-D115017D241D}">
      <dsp:nvSpPr>
        <dsp:cNvPr id="0" name=""/>
        <dsp:cNvSpPr/>
      </dsp:nvSpPr>
      <dsp:spPr>
        <a:xfrm>
          <a:off x="0" y="2617428"/>
          <a:ext cx="8496944" cy="2116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59457" tIns="333248" rIns="659457" bIns="128016"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fr-BE" sz="1800" kern="1200" noProof="0" dirty="0" smtClean="0">
              <a:latin typeface="Verdana" pitchFamily="34" charset="0"/>
            </a:rPr>
            <a:t>Chacun est obligé de suivre ces règles de sécurités et d’utiliser les protections collectifs ainsi que les protections personnel</a:t>
          </a:r>
          <a:endParaRPr lang="fr-BE" sz="1800" kern="1200" noProof="0" dirty="0">
            <a:latin typeface="Verdana" pitchFamily="34" charset="0"/>
            <a:ea typeface="Verdana" panose="020B0604030504040204" pitchFamily="34" charset="0"/>
            <a:cs typeface="Verdana" panose="020B0604030504040204" pitchFamily="34" charset="0"/>
          </a:endParaRPr>
        </a:p>
        <a:p>
          <a:pPr marL="0" marR="0" lvl="1" indent="0" algn="l" defTabSz="914400" eaLnBrk="1" fontAlgn="auto" latinLnBrk="0" hangingPunct="1">
            <a:lnSpc>
              <a:spcPct val="100000"/>
            </a:lnSpc>
            <a:spcBef>
              <a:spcPct val="0"/>
            </a:spcBef>
            <a:spcAft>
              <a:spcPts val="0"/>
            </a:spcAft>
            <a:buClrTx/>
            <a:buSzTx/>
            <a:buFontTx/>
            <a:buChar char="••"/>
            <a:tabLst/>
            <a:defRPr/>
          </a:pPr>
          <a:r>
            <a:rPr lang="nl-NL" sz="1800" kern="1200" dirty="0" smtClean="0">
              <a:latin typeface="Verdana" pitchFamily="34" charset="0"/>
            </a:rPr>
            <a:t> </a:t>
          </a:r>
          <a:r>
            <a:rPr lang="fr-BE" sz="1800" kern="1200" dirty="0" smtClean="0">
              <a:latin typeface="Verdana" pitchFamily="34" charset="0"/>
            </a:rPr>
            <a:t>Tous nous sommes responsables de notre propre sécurité et de celle de nos collègues.</a:t>
          </a:r>
          <a:endParaRPr lang="nl-BE" sz="1800" kern="1200" dirty="0">
            <a:latin typeface="Verdana" pitchFamily="34" charset="0"/>
            <a:ea typeface="Verdana" panose="020B0604030504040204" pitchFamily="34" charset="0"/>
            <a:cs typeface="Verdana" panose="020B0604030504040204" pitchFamily="34" charset="0"/>
          </a:endParaRPr>
        </a:p>
        <a:p>
          <a:pPr marL="171450" lvl="1" indent="0" algn="l" defTabSz="800100">
            <a:lnSpc>
              <a:spcPct val="90000"/>
            </a:lnSpc>
            <a:spcBef>
              <a:spcPct val="0"/>
            </a:spcBef>
            <a:spcAft>
              <a:spcPct val="15000"/>
            </a:spcAft>
            <a:buChar char="••"/>
          </a:pPr>
          <a:endParaRPr lang="nl-BE" sz="1800" kern="1200" dirty="0">
            <a:latin typeface="Verdana" pitchFamily="34" charset="0"/>
            <a:ea typeface="Verdana" panose="020B0604030504040204" pitchFamily="34" charset="0"/>
            <a:cs typeface="Verdana" panose="020B0604030504040204" pitchFamily="34" charset="0"/>
          </a:endParaRPr>
        </a:p>
      </dsp:txBody>
      <dsp:txXfrm>
        <a:off x="0" y="2617428"/>
        <a:ext cx="8496944" cy="2116800"/>
      </dsp:txXfrm>
    </dsp:sp>
    <dsp:sp modelId="{8F4815CF-DF50-4458-ACBA-92F7C9A65671}">
      <dsp:nvSpPr>
        <dsp:cNvPr id="0" name=""/>
        <dsp:cNvSpPr/>
      </dsp:nvSpPr>
      <dsp:spPr>
        <a:xfrm>
          <a:off x="424847" y="2374613"/>
          <a:ext cx="5947860"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4815" tIns="0" rIns="224815" bIns="0" numCol="1" spcCol="1270" anchor="ctr" anchorCtr="0">
          <a:noAutofit/>
        </a:bodyPr>
        <a:lstStyle/>
        <a:p>
          <a:pPr lvl="0" algn="l" defTabSz="1066800">
            <a:lnSpc>
              <a:spcPct val="90000"/>
            </a:lnSpc>
            <a:spcBef>
              <a:spcPct val="0"/>
            </a:spcBef>
            <a:spcAft>
              <a:spcPct val="35000"/>
            </a:spcAft>
          </a:pPr>
          <a:r>
            <a:rPr lang="nl-BE" sz="2400" kern="1200" dirty="0" err="1" smtClean="0"/>
            <a:t>Tous</a:t>
          </a:r>
          <a:endParaRPr lang="nl-BE" sz="2400" kern="1200" dirty="0"/>
        </a:p>
      </dsp:txBody>
      <dsp:txXfrm>
        <a:off x="447904" y="2397670"/>
        <a:ext cx="5901746"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9C600-AC7F-45CB-9034-10315F7E6355}">
      <dsp:nvSpPr>
        <dsp:cNvPr id="0" name=""/>
        <dsp:cNvSpPr/>
      </dsp:nvSpPr>
      <dsp:spPr>
        <a:xfrm>
          <a:off x="2156814" y="2139939"/>
          <a:ext cx="1924050" cy="1924050"/>
        </a:xfrm>
        <a:prstGeom prst="ellipse">
          <a:avLst/>
        </a:prstGeom>
        <a:solidFill>
          <a:srgbClr val="6600FF"/>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fr-BE" sz="6500" kern="1200" noProof="0" dirty="0" smtClean="0"/>
            <a:t>CT </a:t>
          </a:r>
        </a:p>
      </dsp:txBody>
      <dsp:txXfrm>
        <a:off x="2438585" y="2421710"/>
        <a:ext cx="1360508" cy="1360508"/>
      </dsp:txXfrm>
    </dsp:sp>
    <dsp:sp modelId="{FDE937EE-1449-4199-98B9-A6619D6B1E1C}">
      <dsp:nvSpPr>
        <dsp:cNvPr id="0" name=""/>
        <dsp:cNvSpPr/>
      </dsp:nvSpPr>
      <dsp:spPr>
        <a:xfrm rot="13538801">
          <a:off x="710635" y="1361703"/>
          <a:ext cx="1949692" cy="548354"/>
        </a:xfrm>
        <a:prstGeom prst="leftArrow">
          <a:avLst>
            <a:gd name="adj1" fmla="val 60000"/>
            <a:gd name="adj2" fmla="val 50000"/>
          </a:avLst>
        </a:prstGeom>
        <a:solidFill>
          <a:schemeClr val="accent2">
            <a:tint val="60000"/>
            <a:hueOff val="0"/>
            <a:satOff val="0"/>
            <a:lumOff val="0"/>
            <a:alphaOff val="0"/>
          </a:schemeClr>
        </a:solidFill>
        <a:ln w="9525" cap="flat" cmpd="sng" algn="ctr">
          <a:solidFill>
            <a:schemeClr val="accent2">
              <a:tint val="60000"/>
              <a:hueOff val="0"/>
              <a:satOff val="0"/>
              <a:lumOff val="0"/>
              <a:alphaOff val="0"/>
            </a:schemeClr>
          </a:solid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73150D3E-6802-44A8-994A-9FF25C90EC7E}">
      <dsp:nvSpPr>
        <dsp:cNvPr id="0" name=""/>
        <dsp:cNvSpPr/>
      </dsp:nvSpPr>
      <dsp:spPr>
        <a:xfrm>
          <a:off x="-422603" y="207684"/>
          <a:ext cx="2853178" cy="1462278"/>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fr-BE" sz="2400" kern="1200" noProof="0" dirty="0" smtClean="0"/>
            <a:t>Mesures complémentaires</a:t>
          </a:r>
          <a:endParaRPr lang="fr-BE" sz="2400" kern="1200" noProof="0" dirty="0"/>
        </a:p>
      </dsp:txBody>
      <dsp:txXfrm>
        <a:off x="-379774" y="250513"/>
        <a:ext cx="2767520" cy="1376620"/>
      </dsp:txXfrm>
    </dsp:sp>
    <dsp:sp modelId="{1A1506B3-CE19-4466-961E-DD9B90EEFC8F}">
      <dsp:nvSpPr>
        <dsp:cNvPr id="0" name=""/>
        <dsp:cNvSpPr/>
      </dsp:nvSpPr>
      <dsp:spPr>
        <a:xfrm rot="18867659">
          <a:off x="3577432" y="1354640"/>
          <a:ext cx="1974186" cy="548354"/>
        </a:xfrm>
        <a:prstGeom prst="leftArrow">
          <a:avLst>
            <a:gd name="adj1" fmla="val 60000"/>
            <a:gd name="adj2" fmla="val 50000"/>
          </a:avLst>
        </a:prstGeom>
        <a:solidFill>
          <a:schemeClr val="accent2">
            <a:tint val="60000"/>
            <a:hueOff val="0"/>
            <a:satOff val="0"/>
            <a:lumOff val="0"/>
            <a:alphaOff val="0"/>
          </a:schemeClr>
        </a:solidFill>
        <a:ln w="9525" cap="flat" cmpd="sng" algn="ctr">
          <a:solidFill>
            <a:schemeClr val="accent2">
              <a:tint val="60000"/>
              <a:hueOff val="0"/>
              <a:satOff val="0"/>
              <a:lumOff val="0"/>
              <a:alphaOff val="0"/>
            </a:schemeClr>
          </a:solid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72B0DA58-EFB7-4DE7-9B99-18BF1C8C01EC}">
      <dsp:nvSpPr>
        <dsp:cNvPr id="0" name=""/>
        <dsp:cNvSpPr/>
      </dsp:nvSpPr>
      <dsp:spPr>
        <a:xfrm>
          <a:off x="4000114" y="193163"/>
          <a:ext cx="2511590" cy="1462278"/>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fr-BE" sz="2400" kern="1200" noProof="0" dirty="0" smtClean="0"/>
            <a:t>Mesures supplémentaires</a:t>
          </a:r>
          <a:endParaRPr lang="fr-BE" sz="2400" kern="1200" noProof="0" dirty="0"/>
        </a:p>
      </dsp:txBody>
      <dsp:txXfrm>
        <a:off x="4042943" y="235992"/>
        <a:ext cx="2425932" cy="13766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4CFDD-76B1-4E9F-91F9-888EE507361D}">
      <dsp:nvSpPr>
        <dsp:cNvPr id="0" name=""/>
        <dsp:cNvSpPr/>
      </dsp:nvSpPr>
      <dsp:spPr>
        <a:xfrm>
          <a:off x="-53751" y="0"/>
          <a:ext cx="6495456" cy="4840311"/>
        </a:xfrm>
        <a:prstGeom prst="triangl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04102E-1023-4722-BCE0-F36E7A705B4E}">
      <dsp:nvSpPr>
        <dsp:cNvPr id="0" name=""/>
        <dsp:cNvSpPr/>
      </dsp:nvSpPr>
      <dsp:spPr>
        <a:xfrm>
          <a:off x="1053243" y="484460"/>
          <a:ext cx="7282169" cy="79663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fr-BE" sz="1800" kern="1200" dirty="0" smtClean="0">
              <a:solidFill>
                <a:srgbClr val="21363C"/>
              </a:solidFill>
              <a:latin typeface="Verdana" pitchFamily="34" charset="0"/>
            </a:rPr>
            <a:t>Les principales mesures de précaution sont reprises dans le permis de feu (FO009_Permis de feu). </a:t>
          </a:r>
        </a:p>
        <a:p>
          <a:pPr lvl="0" defTabSz="1822450">
            <a:lnSpc>
              <a:spcPct val="90000"/>
            </a:lnSpc>
            <a:spcBef>
              <a:spcPct val="0"/>
            </a:spcBef>
            <a:spcAft>
              <a:spcPct val="35000"/>
            </a:spcAft>
          </a:pPr>
          <a:endParaRPr lang="nl-BE" kern="1200" dirty="0"/>
        </a:p>
      </dsp:txBody>
      <dsp:txXfrm>
        <a:off x="1092131" y="523348"/>
        <a:ext cx="7204393" cy="718856"/>
      </dsp:txXfrm>
    </dsp:sp>
    <dsp:sp modelId="{C839E158-5199-4537-B4D5-2DF4AF30AF56}">
      <dsp:nvSpPr>
        <dsp:cNvPr id="0" name=""/>
        <dsp:cNvSpPr/>
      </dsp:nvSpPr>
      <dsp:spPr>
        <a:xfrm>
          <a:off x="1070484" y="1319617"/>
          <a:ext cx="7247687" cy="96963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fr-BE" sz="1600" kern="1200" dirty="0" smtClean="0">
              <a:solidFill>
                <a:srgbClr val="F86613"/>
              </a:solidFill>
              <a:latin typeface="Verdana" pitchFamily="34" charset="0"/>
            </a:rPr>
            <a:t>L'utilisation du permis de feu </a:t>
          </a:r>
          <a:r>
            <a:rPr lang="fr-BE" sz="1600" u="sng" kern="1200" dirty="0" smtClean="0">
              <a:solidFill>
                <a:srgbClr val="F86613"/>
              </a:solidFill>
              <a:latin typeface="Verdana" pitchFamily="34" charset="0"/>
            </a:rPr>
            <a:t>est obligatoire pour les travaux avec une flamme nue ou point chaud</a:t>
          </a:r>
          <a:r>
            <a:rPr lang="fr-BE" sz="1600" kern="1200" dirty="0" smtClean="0">
              <a:solidFill>
                <a:srgbClr val="F86613"/>
              </a:solidFill>
              <a:latin typeface="Verdana" pitchFamily="34" charset="0"/>
            </a:rPr>
            <a:t>, qu'il s'agisse du personnel d'Elia ou du contractant.</a:t>
          </a:r>
        </a:p>
        <a:p>
          <a:pPr lvl="0" defTabSz="1822450">
            <a:lnSpc>
              <a:spcPct val="90000"/>
            </a:lnSpc>
            <a:spcBef>
              <a:spcPct val="0"/>
            </a:spcBef>
            <a:spcAft>
              <a:spcPct val="35000"/>
            </a:spcAft>
          </a:pPr>
          <a:endParaRPr lang="nl-BE" kern="1200" dirty="0"/>
        </a:p>
      </dsp:txBody>
      <dsp:txXfrm>
        <a:off x="1117818" y="1366951"/>
        <a:ext cx="7153019" cy="874967"/>
      </dsp:txXfrm>
    </dsp:sp>
    <dsp:sp modelId="{B40F0BCE-DEA5-4F5D-AE0A-0431BCC9CD26}">
      <dsp:nvSpPr>
        <dsp:cNvPr id="0" name=""/>
        <dsp:cNvSpPr/>
      </dsp:nvSpPr>
      <dsp:spPr>
        <a:xfrm>
          <a:off x="1061864" y="2327777"/>
          <a:ext cx="7264928" cy="198955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algn="l" defTabSz="711200">
            <a:lnSpc>
              <a:spcPct val="90000"/>
            </a:lnSpc>
            <a:spcBef>
              <a:spcPct val="0"/>
            </a:spcBef>
            <a:spcAft>
              <a:spcPct val="35000"/>
            </a:spcAft>
            <a:buFontTx/>
            <a:buNone/>
          </a:pPr>
          <a:endParaRPr lang="fr-BE" sz="1600" kern="1200" dirty="0" smtClean="0">
            <a:solidFill>
              <a:srgbClr val="F86613"/>
            </a:solidFill>
            <a:latin typeface="Verdana" pitchFamily="34" charset="0"/>
          </a:endParaRPr>
        </a:p>
        <a:p>
          <a:pPr algn="l" defTabSz="711200">
            <a:lnSpc>
              <a:spcPct val="90000"/>
            </a:lnSpc>
            <a:spcBef>
              <a:spcPct val="0"/>
            </a:spcBef>
            <a:spcAft>
              <a:spcPct val="35000"/>
            </a:spcAft>
            <a:buFontTx/>
            <a:buNone/>
          </a:pPr>
          <a:endParaRPr lang="fr-BE" sz="1600" kern="1200" dirty="0" smtClean="0">
            <a:solidFill>
              <a:srgbClr val="F86613"/>
            </a:solidFill>
            <a:latin typeface="Verdana" pitchFamily="34" charset="0"/>
          </a:endParaRPr>
        </a:p>
        <a:p>
          <a:pPr algn="l" defTabSz="711200">
            <a:lnSpc>
              <a:spcPct val="90000"/>
            </a:lnSpc>
            <a:spcBef>
              <a:spcPct val="0"/>
            </a:spcBef>
            <a:spcAft>
              <a:spcPct val="35000"/>
            </a:spcAft>
            <a:buFontTx/>
            <a:buNone/>
          </a:pPr>
          <a:r>
            <a:rPr lang="fr-BE" sz="1600" kern="1200" dirty="0" smtClean="0">
              <a:solidFill>
                <a:srgbClr val="F86613"/>
              </a:solidFill>
              <a:latin typeface="Verdana" pitchFamily="34" charset="0"/>
            </a:rPr>
            <a:t>Possibilité de l'établir pour plus d'un jour, MAIS </a:t>
          </a:r>
        </a:p>
        <a:p>
          <a:pPr algn="l" defTabSz="711200">
            <a:lnSpc>
              <a:spcPct val="90000"/>
            </a:lnSpc>
            <a:spcBef>
              <a:spcPct val="0"/>
            </a:spcBef>
            <a:spcAft>
              <a:spcPct val="35000"/>
            </a:spcAft>
            <a:buFontTx/>
            <a:buNone/>
          </a:pPr>
          <a:r>
            <a:rPr lang="fr-BE" sz="1600" b="1" kern="1200" dirty="0" smtClean="0">
              <a:solidFill>
                <a:srgbClr val="FF0000"/>
              </a:solidFill>
              <a:latin typeface="Verdana" pitchFamily="34" charset="0"/>
            </a:rPr>
            <a:t>limité en temps (max. 5 jours ouvrables) </a:t>
          </a:r>
          <a:r>
            <a:rPr lang="fr-BE" sz="1600" kern="1200" dirty="0" smtClean="0">
              <a:solidFill>
                <a:srgbClr val="F86613"/>
              </a:solidFill>
              <a:latin typeface="Verdana" pitchFamily="34" charset="0"/>
            </a:rPr>
            <a:t>et dépend :</a:t>
          </a:r>
        </a:p>
        <a:p>
          <a:pPr marL="742950" lvl="1" indent="-285750" algn="l" defTabSz="711200">
            <a:lnSpc>
              <a:spcPct val="90000"/>
            </a:lnSpc>
            <a:spcBef>
              <a:spcPct val="0"/>
            </a:spcBef>
            <a:spcAft>
              <a:spcPct val="35000"/>
            </a:spcAft>
            <a:buFont typeface="Wingdings" panose="05000000000000000000" pitchFamily="2" charset="2"/>
            <a:buChar char="ü"/>
          </a:pPr>
          <a:r>
            <a:rPr lang="fr-BE" sz="1600" kern="1200" dirty="0" smtClean="0">
              <a:solidFill>
                <a:srgbClr val="F86613"/>
              </a:solidFill>
              <a:latin typeface="Verdana" pitchFamily="34" charset="0"/>
            </a:rPr>
            <a:t> des circonstances,</a:t>
          </a:r>
        </a:p>
        <a:p>
          <a:pPr marL="742950" lvl="1" indent="-285750" algn="l" defTabSz="711200">
            <a:lnSpc>
              <a:spcPct val="90000"/>
            </a:lnSpc>
            <a:spcBef>
              <a:spcPct val="0"/>
            </a:spcBef>
            <a:spcAft>
              <a:spcPct val="35000"/>
            </a:spcAft>
            <a:buFont typeface="Wingdings" panose="05000000000000000000" pitchFamily="2" charset="2"/>
            <a:buChar char="ü"/>
          </a:pPr>
          <a:r>
            <a:rPr lang="fr-BE" sz="1600" kern="1200" dirty="0" smtClean="0">
              <a:solidFill>
                <a:srgbClr val="F86613"/>
              </a:solidFill>
              <a:latin typeface="Verdana" pitchFamily="34" charset="0"/>
            </a:rPr>
            <a:t> de l’environnement et </a:t>
          </a:r>
        </a:p>
        <a:p>
          <a:pPr marL="742950" lvl="1" indent="-285750" algn="l" defTabSz="711200">
            <a:lnSpc>
              <a:spcPct val="90000"/>
            </a:lnSpc>
            <a:spcBef>
              <a:spcPct val="0"/>
            </a:spcBef>
            <a:spcAft>
              <a:spcPct val="35000"/>
            </a:spcAft>
            <a:buFont typeface="Wingdings" panose="05000000000000000000" pitchFamily="2" charset="2"/>
            <a:buChar char="ü"/>
          </a:pPr>
          <a:r>
            <a:rPr lang="fr-BE" sz="1600" kern="1200" dirty="0" smtClean="0">
              <a:solidFill>
                <a:srgbClr val="F86613"/>
              </a:solidFill>
              <a:latin typeface="Verdana" pitchFamily="34" charset="0"/>
            </a:rPr>
            <a:t> de la nature des travaux ! </a:t>
          </a:r>
          <a:endParaRPr lang="nl-BE" sz="1600" kern="1200" dirty="0" smtClean="0">
            <a:solidFill>
              <a:srgbClr val="F86613"/>
            </a:solidFill>
            <a:latin typeface="Verdana" pitchFamily="34" charset="0"/>
          </a:endParaRPr>
        </a:p>
        <a:p>
          <a:pPr defTabSz="711200">
            <a:lnSpc>
              <a:spcPct val="90000"/>
            </a:lnSpc>
            <a:spcBef>
              <a:spcPct val="0"/>
            </a:spcBef>
            <a:spcAft>
              <a:spcPct val="35000"/>
            </a:spcAft>
          </a:pPr>
          <a:endParaRPr lang="nl-BE" kern="1200" dirty="0"/>
        </a:p>
      </dsp:txBody>
      <dsp:txXfrm>
        <a:off x="1158986" y="2424899"/>
        <a:ext cx="7070684" cy="1795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EDECF-A511-4ED5-BFDD-B46CDE7D7B36}">
      <dsp:nvSpPr>
        <dsp:cNvPr id="0" name=""/>
        <dsp:cNvSpPr/>
      </dsp:nvSpPr>
      <dsp:spPr>
        <a:xfrm>
          <a:off x="286901" y="68802"/>
          <a:ext cx="5796638" cy="789468"/>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fr-BE" sz="1800" kern="1200" noProof="0" dirty="0" smtClean="0"/>
            <a:t>Formation &amp; test + BA4/BA5 </a:t>
          </a:r>
          <a:r>
            <a:rPr lang="fr-BE" sz="1800" kern="1200" noProof="0" dirty="0" smtClean="0">
              <a:sym typeface="Wingdings" pitchFamily="2" charset="2"/>
            </a:rPr>
            <a:t></a:t>
          </a:r>
          <a:r>
            <a:rPr lang="fr-BE" sz="1800" kern="1200" noProof="0" dirty="0" smtClean="0"/>
            <a:t> Certificat IGSL</a:t>
          </a:r>
          <a:endParaRPr lang="fr-BE" sz="1800" kern="1200" noProof="0" dirty="0"/>
        </a:p>
      </dsp:txBody>
      <dsp:txXfrm>
        <a:off x="310024" y="91925"/>
        <a:ext cx="4852371" cy="743222"/>
      </dsp:txXfrm>
    </dsp:sp>
    <dsp:sp modelId="{F8CAD6D6-0B21-40A0-AEBE-E2D84803724E}">
      <dsp:nvSpPr>
        <dsp:cNvPr id="0" name=""/>
        <dsp:cNvSpPr/>
      </dsp:nvSpPr>
      <dsp:spPr>
        <a:xfrm>
          <a:off x="765987" y="941369"/>
          <a:ext cx="5796638" cy="789468"/>
        </a:xfrm>
        <a:prstGeom prst="roundRect">
          <a:avLst>
            <a:gd name="adj" fmla="val 10000"/>
          </a:avLst>
        </a:prstGeom>
        <a:solidFill>
          <a:schemeClr val="accent1">
            <a:shade val="80000"/>
            <a:hueOff val="56222"/>
            <a:satOff val="-9607"/>
            <a:lumOff val="84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fr-BE" sz="1800" kern="1200" noProof="0" dirty="0" smtClean="0"/>
            <a:t>Mission + document d’accès Elia (ADAT, IPSL, ADT)</a:t>
          </a:r>
          <a:endParaRPr lang="fr-BE" sz="1800" kern="1200" noProof="0" dirty="0"/>
        </a:p>
      </dsp:txBody>
      <dsp:txXfrm>
        <a:off x="789110" y="964492"/>
        <a:ext cx="4804371" cy="743222"/>
      </dsp:txXfrm>
    </dsp:sp>
    <dsp:sp modelId="{D3CFB1D5-9450-477E-8288-A538C79B63D6}">
      <dsp:nvSpPr>
        <dsp:cNvPr id="0" name=""/>
        <dsp:cNvSpPr/>
      </dsp:nvSpPr>
      <dsp:spPr>
        <a:xfrm>
          <a:off x="1242140" y="1823913"/>
          <a:ext cx="5796638" cy="789468"/>
        </a:xfrm>
        <a:prstGeom prst="roundRect">
          <a:avLst>
            <a:gd name="adj" fmla="val 10000"/>
          </a:avLst>
        </a:prstGeom>
        <a:solidFill>
          <a:schemeClr val="accent1">
            <a:shade val="80000"/>
            <a:hueOff val="112444"/>
            <a:satOff val="-19214"/>
            <a:lumOff val="169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fr-BE" sz="1800" kern="1200" noProof="0" dirty="0" smtClean="0"/>
            <a:t>Poste HT : La porte/grille toujours fermée à clé </a:t>
          </a:r>
          <a:r>
            <a:rPr lang="fr-BE" sz="1800" kern="1200" noProof="0" dirty="0" smtClean="0">
              <a:sym typeface="Wingdings"/>
            </a:rPr>
            <a:t></a:t>
          </a:r>
          <a:r>
            <a:rPr lang="fr-BE" sz="1800" kern="1200" noProof="0" dirty="0" smtClean="0"/>
            <a:t> Sauf si sortie de secours</a:t>
          </a:r>
          <a:endParaRPr lang="fr-BE" sz="1800" kern="1200" noProof="0" dirty="0"/>
        </a:p>
      </dsp:txBody>
      <dsp:txXfrm>
        <a:off x="1265263" y="1847036"/>
        <a:ext cx="4804371" cy="743222"/>
      </dsp:txXfrm>
    </dsp:sp>
    <dsp:sp modelId="{BFD28E6F-17FF-485A-9F0D-1A33A3EAFD46}">
      <dsp:nvSpPr>
        <dsp:cNvPr id="0" name=""/>
        <dsp:cNvSpPr/>
      </dsp:nvSpPr>
      <dsp:spPr>
        <a:xfrm>
          <a:off x="1718293" y="2706449"/>
          <a:ext cx="5796638" cy="1192987"/>
        </a:xfrm>
        <a:prstGeom prst="roundRect">
          <a:avLst>
            <a:gd name="adj" fmla="val 10000"/>
          </a:avLst>
        </a:prstGeom>
        <a:solidFill>
          <a:schemeClr val="accent1">
            <a:shade val="80000"/>
            <a:hueOff val="168666"/>
            <a:satOff val="-28821"/>
            <a:lumOff val="254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fr-BE" sz="1600" kern="1200" noProof="0" dirty="0" smtClean="0"/>
            <a:t>Poste HT : Obligation de s’annoncer à l’arrivée et au départ d’un poste (Téléphone ou SMS)</a:t>
          </a:r>
        </a:p>
        <a:p>
          <a:pPr lvl="0" algn="l" defTabSz="711200" rtl="0">
            <a:lnSpc>
              <a:spcPct val="90000"/>
            </a:lnSpc>
            <a:spcBef>
              <a:spcPct val="0"/>
            </a:spcBef>
            <a:spcAft>
              <a:spcPct val="35000"/>
            </a:spcAft>
          </a:pPr>
          <a:endParaRPr lang="fr-BE" sz="600" kern="1200" noProof="0" dirty="0" smtClean="0"/>
        </a:p>
        <a:p>
          <a:pPr lvl="0" algn="l" defTabSz="711200" rtl="0">
            <a:lnSpc>
              <a:spcPct val="90000"/>
            </a:lnSpc>
            <a:spcBef>
              <a:spcPct val="0"/>
            </a:spcBef>
            <a:spcAft>
              <a:spcPct val="35000"/>
            </a:spcAft>
          </a:pPr>
          <a:r>
            <a:rPr lang="fr-BE" sz="1600" kern="1200" noProof="0" dirty="0" smtClean="0"/>
            <a:t>Et prévenir le CSL ou l’équipe présente (obligation de coordination des travaux !</a:t>
          </a:r>
        </a:p>
      </dsp:txBody>
      <dsp:txXfrm>
        <a:off x="1753234" y="2741390"/>
        <a:ext cx="4780735" cy="1123105"/>
      </dsp:txXfrm>
    </dsp:sp>
    <dsp:sp modelId="{00D6A923-4761-47FF-A50F-9CFF4D577403}">
      <dsp:nvSpPr>
        <dsp:cNvPr id="0" name=""/>
        <dsp:cNvSpPr/>
      </dsp:nvSpPr>
      <dsp:spPr>
        <a:xfrm>
          <a:off x="2194446" y="3955761"/>
          <a:ext cx="5796638" cy="868894"/>
        </a:xfrm>
        <a:prstGeom prst="roundRect">
          <a:avLst>
            <a:gd name="adj" fmla="val 10000"/>
          </a:avLst>
        </a:prstGeom>
        <a:solidFill>
          <a:schemeClr val="accent1">
            <a:shade val="80000"/>
            <a:hueOff val="224887"/>
            <a:satOff val="-38428"/>
            <a:lumOff val="338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fr-BE" sz="1800" kern="1200" noProof="0" dirty="0" smtClean="0"/>
            <a:t>Pas de certificat IGSL </a:t>
          </a:r>
          <a:r>
            <a:rPr lang="fr-BE" sz="1800" kern="1200" noProof="0" dirty="0" smtClean="0">
              <a:sym typeface="Wingdings"/>
            </a:rPr>
            <a:t></a:t>
          </a:r>
          <a:r>
            <a:rPr lang="fr-BE" sz="1800" kern="1200" noProof="0" dirty="0" smtClean="0"/>
            <a:t> Travaux seulement sous la surveillance et la responsabilité d’un agent Elia BA5)!</a:t>
          </a:r>
          <a:endParaRPr lang="fr-BE" sz="1800" kern="1200" noProof="0" dirty="0"/>
        </a:p>
      </dsp:txBody>
      <dsp:txXfrm>
        <a:off x="2219895" y="3981210"/>
        <a:ext cx="4799719" cy="817996"/>
      </dsp:txXfrm>
    </dsp:sp>
    <dsp:sp modelId="{04BFD8E5-BB65-4DA5-AA97-CCBC169DC300}">
      <dsp:nvSpPr>
        <dsp:cNvPr id="0" name=""/>
        <dsp:cNvSpPr/>
      </dsp:nvSpPr>
      <dsp:spPr>
        <a:xfrm>
          <a:off x="5811837" y="634307"/>
          <a:ext cx="564470" cy="56447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nl-BE" sz="2700" kern="1200"/>
        </a:p>
      </dsp:txBody>
      <dsp:txXfrm>
        <a:off x="5938843" y="634307"/>
        <a:ext cx="310458" cy="424764"/>
      </dsp:txXfrm>
    </dsp:sp>
    <dsp:sp modelId="{B6E7FFD4-0478-4F58-9B2E-1B7CB218FBE7}">
      <dsp:nvSpPr>
        <dsp:cNvPr id="0" name=""/>
        <dsp:cNvSpPr/>
      </dsp:nvSpPr>
      <dsp:spPr>
        <a:xfrm>
          <a:off x="6287990" y="1623336"/>
          <a:ext cx="564470" cy="56447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nl-BE" sz="2700" kern="1200"/>
        </a:p>
      </dsp:txBody>
      <dsp:txXfrm>
        <a:off x="6414996" y="1623336"/>
        <a:ext cx="310458" cy="424764"/>
      </dsp:txXfrm>
    </dsp:sp>
    <dsp:sp modelId="{0923DA68-FCC7-4D6E-B549-72EF79C13F86}">
      <dsp:nvSpPr>
        <dsp:cNvPr id="0" name=""/>
        <dsp:cNvSpPr/>
      </dsp:nvSpPr>
      <dsp:spPr>
        <a:xfrm>
          <a:off x="6764143" y="2597893"/>
          <a:ext cx="564470" cy="56447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nl-BE" sz="2700" kern="1200"/>
        </a:p>
      </dsp:txBody>
      <dsp:txXfrm>
        <a:off x="6891149" y="2597893"/>
        <a:ext cx="310458" cy="424764"/>
      </dsp:txXfrm>
    </dsp:sp>
    <dsp:sp modelId="{8B566340-D9C3-4C94-9D93-1CD91FE65407}">
      <dsp:nvSpPr>
        <dsp:cNvPr id="0" name=""/>
        <dsp:cNvSpPr/>
      </dsp:nvSpPr>
      <dsp:spPr>
        <a:xfrm>
          <a:off x="7240296" y="3596572"/>
          <a:ext cx="564470" cy="56447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nl-BE" sz="2700" kern="1200"/>
        </a:p>
      </dsp:txBody>
      <dsp:txXfrm>
        <a:off x="7367302" y="3596572"/>
        <a:ext cx="310458" cy="4247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21A4B-85AC-4F85-9A8F-07AD9C655157}">
      <dsp:nvSpPr>
        <dsp:cNvPr id="0" name=""/>
        <dsp:cNvSpPr/>
      </dsp:nvSpPr>
      <dsp:spPr>
        <a:xfrm>
          <a:off x="0" y="4743597"/>
          <a:ext cx="8328248" cy="1300786"/>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fr-FR" altLang="fr-FR" sz="1400" b="0" kern="1200" dirty="0" smtClean="0">
              <a:latin typeface="Verdana" pitchFamily="34" charset="0"/>
              <a:ea typeface="ヒラギノ角ゴ Pro W3"/>
              <a:cs typeface="ヒラギノ角ゴ Pro W3"/>
            </a:rPr>
            <a:t>Si points précédents OK </a:t>
          </a:r>
          <a:r>
            <a:rPr lang="fr-FR" altLang="fr-FR" sz="1400" b="0" kern="1200" dirty="0" smtClean="0">
              <a:latin typeface="Verdana" pitchFamily="34" charset="0"/>
              <a:ea typeface="ヒラギノ角ゴ Pro W3"/>
              <a:cs typeface="ヒラギノ角ゴ Pro W3"/>
              <a:sym typeface="Wingdings" panose="05000000000000000000" pitchFamily="2" charset="2"/>
            </a:rPr>
            <a:t></a:t>
          </a:r>
          <a:r>
            <a:rPr lang="fr-FR" altLang="fr-FR" sz="1400" b="0" kern="1200" dirty="0" smtClean="0">
              <a:latin typeface="Verdana" pitchFamily="34" charset="0"/>
              <a:ea typeface="ヒラギノ角ゴ Pro W3"/>
              <a:cs typeface="ヒラギノ角ゴ Pro W3"/>
            </a:rPr>
            <a:t> l’identification du pylône est effective.</a:t>
          </a:r>
        </a:p>
        <a:p>
          <a:pPr lvl="0" algn="ctr" defTabSz="622300">
            <a:lnSpc>
              <a:spcPct val="90000"/>
            </a:lnSpc>
            <a:spcBef>
              <a:spcPct val="0"/>
            </a:spcBef>
            <a:spcAft>
              <a:spcPct val="35000"/>
            </a:spcAft>
          </a:pPr>
          <a:r>
            <a:rPr lang="fr-FR" altLang="fr-FR" sz="1400" b="0" kern="1200" dirty="0" smtClean="0">
              <a:latin typeface="Verdana" pitchFamily="34" charset="0"/>
              <a:ea typeface="ヒラギノ角ゴ Pro W3"/>
              <a:cs typeface="ヒラギノ角ゴ Pro W3"/>
            </a:rPr>
            <a:t>Placement des drapeaux rouges  suivant l’IPSL</a:t>
          </a:r>
        </a:p>
      </dsp:txBody>
      <dsp:txXfrm>
        <a:off x="0" y="4743597"/>
        <a:ext cx="8328248" cy="702424"/>
      </dsp:txXfrm>
    </dsp:sp>
    <dsp:sp modelId="{D763EC8B-8EDD-4FAC-97CB-ED43E617DE55}">
      <dsp:nvSpPr>
        <dsp:cNvPr id="0" name=""/>
        <dsp:cNvSpPr/>
      </dsp:nvSpPr>
      <dsp:spPr>
        <a:xfrm>
          <a:off x="4066" y="5326391"/>
          <a:ext cx="8320114" cy="71880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fr-FR" altLang="fr-FR" sz="1400" b="0" kern="1200" dirty="0" smtClean="0">
              <a:solidFill>
                <a:srgbClr val="FF0000"/>
              </a:solidFill>
              <a:latin typeface="Verdana" pitchFamily="34" charset="0"/>
              <a:ea typeface="ヒラギノ角ゴ Pro W3"/>
              <a:cs typeface="ヒラギノ角ゴ Pro W3"/>
            </a:rPr>
            <a:t>Les drapeaux indiquent clairement  le côté interdit à l’escalade ainsi que la zone interdite</a:t>
          </a:r>
        </a:p>
        <a:p>
          <a:pPr lvl="0" algn="ctr" defTabSz="622300">
            <a:lnSpc>
              <a:spcPct val="90000"/>
            </a:lnSpc>
            <a:spcBef>
              <a:spcPct val="0"/>
            </a:spcBef>
            <a:spcAft>
              <a:spcPct val="35000"/>
            </a:spcAft>
          </a:pPr>
          <a:r>
            <a:rPr lang="fr-BE" altLang="fr-FR" sz="1400" b="0" kern="1200" dirty="0" smtClean="0">
              <a:solidFill>
                <a:srgbClr val="FF0000"/>
              </a:solidFill>
              <a:latin typeface="Verdana" pitchFamily="34" charset="0"/>
              <a:ea typeface="ヒラギノ角ゴ Pro W3"/>
              <a:cs typeface="ヒラギノ角ゴ Pro W3"/>
            </a:rPr>
            <a:t>Si on doit placer des drapeaux rouges au-delà des plaques limite de sécurité, monter dés le début du côté hors tension</a:t>
          </a:r>
          <a:endParaRPr lang="fr-BE" altLang="fr-FR" sz="1200" b="0" kern="1200" dirty="0" smtClean="0">
            <a:solidFill>
              <a:srgbClr val="FF0000"/>
            </a:solidFill>
            <a:latin typeface="Verdana" pitchFamily="34" charset="0"/>
            <a:ea typeface="ヒラギノ角ゴ Pro W3"/>
            <a:cs typeface="ヒラギノ角ゴ Pro W3"/>
          </a:endParaRPr>
        </a:p>
      </dsp:txBody>
      <dsp:txXfrm>
        <a:off x="4066" y="5326391"/>
        <a:ext cx="8320114" cy="718808"/>
      </dsp:txXfrm>
    </dsp:sp>
    <dsp:sp modelId="{F3F82404-9449-434B-B955-FFB8B4D6676F}">
      <dsp:nvSpPr>
        <dsp:cNvPr id="0" name=""/>
        <dsp:cNvSpPr/>
      </dsp:nvSpPr>
      <dsp:spPr>
        <a:xfrm rot="10800000">
          <a:off x="0" y="3795041"/>
          <a:ext cx="8328248" cy="957898"/>
        </a:xfrm>
        <a:prstGeom prst="upArrowCallout">
          <a:avLst/>
        </a:prstGeom>
        <a:solidFill>
          <a:schemeClr val="accent1">
            <a:shade val="80000"/>
            <a:hueOff val="44977"/>
            <a:satOff val="-7686"/>
            <a:lumOff val="67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altLang="fr-FR" sz="1600" b="0" kern="1200" dirty="0" smtClean="0">
              <a:latin typeface="Verdana" pitchFamily="34" charset="0"/>
              <a:ea typeface="ヒラギノ角ゴ Pro W3"/>
              <a:cs typeface="ヒラギノ角ゴ Pro W3"/>
            </a:rPr>
            <a:t>Comparer les plaques de limite de sécurité avec les plaques de ternes.</a:t>
          </a:r>
        </a:p>
      </dsp:txBody>
      <dsp:txXfrm rot="10800000">
        <a:off x="0" y="3795041"/>
        <a:ext cx="8328248" cy="622413"/>
      </dsp:txXfrm>
    </dsp:sp>
    <dsp:sp modelId="{2487BC27-378D-4B36-81F5-158808BC155A}">
      <dsp:nvSpPr>
        <dsp:cNvPr id="0" name=""/>
        <dsp:cNvSpPr/>
      </dsp:nvSpPr>
      <dsp:spPr>
        <a:xfrm rot="10800000">
          <a:off x="0" y="2846484"/>
          <a:ext cx="8328248" cy="957898"/>
        </a:xfrm>
        <a:prstGeom prst="upArrowCallout">
          <a:avLst/>
        </a:prstGeom>
        <a:solidFill>
          <a:schemeClr val="accent1">
            <a:shade val="80000"/>
            <a:hueOff val="89955"/>
            <a:satOff val="-15371"/>
            <a:lumOff val="135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altLang="fr-FR" sz="1600" b="0" kern="1200" smtClean="0">
              <a:latin typeface="Verdana" pitchFamily="34" charset="0"/>
              <a:ea typeface="ヒラギノ角ゴ Pro W3"/>
              <a:cs typeface="ヒラギノ角ゴ Pro W3"/>
            </a:rPr>
            <a:t>Toujours comparer les données du schéma de la ligne avec toutes les plaques de terne sur le pylône.</a:t>
          </a:r>
          <a:endParaRPr lang="fr-FR" altLang="fr-FR" sz="1600" b="0" kern="1200" dirty="0" smtClean="0">
            <a:latin typeface="Verdana" pitchFamily="34" charset="0"/>
            <a:ea typeface="ヒラギノ角ゴ Pro W3"/>
            <a:cs typeface="ヒラギノ角ゴ Pro W3"/>
          </a:endParaRPr>
        </a:p>
      </dsp:txBody>
      <dsp:txXfrm rot="10800000">
        <a:off x="0" y="2846484"/>
        <a:ext cx="8328248" cy="622413"/>
      </dsp:txXfrm>
    </dsp:sp>
    <dsp:sp modelId="{53A6545E-9769-47ED-8E79-0EAB177AC154}">
      <dsp:nvSpPr>
        <dsp:cNvPr id="0" name=""/>
        <dsp:cNvSpPr/>
      </dsp:nvSpPr>
      <dsp:spPr>
        <a:xfrm rot="10800000">
          <a:off x="0" y="1897928"/>
          <a:ext cx="8328248" cy="957898"/>
        </a:xfrm>
        <a:prstGeom prst="upArrowCallout">
          <a:avLst/>
        </a:prstGeom>
        <a:solidFill>
          <a:schemeClr val="accent1">
            <a:shade val="80000"/>
            <a:hueOff val="134932"/>
            <a:satOff val="-23057"/>
            <a:lumOff val="203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altLang="fr-FR" sz="1600" b="0" kern="1200" dirty="0" smtClean="0">
              <a:latin typeface="Verdana" pitchFamily="34" charset="0"/>
              <a:ea typeface="ヒラギノ角ゴ Pro W3"/>
              <a:cs typeface="ヒラギノ角ゴ Pro W3"/>
            </a:rPr>
            <a:t>Identifier le pylône (N° de Pylône + N° de terne + N° UGE)</a:t>
          </a:r>
        </a:p>
      </dsp:txBody>
      <dsp:txXfrm rot="10800000">
        <a:off x="0" y="1897928"/>
        <a:ext cx="8328248" cy="622413"/>
      </dsp:txXfrm>
    </dsp:sp>
    <dsp:sp modelId="{AE7356CC-DCC7-4139-A079-8221CD4BD67A}">
      <dsp:nvSpPr>
        <dsp:cNvPr id="0" name=""/>
        <dsp:cNvSpPr/>
      </dsp:nvSpPr>
      <dsp:spPr>
        <a:xfrm rot="10800000">
          <a:off x="0" y="949372"/>
          <a:ext cx="8328248" cy="957898"/>
        </a:xfrm>
        <a:prstGeom prst="upArrowCallout">
          <a:avLst/>
        </a:prstGeom>
        <a:solidFill>
          <a:schemeClr val="accent1">
            <a:shade val="80000"/>
            <a:hueOff val="179910"/>
            <a:satOff val="-30742"/>
            <a:lumOff val="271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altLang="fr-FR" sz="1600" b="0" kern="1200" smtClean="0">
              <a:latin typeface="Verdana" pitchFamily="34" charset="0"/>
              <a:ea typeface="ヒラギノ角ゴ Pro W3"/>
              <a:cs typeface="ヒラギノ角ゴ Pro W3"/>
            </a:rPr>
            <a:t>Consulter le schéma de la ligne. </a:t>
          </a:r>
          <a:endParaRPr lang="fr-FR" altLang="fr-FR" sz="1600" b="0" kern="1200" dirty="0" smtClean="0">
            <a:latin typeface="Verdana" pitchFamily="34" charset="0"/>
            <a:ea typeface="ヒラギノ角ゴ Pro W3"/>
            <a:cs typeface="ヒラギノ角ゴ Pro W3"/>
          </a:endParaRPr>
        </a:p>
      </dsp:txBody>
      <dsp:txXfrm rot="10800000">
        <a:off x="0" y="949372"/>
        <a:ext cx="8328248" cy="622413"/>
      </dsp:txXfrm>
    </dsp:sp>
    <dsp:sp modelId="{07DEDE9E-8CB8-40DE-A2D8-1A1BC92BB346}">
      <dsp:nvSpPr>
        <dsp:cNvPr id="0" name=""/>
        <dsp:cNvSpPr/>
      </dsp:nvSpPr>
      <dsp:spPr>
        <a:xfrm rot="10800000">
          <a:off x="0" y="816"/>
          <a:ext cx="8328248" cy="957898"/>
        </a:xfrm>
        <a:prstGeom prst="upArrowCallout">
          <a:avLst/>
        </a:prstGeom>
        <a:solidFill>
          <a:schemeClr val="accent1">
            <a:shade val="80000"/>
            <a:hueOff val="224887"/>
            <a:satOff val="-38428"/>
            <a:lumOff val="338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altLang="fr-FR" sz="1600" b="0" kern="1200" dirty="0" smtClean="0">
              <a:latin typeface="Verdana" pitchFamily="34" charset="0"/>
              <a:ea typeface="ヒラギノ角ゴ Pro W3"/>
              <a:cs typeface="ヒラギノ角ゴ Pro W3"/>
            </a:rPr>
            <a:t>ADT et IPSL</a:t>
          </a:r>
        </a:p>
      </dsp:txBody>
      <dsp:txXfrm rot="10800000">
        <a:off x="0" y="816"/>
        <a:ext cx="8328248" cy="6224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31084-1071-4055-A9B1-60FB27FBF556}">
      <dsp:nvSpPr>
        <dsp:cNvPr id="0" name=""/>
        <dsp:cNvSpPr/>
      </dsp:nvSpPr>
      <dsp:spPr>
        <a:xfrm>
          <a:off x="0" y="0"/>
          <a:ext cx="8939285" cy="306694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889000" rtl="0">
            <a:lnSpc>
              <a:spcPct val="90000"/>
            </a:lnSpc>
            <a:spcBef>
              <a:spcPct val="0"/>
            </a:spcBef>
            <a:spcAft>
              <a:spcPct val="35000"/>
            </a:spcAft>
          </a:pPr>
          <a:r>
            <a:rPr lang="fr-FR" sz="2800" b="1" u="sng" kern="1200" dirty="0" smtClean="0">
              <a:solidFill>
                <a:schemeClr val="bg1"/>
              </a:solidFill>
            </a:rPr>
            <a:t>En cas d'accident :</a:t>
          </a:r>
          <a:endParaRPr lang="nl-BE" sz="2800" b="1" u="sng" kern="1200" dirty="0">
            <a:solidFill>
              <a:schemeClr val="bg1"/>
            </a:solidFill>
          </a:endParaRPr>
        </a:p>
        <a:p>
          <a:pPr marL="0" marR="0" lvl="1" indent="0" algn="just" defTabSz="914400" rtl="0" eaLnBrk="1" fontAlgn="auto" latinLnBrk="0" hangingPunct="1">
            <a:lnSpc>
              <a:spcPct val="100000"/>
            </a:lnSpc>
            <a:spcBef>
              <a:spcPct val="0"/>
            </a:spcBef>
            <a:spcAft>
              <a:spcPts val="0"/>
            </a:spcAft>
            <a:buClrTx/>
            <a:buSzTx/>
            <a:buFontTx/>
            <a:buChar char="••"/>
            <a:tabLst/>
            <a:defRPr/>
          </a:pPr>
          <a:r>
            <a:rPr lang="fr-FR" sz="2000" kern="1200" dirty="0" smtClean="0"/>
            <a:t>  </a:t>
          </a:r>
          <a:r>
            <a:rPr lang="fr-FR" sz="2000" kern="1200" dirty="0" smtClean="0">
              <a:solidFill>
                <a:schemeClr val="bg1"/>
              </a:solidFill>
            </a:rPr>
            <a:t>Rechercher la cause  - Veiller à sa propre sécurité </a:t>
          </a:r>
          <a:endParaRPr lang="nl-BE" sz="2000" b="0" kern="1200" dirty="0">
            <a:solidFill>
              <a:schemeClr val="bg1"/>
            </a:solidFill>
          </a:endParaRPr>
        </a:p>
        <a:p>
          <a:pPr marL="228600" lvl="1" indent="-228600" algn="l" defTabSz="889000">
            <a:lnSpc>
              <a:spcPct val="90000"/>
            </a:lnSpc>
            <a:spcBef>
              <a:spcPct val="0"/>
            </a:spcBef>
            <a:spcAft>
              <a:spcPct val="15000"/>
            </a:spcAft>
            <a:buChar char="••"/>
          </a:pPr>
          <a:r>
            <a:rPr lang="fr-FR" sz="2000" kern="1200" dirty="0" smtClean="0">
              <a:solidFill>
                <a:schemeClr val="bg1"/>
              </a:solidFill>
            </a:rPr>
            <a:t>Avertir les services de secours</a:t>
          </a:r>
        </a:p>
        <a:p>
          <a:pPr marL="228600" lvl="1" indent="-228600" algn="l" defTabSz="889000">
            <a:lnSpc>
              <a:spcPct val="90000"/>
            </a:lnSpc>
            <a:spcBef>
              <a:spcPct val="0"/>
            </a:spcBef>
            <a:spcAft>
              <a:spcPct val="15000"/>
            </a:spcAft>
            <a:buChar char="••"/>
          </a:pPr>
          <a:r>
            <a:rPr lang="fr-FR" sz="2000" kern="1200" dirty="0" smtClean="0">
              <a:solidFill>
                <a:schemeClr val="bg1"/>
              </a:solidFill>
            </a:rPr>
            <a:t>Veiller aux fonctions vitales (respiration, pulsation cardiaque) – Premiers soins</a:t>
          </a:r>
        </a:p>
        <a:p>
          <a:pPr marL="228600" lvl="1" indent="-228600" algn="l" defTabSz="889000">
            <a:lnSpc>
              <a:spcPct val="90000"/>
            </a:lnSpc>
            <a:spcBef>
              <a:spcPct val="0"/>
            </a:spcBef>
            <a:spcAft>
              <a:spcPct val="15000"/>
            </a:spcAft>
            <a:buChar char="••"/>
          </a:pPr>
          <a:r>
            <a:rPr lang="fr-FR" sz="2000" kern="1200" dirty="0" smtClean="0">
              <a:solidFill>
                <a:schemeClr val="bg1"/>
              </a:solidFill>
            </a:rPr>
            <a:t>Veiller aux fonctions non vitales (hémorragies, …) – Premiers soins</a:t>
          </a:r>
        </a:p>
        <a:p>
          <a:pPr marL="228600" lvl="1" indent="-228600" algn="l" defTabSz="889000">
            <a:lnSpc>
              <a:spcPct val="90000"/>
            </a:lnSpc>
            <a:spcBef>
              <a:spcPct val="0"/>
            </a:spcBef>
            <a:spcAft>
              <a:spcPct val="15000"/>
            </a:spcAft>
            <a:buChar char="••"/>
          </a:pPr>
          <a:r>
            <a:rPr lang="fr-FR" sz="2000" kern="1200" dirty="0" smtClean="0">
              <a:solidFill>
                <a:schemeClr val="bg1"/>
              </a:solidFill>
            </a:rPr>
            <a:t>Parler avec la victime - Ne jamais prendre de risque</a:t>
          </a:r>
        </a:p>
      </dsp:txBody>
      <dsp:txXfrm>
        <a:off x="2094551" y="0"/>
        <a:ext cx="6844733" cy="3066947"/>
      </dsp:txXfrm>
    </dsp:sp>
    <dsp:sp modelId="{18FD5B03-82DB-454F-BE6E-C98F918815EE}">
      <dsp:nvSpPr>
        <dsp:cNvPr id="0" name=""/>
        <dsp:cNvSpPr/>
      </dsp:nvSpPr>
      <dsp:spPr>
        <a:xfrm>
          <a:off x="306694" y="306694"/>
          <a:ext cx="1787857" cy="2453558"/>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F42560-CC51-4A61-AE98-1B2D714EEFD9}">
      <dsp:nvSpPr>
        <dsp:cNvPr id="0" name=""/>
        <dsp:cNvSpPr/>
      </dsp:nvSpPr>
      <dsp:spPr>
        <a:xfrm>
          <a:off x="0" y="3373642"/>
          <a:ext cx="8939285" cy="255761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fr-FR" sz="2000" b="1" u="sng" kern="1200" dirty="0" smtClean="0">
            <a:solidFill>
              <a:schemeClr val="bg1"/>
            </a:solidFill>
          </a:endParaRPr>
        </a:p>
        <a:p>
          <a:pPr lvl="0" algn="l" defTabSz="889000">
            <a:lnSpc>
              <a:spcPct val="90000"/>
            </a:lnSpc>
            <a:spcBef>
              <a:spcPct val="0"/>
            </a:spcBef>
            <a:spcAft>
              <a:spcPct val="35000"/>
            </a:spcAft>
          </a:pPr>
          <a:r>
            <a:rPr lang="fr-FR" sz="2000" b="1" u="sng" kern="1200" dirty="0" smtClean="0">
              <a:solidFill>
                <a:schemeClr val="bg1"/>
              </a:solidFill>
            </a:rPr>
            <a:t>En cas d'électrocution :</a:t>
          </a:r>
          <a:endParaRPr lang="fr-FR" sz="2000" u="sng" kern="1200" dirty="0" smtClean="0">
            <a:solidFill>
              <a:schemeClr val="bg1"/>
            </a:solidFill>
          </a:endParaRPr>
        </a:p>
        <a:p>
          <a:pPr marL="228600" lvl="1" indent="-228600" algn="l" defTabSz="889000">
            <a:lnSpc>
              <a:spcPct val="90000"/>
            </a:lnSpc>
            <a:spcBef>
              <a:spcPct val="0"/>
            </a:spcBef>
            <a:spcAft>
              <a:spcPct val="15000"/>
            </a:spcAft>
            <a:buChar char="••"/>
          </a:pPr>
          <a:r>
            <a:rPr lang="fr-FR" sz="2000" kern="1200" dirty="0" smtClean="0">
              <a:solidFill>
                <a:schemeClr val="bg1"/>
              </a:solidFill>
            </a:rPr>
            <a:t>Avertir les services de secours et le dispatching</a:t>
          </a:r>
        </a:p>
        <a:p>
          <a:pPr marL="228600" lvl="1" indent="-228600" algn="l" defTabSz="889000">
            <a:lnSpc>
              <a:spcPct val="90000"/>
            </a:lnSpc>
            <a:spcBef>
              <a:spcPct val="0"/>
            </a:spcBef>
            <a:spcAft>
              <a:spcPct val="15000"/>
            </a:spcAft>
            <a:buChar char="••"/>
          </a:pPr>
          <a:r>
            <a:rPr lang="fr-FR" sz="2000" kern="1200" dirty="0" smtClean="0">
              <a:solidFill>
                <a:schemeClr val="bg1"/>
              </a:solidFill>
            </a:rPr>
            <a:t>Faire sécuriser l'installation  et  consigner  </a:t>
          </a:r>
        </a:p>
        <a:p>
          <a:pPr marL="228600" lvl="1" indent="-228600" algn="l" defTabSz="889000">
            <a:lnSpc>
              <a:spcPct val="90000"/>
            </a:lnSpc>
            <a:spcBef>
              <a:spcPct val="0"/>
            </a:spcBef>
            <a:spcAft>
              <a:spcPct val="15000"/>
            </a:spcAft>
            <a:buChar char="••"/>
          </a:pPr>
          <a:r>
            <a:rPr lang="fr-FR" sz="2000" kern="1200" dirty="0" smtClean="0">
              <a:solidFill>
                <a:schemeClr val="bg1"/>
              </a:solidFill>
            </a:rPr>
            <a:t>Donner les premiers soins</a:t>
          </a:r>
        </a:p>
      </dsp:txBody>
      <dsp:txXfrm>
        <a:off x="2094551" y="3373642"/>
        <a:ext cx="6844733" cy="2557619"/>
      </dsp:txXfrm>
    </dsp:sp>
    <dsp:sp modelId="{5BBCE6A9-BDD2-4ACB-B9C7-4154FFBC649F}">
      <dsp:nvSpPr>
        <dsp:cNvPr id="0" name=""/>
        <dsp:cNvSpPr/>
      </dsp:nvSpPr>
      <dsp:spPr>
        <a:xfrm>
          <a:off x="306694" y="3425673"/>
          <a:ext cx="1787857" cy="2453558"/>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4AC7F-CC9E-4A2D-B321-3B03FFF7A58E}">
      <dsp:nvSpPr>
        <dsp:cNvPr id="0" name=""/>
        <dsp:cNvSpPr/>
      </dsp:nvSpPr>
      <dsp:spPr>
        <a:xfrm>
          <a:off x="0" y="0"/>
          <a:ext cx="8939285" cy="282634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fr-FR" sz="2300" b="1" u="sng" kern="1200" noProof="0" dirty="0" smtClean="0"/>
            <a:t>Feu- explosion</a:t>
          </a:r>
          <a:endParaRPr lang="fr-FR" sz="2300" b="1" u="sng" kern="1200" noProof="0" dirty="0"/>
        </a:p>
        <a:p>
          <a:pPr marL="171450" lvl="1" indent="-171450" algn="l" defTabSz="800100" rtl="0">
            <a:lnSpc>
              <a:spcPct val="90000"/>
            </a:lnSpc>
            <a:spcBef>
              <a:spcPct val="0"/>
            </a:spcBef>
            <a:spcAft>
              <a:spcPct val="15000"/>
            </a:spcAft>
            <a:buChar char="••"/>
          </a:pPr>
          <a:r>
            <a:rPr lang="fr-FR" sz="1800" kern="1200" noProof="0" dirty="0" smtClean="0"/>
            <a:t>Evacuer et prendre en compte les rejets de substances toxiques (fumée, gaz toxiques, ...)</a:t>
          </a:r>
          <a:endParaRPr lang="fr-FR" sz="1800" kern="1200" noProof="0" dirty="0"/>
        </a:p>
        <a:p>
          <a:pPr marL="171450" lvl="1" indent="-171450" algn="l" defTabSz="800100" rtl="0">
            <a:lnSpc>
              <a:spcPct val="90000"/>
            </a:lnSpc>
            <a:spcBef>
              <a:spcPct val="0"/>
            </a:spcBef>
            <a:spcAft>
              <a:spcPct val="15000"/>
            </a:spcAft>
            <a:buChar char="••"/>
          </a:pPr>
          <a:r>
            <a:rPr lang="fr-FR" sz="1800" kern="1200" noProof="0" dirty="0" smtClean="0"/>
            <a:t>Contacter les services d'urgence (téléphone = 112)</a:t>
          </a:r>
          <a:br>
            <a:rPr lang="fr-FR" sz="1800" kern="1200" noProof="0" dirty="0" smtClean="0"/>
          </a:br>
          <a:r>
            <a:rPr lang="fr-FR" sz="1800" kern="1200" noProof="0" dirty="0" smtClean="0"/>
            <a:t>Adresse - communiquer le lieu et  les faits, le nombre de victimes (conscience, respiration, ...).</a:t>
          </a:r>
          <a:br>
            <a:rPr lang="fr-FR" sz="1800" kern="1200" noProof="0" dirty="0" smtClean="0"/>
          </a:br>
          <a:r>
            <a:rPr lang="fr-FR" sz="1800" kern="1200" noProof="0" dirty="0" smtClean="0"/>
            <a:t>Contact Elia (données dans la salle à relais et A(D)AT, IPSL, le PSS</a:t>
          </a:r>
          <a:br>
            <a:rPr lang="fr-FR" sz="1800" kern="1200" noProof="0" dirty="0" smtClean="0"/>
          </a:br>
          <a:r>
            <a:rPr lang="fr-FR" sz="1800" kern="1200" noProof="0" dirty="0" smtClean="0"/>
            <a:t>Installation sécurisée par Elia!</a:t>
          </a:r>
          <a:br>
            <a:rPr lang="fr-FR" sz="1800" kern="1200" noProof="0" dirty="0" smtClean="0"/>
          </a:br>
          <a:endParaRPr lang="fr-FR" sz="1800" kern="1200" noProof="0" dirty="0"/>
        </a:p>
      </dsp:txBody>
      <dsp:txXfrm>
        <a:off x="2070491" y="0"/>
        <a:ext cx="6868793" cy="2826345"/>
      </dsp:txXfrm>
    </dsp:sp>
    <dsp:sp modelId="{8C5A08FD-34E1-4311-AB0A-E39912F9E686}">
      <dsp:nvSpPr>
        <dsp:cNvPr id="0" name=""/>
        <dsp:cNvSpPr/>
      </dsp:nvSpPr>
      <dsp:spPr>
        <a:xfrm>
          <a:off x="214678" y="177426"/>
          <a:ext cx="1787857" cy="226107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46DADA-1E74-4952-BAE5-DF4BABE0D30F}">
      <dsp:nvSpPr>
        <dsp:cNvPr id="0" name=""/>
        <dsp:cNvSpPr/>
      </dsp:nvSpPr>
      <dsp:spPr>
        <a:xfrm>
          <a:off x="0" y="3108980"/>
          <a:ext cx="8939285" cy="282634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fr-FR" altLang="nl-BE" sz="2400" b="1" u="sng" kern="1200" noProof="0" dirty="0" smtClean="0">
              <a:solidFill>
                <a:schemeClr val="bg1"/>
              </a:solidFill>
            </a:rPr>
            <a:t>Brûlures:</a:t>
          </a:r>
          <a:endParaRPr lang="fr-FR" sz="2400" b="1" u="sng" kern="1200" noProof="0" dirty="0" smtClean="0">
            <a:solidFill>
              <a:schemeClr val="bg1"/>
            </a:solidFill>
            <a:sym typeface="Wingdings" pitchFamily="2" charset="2"/>
          </a:endParaRPr>
        </a:p>
        <a:p>
          <a:pPr marL="228600" lvl="1" indent="-228600" algn="l" defTabSz="889000">
            <a:lnSpc>
              <a:spcPct val="90000"/>
            </a:lnSpc>
            <a:spcBef>
              <a:spcPct val="0"/>
            </a:spcBef>
            <a:spcAft>
              <a:spcPct val="15000"/>
            </a:spcAft>
            <a:buChar char="••"/>
          </a:pPr>
          <a:r>
            <a:rPr lang="fr-BE" sz="2000" b="0" kern="1200" dirty="0" smtClean="0">
              <a:solidFill>
                <a:schemeClr val="bg1"/>
              </a:solidFill>
            </a:rPr>
            <a:t>Règle générale : d'abord de l'eau, le reste vient après</a:t>
          </a:r>
          <a:endParaRPr lang="fr-FR" sz="2000" b="0" u="sng" kern="1200" noProof="0" dirty="0" smtClean="0">
            <a:solidFill>
              <a:schemeClr val="bg1"/>
            </a:solidFill>
            <a:sym typeface="Wingdings" pitchFamily="2" charset="2"/>
          </a:endParaRPr>
        </a:p>
        <a:p>
          <a:pPr marL="228600" lvl="1" indent="-228600" algn="l" defTabSz="889000">
            <a:lnSpc>
              <a:spcPct val="90000"/>
            </a:lnSpc>
            <a:spcBef>
              <a:spcPct val="0"/>
            </a:spcBef>
            <a:spcAft>
              <a:spcPct val="15000"/>
            </a:spcAft>
            <a:buChar char="••"/>
          </a:pPr>
          <a:r>
            <a:rPr lang="fr-BE" sz="2000" b="0" kern="1200" dirty="0" smtClean="0">
              <a:solidFill>
                <a:schemeClr val="bg1"/>
              </a:solidFill>
            </a:rPr>
            <a:t>Vêtement en feu -&gt; utiliser une couverture ou une veste, ou rouler la personne sur le sol</a:t>
          </a:r>
        </a:p>
        <a:p>
          <a:pPr marL="228600" lvl="1" indent="-228600" algn="l" defTabSz="889000">
            <a:lnSpc>
              <a:spcPct val="90000"/>
            </a:lnSpc>
            <a:spcBef>
              <a:spcPct val="0"/>
            </a:spcBef>
            <a:spcAft>
              <a:spcPct val="15000"/>
            </a:spcAft>
            <a:buChar char="••"/>
          </a:pPr>
          <a:r>
            <a:rPr lang="fr-BE" sz="2000" b="0" kern="1200" dirty="0" smtClean="0">
              <a:solidFill>
                <a:schemeClr val="bg1"/>
              </a:solidFill>
            </a:rPr>
            <a:t>Avertir les services de secours</a:t>
          </a:r>
        </a:p>
        <a:p>
          <a:pPr marL="228600" lvl="1" indent="-228600" algn="l" defTabSz="889000">
            <a:lnSpc>
              <a:spcPct val="90000"/>
            </a:lnSpc>
            <a:spcBef>
              <a:spcPct val="0"/>
            </a:spcBef>
            <a:spcAft>
              <a:spcPct val="15000"/>
            </a:spcAft>
            <a:buChar char="••"/>
          </a:pPr>
          <a:r>
            <a:rPr lang="fr-BE" sz="2000" b="0" kern="1200" dirty="0" smtClean="0">
              <a:solidFill>
                <a:schemeClr val="bg1"/>
              </a:solidFill>
            </a:rPr>
            <a:t>Ne pas enlever les vêtements brulés (sauf s'ils serrent)</a:t>
          </a:r>
        </a:p>
        <a:p>
          <a:pPr marL="228600" lvl="1" indent="-228600" algn="l" defTabSz="889000">
            <a:lnSpc>
              <a:spcPct val="90000"/>
            </a:lnSpc>
            <a:spcBef>
              <a:spcPct val="0"/>
            </a:spcBef>
            <a:spcAft>
              <a:spcPct val="15000"/>
            </a:spcAft>
            <a:buChar char="••"/>
          </a:pPr>
          <a:r>
            <a:rPr lang="fr-BE" sz="2000" b="0" kern="1200" dirty="0" smtClean="0">
              <a:solidFill>
                <a:schemeClr val="bg1"/>
              </a:solidFill>
            </a:rPr>
            <a:t>Ne pas donner à boire à la victime</a:t>
          </a:r>
        </a:p>
      </dsp:txBody>
      <dsp:txXfrm>
        <a:off x="2070491" y="3108980"/>
        <a:ext cx="6868793" cy="2826345"/>
      </dsp:txXfrm>
    </dsp:sp>
    <dsp:sp modelId="{0F81282C-4D82-4973-91E1-CB8001531A45}">
      <dsp:nvSpPr>
        <dsp:cNvPr id="0" name=""/>
        <dsp:cNvSpPr/>
      </dsp:nvSpPr>
      <dsp:spPr>
        <a:xfrm>
          <a:off x="282634" y="3391615"/>
          <a:ext cx="1787857" cy="2261076"/>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E5B3C-6876-4E3B-B2D3-4FA22EB3CD12}">
      <dsp:nvSpPr>
        <dsp:cNvPr id="0" name=""/>
        <dsp:cNvSpPr/>
      </dsp:nvSpPr>
      <dsp:spPr>
        <a:xfrm>
          <a:off x="0" y="0"/>
          <a:ext cx="4064000" cy="4064000"/>
        </a:xfrm>
        <a:prstGeom prst="triangl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59FDE5-F8B0-4BE6-938A-5644E89A9209}">
      <dsp:nvSpPr>
        <dsp:cNvPr id="0" name=""/>
        <dsp:cNvSpPr/>
      </dsp:nvSpPr>
      <dsp:spPr>
        <a:xfrm>
          <a:off x="1697161" y="281497"/>
          <a:ext cx="5620188" cy="647981"/>
        </a:xfrm>
        <a:prstGeom prst="round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fr-FR" sz="1600" kern="1200" smtClean="0"/>
            <a:t>Procédure d'urgence d'application en cas d'incendie, de nuage toxique, d'explosion, …</a:t>
          </a:r>
          <a:endParaRPr lang="nl-BE" sz="1600" kern="1200" dirty="0"/>
        </a:p>
      </dsp:txBody>
      <dsp:txXfrm>
        <a:off x="1728793" y="313129"/>
        <a:ext cx="5556924" cy="584717"/>
      </dsp:txXfrm>
    </dsp:sp>
    <dsp:sp modelId="{5F1B04AB-0800-4DDD-A735-420EFD193928}">
      <dsp:nvSpPr>
        <dsp:cNvPr id="0" name=""/>
        <dsp:cNvSpPr/>
      </dsp:nvSpPr>
      <dsp:spPr>
        <a:xfrm>
          <a:off x="1709854" y="1016763"/>
          <a:ext cx="5594803" cy="499257"/>
        </a:xfrm>
        <a:prstGeom prst="roundRect">
          <a:avLst/>
        </a:prstGeom>
        <a:solidFill>
          <a:schemeClr val="lt1">
            <a:alpha val="90000"/>
            <a:hueOff val="0"/>
            <a:satOff val="0"/>
            <a:lumOff val="0"/>
            <a:alphaOff val="0"/>
          </a:schemeClr>
        </a:solidFill>
        <a:ln w="25400" cap="flat" cmpd="sng" algn="ctr">
          <a:solidFill>
            <a:schemeClr val="accent2">
              <a:shade val="80000"/>
              <a:hueOff val="-7776"/>
              <a:satOff val="-389"/>
              <a:lumOff val="40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Les travailleurs sont avertis par la police, des sirènes, la radio, …</a:t>
          </a:r>
        </a:p>
      </dsp:txBody>
      <dsp:txXfrm>
        <a:off x="1734226" y="1041135"/>
        <a:ext cx="5546059" cy="450513"/>
      </dsp:txXfrm>
    </dsp:sp>
    <dsp:sp modelId="{EF8BBCC4-054A-47C5-8A76-71A17966324A}">
      <dsp:nvSpPr>
        <dsp:cNvPr id="0" name=""/>
        <dsp:cNvSpPr/>
      </dsp:nvSpPr>
      <dsp:spPr>
        <a:xfrm>
          <a:off x="1709854" y="1593304"/>
          <a:ext cx="5594803" cy="425723"/>
        </a:xfrm>
        <a:prstGeom prst="roundRect">
          <a:avLst/>
        </a:prstGeom>
        <a:solidFill>
          <a:schemeClr val="lt1">
            <a:alpha val="90000"/>
            <a:hueOff val="0"/>
            <a:satOff val="0"/>
            <a:lumOff val="0"/>
            <a:alphaOff val="0"/>
          </a:schemeClr>
        </a:solidFill>
        <a:ln w="25400" cap="flat" cmpd="sng" algn="ctr">
          <a:solidFill>
            <a:schemeClr val="accent2">
              <a:shade val="80000"/>
              <a:hueOff val="-15552"/>
              <a:satOff val="-778"/>
              <a:lumOff val="80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Ou par le dispatching d’Elia (lien avec les entreprise Seveso)</a:t>
          </a:r>
        </a:p>
      </dsp:txBody>
      <dsp:txXfrm>
        <a:off x="1730636" y="1614086"/>
        <a:ext cx="5553239" cy="384159"/>
      </dsp:txXfrm>
    </dsp:sp>
    <dsp:sp modelId="{BEC33312-6666-4C65-86E0-4A7FD5D2CC5D}">
      <dsp:nvSpPr>
        <dsp:cNvPr id="0" name=""/>
        <dsp:cNvSpPr/>
      </dsp:nvSpPr>
      <dsp:spPr>
        <a:xfrm>
          <a:off x="1674576" y="2114550"/>
          <a:ext cx="5620188" cy="323819"/>
        </a:xfrm>
        <a:prstGeom prst="roundRect">
          <a:avLst/>
        </a:prstGeom>
        <a:solidFill>
          <a:schemeClr val="lt1">
            <a:alpha val="90000"/>
            <a:hueOff val="0"/>
            <a:satOff val="0"/>
            <a:lumOff val="0"/>
            <a:alphaOff val="0"/>
          </a:schemeClr>
        </a:solidFill>
        <a:ln w="25400" cap="flat" cmpd="sng" algn="ctr">
          <a:solidFill>
            <a:schemeClr val="accent2">
              <a:shade val="80000"/>
              <a:hueOff val="-23329"/>
              <a:satOff val="-1167"/>
              <a:lumOff val="120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Cesser le travail et sécuriser l'installation</a:t>
          </a:r>
        </a:p>
      </dsp:txBody>
      <dsp:txXfrm>
        <a:off x="1690384" y="2130358"/>
        <a:ext cx="5588572" cy="292203"/>
      </dsp:txXfrm>
    </dsp:sp>
    <dsp:sp modelId="{34F7D47D-2454-43B9-A12A-D832E43109CB}">
      <dsp:nvSpPr>
        <dsp:cNvPr id="0" name=""/>
        <dsp:cNvSpPr/>
      </dsp:nvSpPr>
      <dsp:spPr>
        <a:xfrm>
          <a:off x="1722574" y="2517351"/>
          <a:ext cx="5620188" cy="323819"/>
        </a:xfrm>
        <a:prstGeom prst="roundRect">
          <a:avLst/>
        </a:prstGeom>
        <a:solidFill>
          <a:schemeClr val="lt1">
            <a:alpha val="90000"/>
            <a:hueOff val="0"/>
            <a:satOff val="0"/>
            <a:lumOff val="0"/>
            <a:alphaOff val="0"/>
          </a:schemeClr>
        </a:solidFill>
        <a:ln w="25400" cap="flat" cmpd="sng" algn="ctr">
          <a:solidFill>
            <a:schemeClr val="accent2">
              <a:shade val="80000"/>
              <a:hueOff val="-31105"/>
              <a:satOff val="-1556"/>
              <a:lumOff val="160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Ecouter la radio pour rassembler des informations</a:t>
          </a:r>
        </a:p>
      </dsp:txBody>
      <dsp:txXfrm>
        <a:off x="1738382" y="2533159"/>
        <a:ext cx="5588572" cy="292203"/>
      </dsp:txXfrm>
    </dsp:sp>
    <dsp:sp modelId="{ABFBA233-2E5A-46D2-9C28-374997990898}">
      <dsp:nvSpPr>
        <dsp:cNvPr id="0" name=""/>
        <dsp:cNvSpPr/>
      </dsp:nvSpPr>
      <dsp:spPr>
        <a:xfrm>
          <a:off x="1684455" y="2943017"/>
          <a:ext cx="5620188" cy="323819"/>
        </a:xfrm>
        <a:prstGeom prst="roundRect">
          <a:avLst/>
        </a:prstGeom>
        <a:solidFill>
          <a:schemeClr val="lt1">
            <a:alpha val="90000"/>
            <a:hueOff val="0"/>
            <a:satOff val="0"/>
            <a:lumOff val="0"/>
            <a:alphaOff val="0"/>
          </a:schemeClr>
        </a:solidFill>
        <a:ln w="25400" cap="flat" cmpd="sng" algn="ctr">
          <a:solidFill>
            <a:schemeClr val="accent2">
              <a:shade val="80000"/>
              <a:hueOff val="-38881"/>
              <a:satOff val="-1945"/>
              <a:lumOff val="201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smtClean="0"/>
            <a:t>Contacter le dispatching et/ou le responsable Elia</a:t>
          </a:r>
          <a:endParaRPr lang="fr-FR" sz="1600" kern="1200" dirty="0" smtClean="0"/>
        </a:p>
      </dsp:txBody>
      <dsp:txXfrm>
        <a:off x="1700263" y="2958825"/>
        <a:ext cx="5588572" cy="292203"/>
      </dsp:txXfrm>
    </dsp:sp>
    <dsp:sp modelId="{2A902145-356E-436F-A7E6-5A7C56C76907}">
      <dsp:nvSpPr>
        <dsp:cNvPr id="0" name=""/>
        <dsp:cNvSpPr/>
      </dsp:nvSpPr>
      <dsp:spPr>
        <a:xfrm>
          <a:off x="1709867" y="3391891"/>
          <a:ext cx="5620188" cy="465781"/>
        </a:xfrm>
        <a:prstGeom prst="roundRect">
          <a:avLst/>
        </a:prstGeom>
        <a:solidFill>
          <a:schemeClr val="lt1">
            <a:alpha val="90000"/>
            <a:hueOff val="0"/>
            <a:satOff val="0"/>
            <a:lumOff val="0"/>
            <a:alphaOff val="0"/>
          </a:schemeClr>
        </a:solidFill>
        <a:ln w="25400" cap="flat" cmpd="sng" algn="ctr">
          <a:solidFill>
            <a:schemeClr val="accent2">
              <a:shade val="80000"/>
              <a:hueOff val="-46657"/>
              <a:satOff val="-2334"/>
              <a:lumOff val="241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Contacter l'entreprise Seveso mentionnée au tableau pour connaître la situation exacte</a:t>
          </a:r>
          <a:endParaRPr lang="fr-BE" sz="1600" kern="1200" dirty="0"/>
        </a:p>
      </dsp:txBody>
      <dsp:txXfrm>
        <a:off x="1732605" y="3414629"/>
        <a:ext cx="5574712" cy="4203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9FFDD-167D-4DB7-820C-F00710EB9ABA}">
      <dsp:nvSpPr>
        <dsp:cNvPr id="0" name=""/>
        <dsp:cNvSpPr/>
      </dsp:nvSpPr>
      <dsp:spPr>
        <a:xfrm>
          <a:off x="0" y="0"/>
          <a:ext cx="8784976" cy="1179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fr-BE" sz="1800" b="1" i="0" u="none" kern="1200" baseline="0" dirty="0" smtClean="0"/>
            <a:t>Dispatching Elia Merksem</a:t>
          </a:r>
        </a:p>
        <a:p>
          <a:pPr lvl="0" algn="ctr" defTabSz="800100" rtl="0">
            <a:lnSpc>
              <a:spcPct val="90000"/>
            </a:lnSpc>
            <a:spcBef>
              <a:spcPct val="0"/>
            </a:spcBef>
            <a:spcAft>
              <a:spcPct val="35000"/>
            </a:spcAft>
          </a:pPr>
          <a:r>
            <a:rPr lang="fr-BE" sz="1800" b="0" i="0" u="none" kern="1200" baseline="0" dirty="0" smtClean="0"/>
            <a:t>Numéro général: +32 (0)36 40 07 61</a:t>
          </a:r>
        </a:p>
        <a:p>
          <a:pPr lvl="0" algn="ctr" defTabSz="800100" rtl="0">
            <a:lnSpc>
              <a:spcPct val="90000"/>
            </a:lnSpc>
            <a:spcBef>
              <a:spcPct val="0"/>
            </a:spcBef>
            <a:spcAft>
              <a:spcPct val="35000"/>
            </a:spcAft>
          </a:pPr>
          <a:r>
            <a:rPr lang="nl-BE" sz="1800" b="1" i="0" u="none" kern="1200" baseline="0" dirty="0" err="1" smtClean="0"/>
            <a:t>urgence</a:t>
          </a:r>
          <a:r>
            <a:rPr lang="nl-BE" sz="1800" b="1" i="0" u="none" kern="1200" baseline="0" dirty="0" smtClean="0"/>
            <a:t>: </a:t>
          </a:r>
          <a:r>
            <a:rPr lang="nl-BE" sz="1800" b="0" i="0" u="none" kern="1200" baseline="0" dirty="0" smtClean="0"/>
            <a:t>+32 (</a:t>
          </a:r>
          <a:r>
            <a:rPr lang="nl-BE" altLang="fr-FR" sz="1800" b="0" kern="1200" dirty="0" smtClean="0">
              <a:ea typeface="ヒラギノ角ゴ Pro W3"/>
            </a:rPr>
            <a:t>0) 36 40 16 66 – intern: (97) 66 66</a:t>
          </a:r>
          <a:endParaRPr lang="nl-BE" sz="1800" b="0" kern="1200" dirty="0"/>
        </a:p>
      </dsp:txBody>
      <dsp:txXfrm>
        <a:off x="57572" y="57572"/>
        <a:ext cx="8669832" cy="1064216"/>
      </dsp:txXfrm>
    </dsp:sp>
    <dsp:sp modelId="{EE7C3C5D-F641-4399-861E-BAA701328F79}">
      <dsp:nvSpPr>
        <dsp:cNvPr id="0" name=""/>
        <dsp:cNvSpPr/>
      </dsp:nvSpPr>
      <dsp:spPr>
        <a:xfrm>
          <a:off x="0" y="1269841"/>
          <a:ext cx="8784976" cy="1179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fr-BE" sz="1800" b="1" i="0" u="none" kern="1200" baseline="0" dirty="0" smtClean="0"/>
            <a:t>Dispatching Elia </a:t>
          </a:r>
          <a:r>
            <a:rPr lang="fr-BE" sz="1800" b="1" i="0" u="none" kern="1200" baseline="0" dirty="0" err="1" smtClean="0"/>
            <a:t>Créalys</a:t>
          </a:r>
          <a:endParaRPr lang="fr-BE" sz="1800" b="1" i="0" u="none" kern="1200" baseline="0" dirty="0" smtClean="0"/>
        </a:p>
        <a:p>
          <a:pPr lvl="0" algn="ctr" defTabSz="800100" rtl="0">
            <a:lnSpc>
              <a:spcPct val="90000"/>
            </a:lnSpc>
            <a:spcBef>
              <a:spcPct val="0"/>
            </a:spcBef>
            <a:spcAft>
              <a:spcPct val="35000"/>
            </a:spcAft>
          </a:pPr>
          <a:r>
            <a:rPr lang="fr-BE" sz="1800" b="0" i="0" u="none" kern="1200" baseline="0" dirty="0" smtClean="0"/>
            <a:t>Numéro général: +32 (0)81 23 70 13</a:t>
          </a:r>
        </a:p>
        <a:p>
          <a:pPr lvl="0" algn="ctr" defTabSz="800100" rtl="0">
            <a:lnSpc>
              <a:spcPct val="90000"/>
            </a:lnSpc>
            <a:spcBef>
              <a:spcPct val="0"/>
            </a:spcBef>
            <a:spcAft>
              <a:spcPct val="35000"/>
            </a:spcAft>
          </a:pPr>
          <a:r>
            <a:rPr lang="nl-BE" sz="1800" b="1" i="0" u="none" kern="1200" baseline="0" dirty="0" err="1" smtClean="0"/>
            <a:t>urgence</a:t>
          </a:r>
          <a:r>
            <a:rPr lang="nl-BE" sz="1800" b="1" i="0" u="none" kern="1200" baseline="0" dirty="0" smtClean="0"/>
            <a:t>: </a:t>
          </a:r>
          <a:r>
            <a:rPr lang="nl-BE" sz="1800" b="0" i="0" u="none" kern="1200" baseline="0" dirty="0" smtClean="0"/>
            <a:t>+32 (0) </a:t>
          </a:r>
          <a:r>
            <a:rPr lang="nl-BE" altLang="fr-FR" sz="1800" b="0" kern="1200" dirty="0" smtClean="0">
              <a:ea typeface="ヒラギノ角ゴ Pro W3"/>
            </a:rPr>
            <a:t>81 23 71 00 – intern: (93) 71 00</a:t>
          </a:r>
          <a:endParaRPr lang="nl-BE" sz="1800" b="0" kern="1200" dirty="0"/>
        </a:p>
      </dsp:txBody>
      <dsp:txXfrm>
        <a:off x="57572" y="1327413"/>
        <a:ext cx="8669832" cy="1064216"/>
      </dsp:txXfrm>
    </dsp:sp>
    <dsp:sp modelId="{74755DE5-956F-435B-AFC2-B71EE294A256}">
      <dsp:nvSpPr>
        <dsp:cNvPr id="0" name=""/>
        <dsp:cNvSpPr/>
      </dsp:nvSpPr>
      <dsp:spPr>
        <a:xfrm>
          <a:off x="0" y="2567821"/>
          <a:ext cx="8784976" cy="8765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fr-FR" sz="1800" kern="1200" smtClean="0"/>
            <a:t>Services de secours (pompiers, ambulance) </a:t>
          </a:r>
          <a:r>
            <a:rPr lang="nl-BE" altLang="fr-FR" sz="1800" b="0" kern="1200" smtClean="0">
              <a:ea typeface="ヒラギノ角ゴ Pro W3"/>
              <a:cs typeface="ヒラギノ角ゴ Pro W3"/>
            </a:rPr>
            <a:t>: 112</a:t>
          </a:r>
        </a:p>
        <a:p>
          <a:pPr lvl="0" algn="ctr" defTabSz="800100" rtl="0">
            <a:lnSpc>
              <a:spcPct val="90000"/>
            </a:lnSpc>
            <a:spcBef>
              <a:spcPct val="0"/>
            </a:spcBef>
            <a:spcAft>
              <a:spcPct val="35000"/>
            </a:spcAft>
          </a:pPr>
          <a:r>
            <a:rPr lang="nl-BE" sz="1800" b="1" kern="1200" smtClean="0">
              <a:ea typeface="ヒラギノ角ゴ Pro W3"/>
            </a:rPr>
            <a:t>Police</a:t>
          </a:r>
          <a:r>
            <a:rPr lang="nl-BE" sz="1800" b="0" kern="1200" smtClean="0">
              <a:ea typeface="ヒラギノ角ゴ Pro W3"/>
            </a:rPr>
            <a:t>: 101</a:t>
          </a:r>
          <a:endParaRPr lang="nl-BE" sz="1800" kern="1200" dirty="0"/>
        </a:p>
      </dsp:txBody>
      <dsp:txXfrm>
        <a:off x="42787" y="2610608"/>
        <a:ext cx="8699402" cy="790926"/>
      </dsp:txXfrm>
    </dsp:sp>
    <dsp:sp modelId="{CE04972C-30BE-4BAB-87C3-F13C18B3C72F}">
      <dsp:nvSpPr>
        <dsp:cNvPr id="0" name=""/>
        <dsp:cNvSpPr/>
      </dsp:nvSpPr>
      <dsp:spPr>
        <a:xfrm>
          <a:off x="0" y="3585877"/>
          <a:ext cx="8784976" cy="7598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kern="1200" smtClean="0"/>
            <a:t>Numéro général de </a:t>
          </a:r>
          <a:r>
            <a:rPr lang="fr-FR" sz="1800" b="1" u="sng" kern="1200" smtClean="0"/>
            <a:t>secours</a:t>
          </a:r>
          <a:r>
            <a:rPr lang="fr-FR" sz="1800" b="1" kern="1200" smtClean="0"/>
            <a:t> Elia </a:t>
          </a:r>
          <a:r>
            <a:rPr lang="en-GB" sz="1800" kern="1200" smtClean="0">
              <a:ln w="12700">
                <a:prstDash val="solid"/>
              </a:ln>
              <a:effectLst/>
              <a:latin typeface="Arial"/>
              <a:ea typeface="ヒラギノ角ゴ Pro W3" charset="-128"/>
              <a:cs typeface="ヒラギノ角ゴ Pro W3" charset="-128"/>
            </a:rPr>
            <a:t>: 0800 99 044</a:t>
          </a:r>
        </a:p>
        <a:p>
          <a:pPr lvl="0" algn="ctr" defTabSz="800100">
            <a:lnSpc>
              <a:spcPct val="90000"/>
            </a:lnSpc>
            <a:spcBef>
              <a:spcPct val="0"/>
            </a:spcBef>
            <a:spcAft>
              <a:spcPct val="35000"/>
            </a:spcAft>
          </a:pPr>
          <a:r>
            <a:rPr lang="fr-FR" sz="1800" b="1" kern="1200" smtClean="0"/>
            <a:t>Numéro de </a:t>
          </a:r>
          <a:r>
            <a:rPr lang="fr-FR" sz="1800" b="1" u="sng" kern="1200" smtClean="0"/>
            <a:t>secours</a:t>
          </a:r>
          <a:r>
            <a:rPr lang="fr-FR" sz="1800" b="1" kern="1200" smtClean="0"/>
            <a:t> Elia </a:t>
          </a:r>
          <a:r>
            <a:rPr lang="nl-BE" altLang="fr-FR" sz="1800" kern="1200" smtClean="0">
              <a:ea typeface="ヒラギノ角ゴ Pro W3"/>
              <a:cs typeface="ヒラギノ角ゴ Pro W3"/>
            </a:rPr>
            <a:t>– ligne HT : 0800 95 062</a:t>
          </a:r>
          <a:endParaRPr lang="nl-BE" sz="1800" kern="1200" dirty="0"/>
        </a:p>
      </dsp:txBody>
      <dsp:txXfrm>
        <a:off x="37091" y="3622968"/>
        <a:ext cx="8710794" cy="685632"/>
      </dsp:txXfrm>
    </dsp:sp>
    <dsp:sp modelId="{CC8AEE0E-17A0-45E8-8A2D-560C84FE6BC5}">
      <dsp:nvSpPr>
        <dsp:cNvPr id="0" name=""/>
        <dsp:cNvSpPr/>
      </dsp:nvSpPr>
      <dsp:spPr>
        <a:xfrm>
          <a:off x="0" y="4463458"/>
          <a:ext cx="8784976" cy="78146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BE" sz="1800" b="1" kern="1200" smtClean="0"/>
            <a:t>Signalez votre présence par SMS: </a:t>
          </a:r>
          <a:r>
            <a:rPr lang="fr-BE" sz="1800" b="0" kern="1200" smtClean="0">
              <a:latin typeface="Arial" pitchFamily="34" charset="0"/>
              <a:ea typeface="ＭＳ Ｐゴシック" pitchFamily="34" charset="-128"/>
              <a:cs typeface="Arial Unicode MS"/>
            </a:rPr>
            <a:t>+32 (0)473 97 44 61</a:t>
          </a:r>
        </a:p>
        <a:p>
          <a:pPr lvl="0" algn="ctr" defTabSz="800100">
            <a:lnSpc>
              <a:spcPct val="90000"/>
            </a:lnSpc>
            <a:spcBef>
              <a:spcPct val="0"/>
            </a:spcBef>
            <a:spcAft>
              <a:spcPct val="35000"/>
            </a:spcAft>
          </a:pPr>
          <a:r>
            <a:rPr lang="nl-BE" sz="1400" kern="1200" smtClean="0"/>
            <a:t>Poste HT en 5 lettres + tension+ IN/OUT</a:t>
          </a:r>
          <a:endParaRPr lang="nl-BE" sz="1400" kern="1200" dirty="0"/>
        </a:p>
      </dsp:txBody>
      <dsp:txXfrm>
        <a:off x="38148" y="4501606"/>
        <a:ext cx="8708680" cy="7051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47AE0-5390-4903-A38E-8EC289564BAC}">
      <dsp:nvSpPr>
        <dsp:cNvPr id="0" name=""/>
        <dsp:cNvSpPr/>
      </dsp:nvSpPr>
      <dsp:spPr>
        <a:xfrm>
          <a:off x="191552" y="281"/>
          <a:ext cx="3932311" cy="2359387"/>
        </a:xfrm>
        <a:prstGeom prst="rect">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fr-FR" sz="3000" kern="1200" noProof="0" dirty="0" smtClean="0"/>
            <a:t>ADAT </a:t>
          </a:r>
          <a:r>
            <a:rPr lang="fr-FR" sz="3000" kern="1200" noProof="0" dirty="0" smtClean="0">
              <a:sym typeface="Wingdings"/>
            </a:rPr>
            <a:t></a:t>
          </a:r>
          <a:r>
            <a:rPr lang="fr-FR" sz="3000" kern="1200" noProof="0" dirty="0" smtClean="0"/>
            <a:t> nécessaire pour des travaux dans un LEE (Lieu Electrique Elia)</a:t>
          </a:r>
          <a:endParaRPr lang="fr-FR" sz="3000" kern="1200" noProof="0" dirty="0"/>
        </a:p>
      </dsp:txBody>
      <dsp:txXfrm>
        <a:off x="191552" y="281"/>
        <a:ext cx="3932311" cy="2359387"/>
      </dsp:txXfrm>
    </dsp:sp>
    <dsp:sp modelId="{271771F2-FDC8-41BE-B6CA-D900DEE2CF3A}">
      <dsp:nvSpPr>
        <dsp:cNvPr id="0" name=""/>
        <dsp:cNvSpPr/>
      </dsp:nvSpPr>
      <dsp:spPr>
        <a:xfrm>
          <a:off x="4517095" y="281"/>
          <a:ext cx="3932311" cy="2359387"/>
        </a:xfrm>
        <a:prstGeom prst="rect">
          <a:avLst/>
        </a:prstGeom>
        <a:solidFill>
          <a:srgbClr val="6600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fr-FR" sz="3000" kern="1200" noProof="0" dirty="0" smtClean="0"/>
            <a:t>ADT + AMS </a:t>
          </a:r>
          <a:r>
            <a:rPr lang="fr-FR" sz="3000" kern="1200" noProof="0" dirty="0" smtClean="0">
              <a:sym typeface="Wingdings"/>
            </a:rPr>
            <a:t></a:t>
          </a:r>
          <a:r>
            <a:rPr lang="fr-FR" sz="3000" kern="1200" noProof="0" dirty="0" smtClean="0"/>
            <a:t> nécessaire lors de la coupure d’un élément HT ou risque pour le réseau</a:t>
          </a:r>
          <a:endParaRPr lang="fr-FR" sz="3000" kern="1200" noProof="0" dirty="0"/>
        </a:p>
      </dsp:txBody>
      <dsp:txXfrm>
        <a:off x="4517095" y="281"/>
        <a:ext cx="3932311" cy="2359387"/>
      </dsp:txXfrm>
    </dsp:sp>
    <dsp:sp modelId="{E5D2EA03-78E4-456C-8C24-2B96A7D32455}">
      <dsp:nvSpPr>
        <dsp:cNvPr id="0" name=""/>
        <dsp:cNvSpPr/>
      </dsp:nvSpPr>
      <dsp:spPr>
        <a:xfrm>
          <a:off x="191552" y="2664305"/>
          <a:ext cx="3932311" cy="2359387"/>
        </a:xfrm>
        <a:prstGeom prst="rect">
          <a:avLst/>
        </a:prstGeom>
        <a:solidFill>
          <a:srgbClr val="CC66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fr-FR" sz="3000" kern="1200" noProof="0" dirty="0" smtClean="0"/>
            <a:t>IPSL </a:t>
          </a:r>
          <a:r>
            <a:rPr lang="fr-FR" sz="3000" kern="1200" noProof="0" dirty="0" smtClean="0">
              <a:sym typeface="Wingdings"/>
            </a:rPr>
            <a:t></a:t>
          </a:r>
          <a:r>
            <a:rPr lang="fr-FR" sz="3000" kern="1200" noProof="0" dirty="0" smtClean="0"/>
            <a:t> Checklist spécifique pour une ligne HT</a:t>
          </a:r>
          <a:endParaRPr lang="fr-FR" sz="3000" kern="1200" noProof="0" dirty="0"/>
        </a:p>
      </dsp:txBody>
      <dsp:txXfrm>
        <a:off x="191552" y="2664305"/>
        <a:ext cx="3932311" cy="2359387"/>
      </dsp:txXfrm>
    </dsp:sp>
    <dsp:sp modelId="{D9A9D845-4F97-4880-B9D5-07769443563F}">
      <dsp:nvSpPr>
        <dsp:cNvPr id="0" name=""/>
        <dsp:cNvSpPr/>
      </dsp:nvSpPr>
      <dsp:spPr>
        <a:xfrm>
          <a:off x="4536521" y="2681174"/>
          <a:ext cx="3932311" cy="2359387"/>
        </a:xfrm>
        <a:prstGeom prst="rect">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fr-FR" sz="3000" kern="1200" noProof="0" dirty="0" smtClean="0"/>
            <a:t>Permis de feu </a:t>
          </a:r>
          <a:r>
            <a:rPr lang="fr-FR" sz="3000" kern="1200" noProof="0" dirty="0" smtClean="0">
              <a:sym typeface="Wingdings"/>
            </a:rPr>
            <a:t></a:t>
          </a:r>
          <a:r>
            <a:rPr lang="fr-FR" sz="3000" kern="1200" noProof="0" dirty="0" smtClean="0"/>
            <a:t> nécessaire si risque d’incendie</a:t>
          </a:r>
          <a:endParaRPr lang="fr-FR" sz="3000" kern="1200" noProof="0" dirty="0"/>
        </a:p>
      </dsp:txBody>
      <dsp:txXfrm>
        <a:off x="4536521" y="2681174"/>
        <a:ext cx="3932311" cy="23593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63765-0927-4A26-8215-EA25E91681BA}">
      <dsp:nvSpPr>
        <dsp:cNvPr id="0" name=""/>
        <dsp:cNvSpPr/>
      </dsp:nvSpPr>
      <dsp:spPr>
        <a:xfrm>
          <a:off x="863553" y="2493"/>
          <a:ext cx="4753068" cy="11991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fr-FR" sz="1800" u="sng" kern="1200" dirty="0" smtClean="0"/>
            <a:t>Chaque mesure de sécurité est pourvue d'une carte de condamnation ! </a:t>
          </a:r>
          <a:endParaRPr lang="fr-BE" sz="1800" kern="1200" dirty="0"/>
        </a:p>
      </dsp:txBody>
      <dsp:txXfrm>
        <a:off x="922092" y="61032"/>
        <a:ext cx="4635990" cy="1082090"/>
      </dsp:txXfrm>
    </dsp:sp>
    <dsp:sp modelId="{6ED04BF2-0BEA-4382-8918-D4FE3B8B3F1A}">
      <dsp:nvSpPr>
        <dsp:cNvPr id="0" name=""/>
        <dsp:cNvSpPr/>
      </dsp:nvSpPr>
      <dsp:spPr>
        <a:xfrm>
          <a:off x="863553" y="1261620"/>
          <a:ext cx="4753068" cy="11991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fr-FR" sz="1800" u="sng" kern="1200" dirty="0" smtClean="0"/>
            <a:t>La carte peut être enlevée uniquement par le responsable de la carte</a:t>
          </a:r>
          <a:endParaRPr lang="fr-BE" sz="1800" kern="1200" dirty="0"/>
        </a:p>
      </dsp:txBody>
      <dsp:txXfrm>
        <a:off x="922092" y="1320159"/>
        <a:ext cx="4635990" cy="1082090"/>
      </dsp:txXfrm>
    </dsp:sp>
    <dsp:sp modelId="{BCF391A4-EC28-4636-9322-FAE6A8374864}">
      <dsp:nvSpPr>
        <dsp:cNvPr id="0" name=""/>
        <dsp:cNvSpPr/>
      </dsp:nvSpPr>
      <dsp:spPr>
        <a:xfrm>
          <a:off x="863553" y="2520747"/>
          <a:ext cx="4725004" cy="11991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rtl="0">
            <a:lnSpc>
              <a:spcPct val="90000"/>
            </a:lnSpc>
            <a:spcBef>
              <a:spcPct val="0"/>
            </a:spcBef>
            <a:spcAft>
              <a:spcPct val="35000"/>
            </a:spcAft>
          </a:pPr>
          <a:r>
            <a:rPr lang="fr-FR" sz="1700" kern="1200" dirty="0" smtClean="0"/>
            <a:t>Et si les conditions sont rencontrées : </a:t>
          </a:r>
          <a:r>
            <a:rPr lang="fr-FR" sz="1700" u="sng" kern="1200" dirty="0" smtClean="0"/>
            <a:t>Uniquement lorsque la dernière carte est enlevée -&gt; Enlever la mesure de sécurité</a:t>
          </a:r>
          <a:endParaRPr lang="fr-BE" sz="1700" kern="1200" dirty="0"/>
        </a:p>
      </dsp:txBody>
      <dsp:txXfrm>
        <a:off x="922092" y="2579286"/>
        <a:ext cx="4607926" cy="1082090"/>
      </dsp:txXfrm>
    </dsp:sp>
    <dsp:sp modelId="{8A8DADC7-2199-4525-B7CD-6243AA190FF4}">
      <dsp:nvSpPr>
        <dsp:cNvPr id="0" name=""/>
        <dsp:cNvSpPr/>
      </dsp:nvSpPr>
      <dsp:spPr>
        <a:xfrm>
          <a:off x="863553" y="3779874"/>
          <a:ext cx="4753068" cy="11991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fr-FR" sz="1600" u="sng" kern="1200" dirty="0" smtClean="0"/>
            <a:t>Le CT doit placer des cartes </a:t>
          </a:r>
          <a:r>
            <a:rPr lang="fr-FR" sz="1600" b="1" u="sng" kern="1200" dirty="0" smtClean="0"/>
            <a:t>bleues</a:t>
          </a:r>
          <a:r>
            <a:rPr lang="fr-FR" sz="1600" u="sng" kern="1200" dirty="0" smtClean="0"/>
            <a:t> sur toutes les MS qu'il prend, et il peut placer des cartes </a:t>
          </a:r>
          <a:r>
            <a:rPr lang="fr-FR" sz="1600" b="1" u="sng" kern="1200" dirty="0" smtClean="0"/>
            <a:t>bleues</a:t>
          </a:r>
          <a:r>
            <a:rPr lang="fr-FR" sz="1600" u="sng" kern="1200" dirty="0" smtClean="0"/>
            <a:t> au-dessus des autres cartes de condamnation</a:t>
          </a:r>
          <a:endParaRPr lang="fr-BE" sz="1600" kern="1200" dirty="0"/>
        </a:p>
      </dsp:txBody>
      <dsp:txXfrm>
        <a:off x="922092" y="3838413"/>
        <a:ext cx="4635990" cy="108209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image" Target="../media/image20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Times" pitchFamily="18" charset="0"/>
              </a:defRPr>
            </a:lvl1pPr>
          </a:lstStyle>
          <a:p>
            <a:pPr>
              <a:defRPr/>
            </a:pPr>
            <a:endParaRPr lang="nl-NL" altLang="nl-NL"/>
          </a:p>
        </p:txBody>
      </p:sp>
      <p:sp>
        <p:nvSpPr>
          <p:cNvPr id="6147" name="Rectangle 3"/>
          <p:cNvSpPr>
            <a:spLocks noGrp="1" noChangeArrowheads="1"/>
          </p:cNvSpPr>
          <p:nvPr>
            <p:ph type="dt" sz="quarter" idx="1"/>
          </p:nvPr>
        </p:nvSpPr>
        <p:spPr bwMode="auto">
          <a:xfrm>
            <a:off x="3851275"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pitchFamily="18" charset="0"/>
              </a:defRPr>
            </a:lvl1pPr>
          </a:lstStyle>
          <a:p>
            <a:pPr>
              <a:defRPr/>
            </a:pPr>
            <a:endParaRPr lang="nl-NL" altLang="nl-NL"/>
          </a:p>
        </p:txBody>
      </p:sp>
      <p:sp>
        <p:nvSpPr>
          <p:cNvPr id="6148" name="Rectangle 4"/>
          <p:cNvSpPr>
            <a:spLocks noGrp="1" noChangeArrowheads="1"/>
          </p:cNvSpPr>
          <p:nvPr>
            <p:ph type="ftr" sz="quarter" idx="2"/>
          </p:nvPr>
        </p:nvSpPr>
        <p:spPr bwMode="auto">
          <a:xfrm>
            <a:off x="0"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Times" pitchFamily="18" charset="0"/>
              </a:defRPr>
            </a:lvl1pPr>
          </a:lstStyle>
          <a:p>
            <a:pPr>
              <a:defRPr/>
            </a:pPr>
            <a:endParaRPr lang="nl-NL" altLang="nl-NL"/>
          </a:p>
        </p:txBody>
      </p:sp>
      <p:sp>
        <p:nvSpPr>
          <p:cNvPr id="6149" name="Rectangle 5"/>
          <p:cNvSpPr>
            <a:spLocks noGrp="1" noChangeArrowheads="1"/>
          </p:cNvSpPr>
          <p:nvPr>
            <p:ph type="sldNum" sz="quarter" idx="3"/>
          </p:nvPr>
        </p:nvSpPr>
        <p:spPr bwMode="auto">
          <a:xfrm>
            <a:off x="3851275"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pitchFamily="18" charset="0"/>
              </a:defRPr>
            </a:lvl1pPr>
          </a:lstStyle>
          <a:p>
            <a:pPr>
              <a:defRPr/>
            </a:pPr>
            <a:fld id="{EF976A46-C9BC-4B49-947C-B8247A62E2B1}" type="slidenum">
              <a:rPr lang="nl-NL" altLang="nl-NL"/>
              <a:pPr>
                <a:defRPr/>
              </a:pPr>
              <a:t>‹#›</a:t>
            </a:fld>
            <a:endParaRPr lang="nl-NL" altLang="nl-NL"/>
          </a:p>
        </p:txBody>
      </p:sp>
    </p:spTree>
    <p:extLst>
      <p:ext uri="{BB962C8B-B14F-4D97-AF65-F5344CB8AC3E}">
        <p14:creationId xmlns:p14="http://schemas.microsoft.com/office/powerpoint/2010/main" val="770863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026"/>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Times" pitchFamily="18" charset="0"/>
              </a:defRPr>
            </a:lvl1pPr>
          </a:lstStyle>
          <a:p>
            <a:pPr>
              <a:defRPr/>
            </a:pPr>
            <a:endParaRPr lang="nl-NL" altLang="nl-NL"/>
          </a:p>
        </p:txBody>
      </p:sp>
      <p:sp>
        <p:nvSpPr>
          <p:cNvPr id="8195" name="Rectangle 1027"/>
          <p:cNvSpPr>
            <a:spLocks noGrp="1" noChangeArrowheads="1"/>
          </p:cNvSpPr>
          <p:nvPr>
            <p:ph type="dt" idx="1"/>
          </p:nvPr>
        </p:nvSpPr>
        <p:spPr bwMode="auto">
          <a:xfrm>
            <a:off x="3851275"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pitchFamily="18" charset="0"/>
              </a:defRPr>
            </a:lvl1pPr>
          </a:lstStyle>
          <a:p>
            <a:pPr>
              <a:defRPr/>
            </a:pPr>
            <a:endParaRPr lang="nl-NL" altLang="nl-NL"/>
          </a:p>
        </p:txBody>
      </p:sp>
      <p:sp>
        <p:nvSpPr>
          <p:cNvPr id="222212" name="Rectangle 1028"/>
          <p:cNvSpPr>
            <a:spLocks noGrp="1" noRot="1" noChangeAspect="1" noChangeArrowheads="1" noTextEdit="1"/>
          </p:cNvSpPr>
          <p:nvPr>
            <p:ph type="sldImg" idx="2"/>
          </p:nvPr>
        </p:nvSpPr>
        <p:spPr bwMode="auto">
          <a:xfrm>
            <a:off x="931863" y="741363"/>
            <a:ext cx="4935537"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1029"/>
          <p:cNvSpPr>
            <a:spLocks noGrp="1" noChangeArrowheads="1"/>
          </p:cNvSpPr>
          <p:nvPr>
            <p:ph type="body" sz="quarter" idx="3"/>
          </p:nvPr>
        </p:nvSpPr>
        <p:spPr bwMode="auto">
          <a:xfrm>
            <a:off x="906463" y="4691063"/>
            <a:ext cx="4984750" cy="4443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altLang="nl-NL" noProof="0" smtClean="0"/>
              <a:t>Click to edit Master text styles</a:t>
            </a:r>
          </a:p>
          <a:p>
            <a:pPr lvl="1"/>
            <a:r>
              <a:rPr lang="nl-NL" altLang="nl-NL" noProof="0" smtClean="0"/>
              <a:t>Second level</a:t>
            </a:r>
          </a:p>
          <a:p>
            <a:pPr lvl="2"/>
            <a:r>
              <a:rPr lang="nl-NL" altLang="nl-NL" noProof="0" smtClean="0"/>
              <a:t>Third level</a:t>
            </a:r>
          </a:p>
          <a:p>
            <a:pPr lvl="3"/>
            <a:r>
              <a:rPr lang="nl-NL" altLang="nl-NL" noProof="0" smtClean="0"/>
              <a:t>Fourth level</a:t>
            </a:r>
          </a:p>
          <a:p>
            <a:pPr lvl="4"/>
            <a:r>
              <a:rPr lang="nl-NL" altLang="nl-NL" noProof="0" smtClean="0"/>
              <a:t>Fifth level</a:t>
            </a:r>
          </a:p>
        </p:txBody>
      </p:sp>
      <p:sp>
        <p:nvSpPr>
          <p:cNvPr id="8198" name="Rectangle 1030"/>
          <p:cNvSpPr>
            <a:spLocks noGrp="1" noChangeArrowheads="1"/>
          </p:cNvSpPr>
          <p:nvPr>
            <p:ph type="ftr" sz="quarter" idx="4"/>
          </p:nvPr>
        </p:nvSpPr>
        <p:spPr bwMode="auto">
          <a:xfrm>
            <a:off x="0"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Times" pitchFamily="18" charset="0"/>
              </a:defRPr>
            </a:lvl1pPr>
          </a:lstStyle>
          <a:p>
            <a:pPr>
              <a:defRPr/>
            </a:pPr>
            <a:endParaRPr lang="nl-NL" altLang="nl-NL"/>
          </a:p>
        </p:txBody>
      </p:sp>
      <p:sp>
        <p:nvSpPr>
          <p:cNvPr id="8199" name="Rectangle 1031"/>
          <p:cNvSpPr>
            <a:spLocks noGrp="1" noChangeArrowheads="1"/>
          </p:cNvSpPr>
          <p:nvPr>
            <p:ph type="sldNum" sz="quarter" idx="5"/>
          </p:nvPr>
        </p:nvSpPr>
        <p:spPr bwMode="auto">
          <a:xfrm>
            <a:off x="3851275"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pitchFamily="18" charset="0"/>
              </a:defRPr>
            </a:lvl1pPr>
          </a:lstStyle>
          <a:p>
            <a:pPr>
              <a:defRPr/>
            </a:pPr>
            <a:fld id="{4BC11E11-45B6-46A5-AEF8-D9A97511B969}" type="slidenum">
              <a:rPr lang="nl-NL" altLang="nl-NL"/>
              <a:pPr>
                <a:defRPr/>
              </a:pPr>
              <a:t>‹#›</a:t>
            </a:fld>
            <a:endParaRPr lang="nl-NL" altLang="nl-NL"/>
          </a:p>
        </p:txBody>
      </p:sp>
    </p:spTree>
    <p:extLst>
      <p:ext uri="{BB962C8B-B14F-4D97-AF65-F5344CB8AC3E}">
        <p14:creationId xmlns:p14="http://schemas.microsoft.com/office/powerpoint/2010/main" val="34665692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nl-BE" noProof="0" dirty="0" smtClean="0"/>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fld id="{0B823675-2A99-42C4-9039-D014D4262CC1}" type="slidenum">
              <a:rPr lang="nl-NL" altLang="nl-NL" sz="1200" smtClean="0"/>
              <a:pPr/>
              <a:t>4</a:t>
            </a:fld>
            <a:endParaRPr lang="nl-NL" altLang="nl-NL"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t>Plaque limite de sécurité: Plaque identique à la plaque de terne se trouvant au pied du pylône.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xfrm>
            <a:off x="933450" y="742950"/>
            <a:ext cx="4933950" cy="3700463"/>
          </a:xfrm>
          <a:ln/>
        </p:spPr>
      </p:sp>
      <p:sp>
        <p:nvSpPr>
          <p:cNvPr id="229379" name="Rectangle 3"/>
          <p:cNvSpPr>
            <a:spLocks noGrp="1" noChangeArrowheads="1"/>
          </p:cNvSpPr>
          <p:nvPr>
            <p:ph type="body" idx="1"/>
          </p:nvPr>
        </p:nvSpPr>
        <p:spPr>
          <a:xfrm>
            <a:off x="906463" y="4687888"/>
            <a:ext cx="4984750"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4" tIns="45692" rIns="91384" bIns="45692"/>
          <a:lstStyle/>
          <a:p>
            <a:pPr eaLnBrk="1" hangingPunct="1"/>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xfrm>
            <a:off x="933450" y="742950"/>
            <a:ext cx="4933950" cy="3700463"/>
          </a:xfrm>
          <a:ln/>
        </p:spPr>
      </p:sp>
      <p:sp>
        <p:nvSpPr>
          <p:cNvPr id="230403" name="Rectangle 3"/>
          <p:cNvSpPr>
            <a:spLocks noGrp="1" noChangeArrowheads="1"/>
          </p:cNvSpPr>
          <p:nvPr>
            <p:ph type="body" idx="1"/>
          </p:nvPr>
        </p:nvSpPr>
        <p:spPr>
          <a:xfrm>
            <a:off x="904875" y="4687888"/>
            <a:ext cx="4987925"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latin typeface="Verdana" pitchFamily="34" charset="0"/>
              </a:rPr>
              <a:t>La DQC ne pourra être mise en combinaison avec les points d’ancrage à cause des « ergots » qui permettent d’éviter sa rotation.  Dans le cas où elle devrait se placer à la même hauteur qu’un point d’ancrage, elle se placera juste au-dessus ou en-dessous.</a:t>
            </a:r>
            <a:endParaRPr lang="en-GB" altLang="fr-FR" smtClean="0">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a:ln/>
        </p:spPr>
      </p:sp>
      <p:sp>
        <p:nvSpPr>
          <p:cNvPr id="14694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fr-BE" b="1" smtClean="0">
                <a:effectLst>
                  <a:outerShdw blurRad="38100" dist="38100" dir="2700000" algn="tl">
                    <a:srgbClr val="C0C0C0"/>
                  </a:outerShdw>
                </a:effectLst>
              </a:rPr>
              <a:t>Suspension:</a:t>
            </a:r>
            <a:r>
              <a:rPr lang="fr-BE" smtClean="0"/>
              <a:t> ce sont des pylônes d’alignement avec possibilité de glissement du câble à travers la pince de suspension. Cela permet d’avoir un certain jeu mécanique au niveau traction lorsque le câble se retrouve dans des conditions de charge particulières. L’inconvénient de la suspension c’est qu’en cas de rupture de câble, cela donne un effet domino de glissement important du câble sur les autres pylônes.</a:t>
            </a:r>
          </a:p>
          <a:p>
            <a:pPr eaLnBrk="1" hangingPunct="1">
              <a:defRPr/>
            </a:pPr>
            <a:r>
              <a:rPr lang="fr-BE" b="1" smtClean="0">
                <a:effectLst>
                  <a:outerShdw blurRad="38100" dist="38100" dir="2700000" algn="tl">
                    <a:srgbClr val="C0C0C0"/>
                  </a:outerShdw>
                </a:effectLst>
              </a:rPr>
              <a:t>Ancrage:</a:t>
            </a:r>
            <a:r>
              <a:rPr lang="fr-BE" smtClean="0"/>
              <a:t> Utilisé pour départ de poste, pylônes d’angle, des traversées d’autoroutes, des traversées de voies fluviales, chemins de fer. Le système de fixation est plus solide et si une rupture du câble devait avoir lieu, cela n’entraînera pas un effet domino vers d’autres pylônes.</a:t>
            </a:r>
          </a:p>
          <a:p>
            <a:pPr eaLnBrk="1" hangingPunct="1">
              <a:defRPr/>
            </a:pPr>
            <a:r>
              <a:rPr lang="fr-BE" b="1" u="sng" smtClean="0"/>
              <a:t>Semi-Ancrage:</a:t>
            </a:r>
            <a:r>
              <a:rPr lang="fr-BE" smtClean="0"/>
              <a:t>  C’est un système qui reprend les avantages des deux autres systèmes.   </a:t>
            </a:r>
          </a:p>
          <a:p>
            <a:pPr eaLnBrk="1" hangingPunct="1">
              <a:defRPr/>
            </a:pPr>
            <a:endParaRPr lang="fr-B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xfrm>
            <a:off x="933450" y="742950"/>
            <a:ext cx="4933950" cy="3700463"/>
          </a:xfrm>
          <a:ln/>
        </p:spPr>
      </p:sp>
      <p:sp>
        <p:nvSpPr>
          <p:cNvPr id="232451" name="Rectangle 3"/>
          <p:cNvSpPr>
            <a:spLocks noGrp="1" noChangeArrowheads="1"/>
          </p:cNvSpPr>
          <p:nvPr>
            <p:ph type="body" idx="1"/>
          </p:nvPr>
        </p:nvSpPr>
        <p:spPr>
          <a:xfrm>
            <a:off x="904875" y="4687888"/>
            <a:ext cx="4987925"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xfrm>
            <a:off x="927100" y="739775"/>
            <a:ext cx="4943475" cy="3706813"/>
          </a:xfrm>
          <a:ln/>
        </p:spPr>
      </p:sp>
      <p:sp>
        <p:nvSpPr>
          <p:cNvPr id="183299" name="Rectangle 3"/>
          <p:cNvSpPr>
            <a:spLocks noGrp="1" noChangeArrowheads="1"/>
          </p:cNvSpPr>
          <p:nvPr>
            <p:ph type="body" idx="1"/>
          </p:nvPr>
        </p:nvSpPr>
        <p:spPr>
          <a:xfrm>
            <a:off x="904525" y="4690546"/>
            <a:ext cx="4988628" cy="4443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nl-B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latin typeface="Verdana" pitchFamily="34" charset="0"/>
              </a:rPr>
              <a:t>DL: volume délimité entourant l’ensemble des éléments actifs nu sous tension</a:t>
            </a:r>
          </a:p>
          <a:p>
            <a:pPr eaLnBrk="1" hangingPunct="1"/>
            <a:r>
              <a:rPr lang="fr-BE" altLang="fr-FR" smtClean="0">
                <a:latin typeface="Verdana" pitchFamily="34" charset="0"/>
              </a:rPr>
              <a:t>Distances suivant RGIE art 266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latin typeface="Verdana" pitchFamily="34" charset="0"/>
              </a:rPr>
              <a:t>DV: volume délimité entourant la zone sous tension.</a:t>
            </a:r>
          </a:p>
          <a:p>
            <a:pPr eaLnBrk="1" hangingPunct="1"/>
            <a:r>
              <a:rPr lang="fr-BE" altLang="fr-FR" smtClean="0">
                <a:latin typeface="Verdana" pitchFamily="34" charset="0"/>
              </a:rPr>
              <a:t>Distances suivant RGIE art 266</a:t>
            </a:r>
          </a:p>
          <a:p>
            <a:pPr eaLnBrk="1" hangingPunct="1"/>
            <a:r>
              <a:rPr lang="fr-BE" altLang="fr-FR" smtClean="0">
                <a:latin typeface="Verdana" pitchFamily="34" charset="0"/>
              </a:rPr>
              <a:t>!!! Surveillance appropriée + ADT + IPSL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xfrm>
            <a:off x="933450" y="742950"/>
            <a:ext cx="4933950" cy="3700463"/>
          </a:xfrm>
          <a:ln/>
        </p:spPr>
      </p:sp>
      <p:sp>
        <p:nvSpPr>
          <p:cNvPr id="243715" name="Rectangle 3"/>
          <p:cNvSpPr>
            <a:spLocks noGrp="1" noChangeArrowheads="1"/>
          </p:cNvSpPr>
          <p:nvPr>
            <p:ph type="body" idx="1"/>
          </p:nvPr>
        </p:nvSpPr>
        <p:spPr>
          <a:xfrm>
            <a:off x="904875" y="4687888"/>
            <a:ext cx="4987925"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latin typeface="Verdana" pitchFamily="34" charset="0"/>
              </a:rPr>
              <a:t>On sécurise la zone de travail.</a:t>
            </a:r>
          </a:p>
          <a:p>
            <a:pPr eaLnBrk="1" hangingPunct="1"/>
            <a:r>
              <a:rPr lang="fr-BE" altLang="fr-FR" smtClean="0">
                <a:latin typeface="Verdana" pitchFamily="34" charset="0"/>
              </a:rPr>
              <a:t>Travail avec cordes, échelles, mètres</a:t>
            </a:r>
          </a:p>
          <a:p>
            <a:pPr eaLnBrk="1" hangingPunct="1"/>
            <a:endParaRPr lang="fr-BE" altLang="fr-FR" smtClean="0">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Une intervention de garde</a:t>
            </a:r>
            <a:r>
              <a:rPr lang="fr-BE" baseline="0" dirty="0" smtClean="0"/>
              <a:t> est une analyse</a:t>
            </a:r>
            <a:endParaRPr lang="fr-BE" dirty="0"/>
          </a:p>
        </p:txBody>
      </p:sp>
      <p:sp>
        <p:nvSpPr>
          <p:cNvPr id="4" name="Espace réservé du numéro de diapositive 3"/>
          <p:cNvSpPr>
            <a:spLocks noGrp="1"/>
          </p:cNvSpPr>
          <p:nvPr>
            <p:ph type="sldNum" sz="quarter" idx="10"/>
          </p:nvPr>
        </p:nvSpPr>
        <p:spPr/>
        <p:txBody>
          <a:bodyPr/>
          <a:lstStyle/>
          <a:p>
            <a:fld id="{3E096BDA-5D95-4D47-94A0-75548D5F1A52}" type="slidenum">
              <a:rPr lang="nl-NL" smtClean="0"/>
              <a:t>5</a:t>
            </a:fld>
            <a:endParaRPr lang="nl-BE"/>
          </a:p>
        </p:txBody>
      </p:sp>
    </p:spTree>
    <p:extLst>
      <p:ext uri="{BB962C8B-B14F-4D97-AF65-F5344CB8AC3E}">
        <p14:creationId xmlns:p14="http://schemas.microsoft.com/office/powerpoint/2010/main" val="301564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xfrm>
            <a:off x="930275" y="741363"/>
            <a:ext cx="4937125" cy="3702050"/>
          </a:xfrm>
          <a:ln/>
        </p:spPr>
      </p:sp>
      <p:sp>
        <p:nvSpPr>
          <p:cNvPr id="248835" name="Rectangle 3"/>
          <p:cNvSpPr>
            <a:spLocks noGrp="1" noChangeArrowheads="1"/>
          </p:cNvSpPr>
          <p:nvPr>
            <p:ph type="body" idx="1"/>
          </p:nvPr>
        </p:nvSpPr>
        <p:spPr>
          <a:xfrm>
            <a:off x="904875" y="4689475"/>
            <a:ext cx="4987925"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fr-FR" altLang="fr-FR" smtClean="0">
                <a:latin typeface="Verdana" pitchFamily="34" charset="0"/>
              </a:rPr>
              <a:t>Une équipe travaillant au pylône 126 pourrait croire que la ligne A-C n’est pas soumise à l’induction.</a:t>
            </a:r>
          </a:p>
          <a:p>
            <a:pPr lvl="1" eaLnBrk="1" hangingPunct="1"/>
            <a:r>
              <a:rPr lang="fr-FR" altLang="fr-FR" smtClean="0">
                <a:latin typeface="Verdana" pitchFamily="34" charset="0"/>
              </a:rPr>
              <a:t>C’est une erreur car du poste A au pylône 87, elle est sur support communs avec la ligne A-B.</a:t>
            </a:r>
          </a:p>
          <a:p>
            <a:pPr eaLnBrk="1" hangingPunct="1"/>
            <a:endParaRPr lang="fr-BE" altLang="fr-FR" smtClean="0">
              <a:latin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fr-FR" altLang="fr-FR" sz="900" smtClean="0">
                <a:latin typeface="Verdana" pitchFamily="34" charset="0"/>
              </a:rPr>
              <a:t>Une équipe travaillant au pylône 126 pourrait croire que la ligne A-C n’est pas soumise à l’induction.</a:t>
            </a:r>
          </a:p>
          <a:p>
            <a:pPr lvl="1" eaLnBrk="1" hangingPunct="1"/>
            <a:r>
              <a:rPr lang="fr-FR" altLang="fr-FR" sz="900" smtClean="0">
                <a:latin typeface="Verdana" pitchFamily="34" charset="0"/>
              </a:rPr>
              <a:t>C’est une erreur car du poste A au pylône 87, elle est sur support communs avec la ligne A-B.</a:t>
            </a:r>
          </a:p>
          <a:p>
            <a:pPr eaLnBrk="1" hangingPunct="1"/>
            <a:endParaRPr lang="fr-BE" altLang="fr-FR" smtClean="0">
              <a:latin typeface="Verdana"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fr-FR" altLang="fr-FR" sz="900" smtClean="0">
                <a:latin typeface="Verdana" pitchFamily="34" charset="0"/>
              </a:rPr>
              <a:t>Une équipe travaillant au pylône 126 pourrait croire que la ligne A-C n’est pas soumise à l’induction.</a:t>
            </a:r>
          </a:p>
          <a:p>
            <a:pPr lvl="1" eaLnBrk="1" hangingPunct="1"/>
            <a:r>
              <a:rPr lang="fr-FR" altLang="fr-FR" sz="900" smtClean="0">
                <a:latin typeface="Verdana" pitchFamily="34" charset="0"/>
              </a:rPr>
              <a:t>C’est une erreur car du poste A au pylône 87, elle est sur support communs avec la ligne A-B.</a:t>
            </a:r>
          </a:p>
          <a:p>
            <a:pPr eaLnBrk="1" hangingPunct="1"/>
            <a:endParaRPr lang="fr-BE" altLang="fr-FR" smtClean="0">
              <a:latin typeface="Verdana"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t>Chez RTE on fait comme cela et chez nous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t>Chez RTE on fait comme cela et chez nous ?</a:t>
            </a:r>
          </a:p>
        </p:txBody>
      </p:sp>
    </p:spTree>
    <p:extLst>
      <p:ext uri="{BB962C8B-B14F-4D97-AF65-F5344CB8AC3E}">
        <p14:creationId xmlns:p14="http://schemas.microsoft.com/office/powerpoint/2010/main" val="1566143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fr-FR" altLang="fr-FR" sz="900" smtClean="0">
                <a:latin typeface="Verdana" pitchFamily="34" charset="0"/>
              </a:rPr>
              <a:t>Tout objet métallique que l’on hisse est soumis à l’induction à l’approche des conducteurs HT.</a:t>
            </a:r>
          </a:p>
          <a:p>
            <a:pPr eaLnBrk="1" hangingPunct="1"/>
            <a:endParaRPr lang="fr-BE" altLang="fr-FR" smtClean="0">
              <a:latin typeface="Verdana"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xfrm>
            <a:off x="935038" y="742950"/>
            <a:ext cx="4933950" cy="3700463"/>
          </a:xfrm>
          <a:ln/>
        </p:spPr>
      </p:sp>
      <p:sp>
        <p:nvSpPr>
          <p:cNvPr id="286723" name="Rectangle 3"/>
          <p:cNvSpPr>
            <a:spLocks noGrp="1" noChangeArrowheads="1"/>
          </p:cNvSpPr>
          <p:nvPr>
            <p:ph type="body" idx="1"/>
          </p:nvPr>
        </p:nvSpPr>
        <p:spPr>
          <a:xfrm>
            <a:off x="904875" y="4687888"/>
            <a:ext cx="4987925"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fr-BE" altLang="fr-FR" sz="1400" smtClean="0">
                <a:latin typeface="Verdana" pitchFamily="34" charset="0"/>
              </a:rPr>
              <a:t>Le personnel au sol se chargera d’avertir toute personne non autorisée qui pourrait pénétrer dans la zone de danger.</a:t>
            </a:r>
          </a:p>
          <a:p>
            <a:pPr eaLnBrk="1" hangingPunct="1"/>
            <a:endParaRPr lang="en-GB" altLang="fr-FR" sz="1400" smtClean="0">
              <a:latin typeface="Verdan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latin typeface="Verdana" pitchFamily="34" charset="0"/>
              </a:rPr>
              <a:t>Plus le facteur de chute est important et plus le choc et la hauteur de la chute est importante. Le choc est limité à 600 daN pour les non sportifs, mais peut être de 1200 daN pour les sportifs pratiquant l’escalade. L’importance du choix du point d’ancrage.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latin typeface="Verdana" pitchFamily="34" charset="0"/>
              </a:rPr>
              <a:t>Plus le facteur de chute est important et plus le choc et la hauteur de la chute est importante. Le choc est limité à 600 daN pour les non sportifs, mais peut être de 1200 daN pour les sportifs pratiquant l’escalade. L’importance du choix du point d’ancrage.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xfrm>
            <a:off x="935038" y="742950"/>
            <a:ext cx="4933950" cy="3700463"/>
          </a:xfrm>
          <a:ln/>
        </p:spPr>
      </p:sp>
      <p:sp>
        <p:nvSpPr>
          <p:cNvPr id="274435" name="Rectangle 3"/>
          <p:cNvSpPr>
            <a:spLocks noGrp="1" noChangeArrowheads="1"/>
          </p:cNvSpPr>
          <p:nvPr>
            <p:ph type="body" idx="1"/>
          </p:nvPr>
        </p:nvSpPr>
        <p:spPr>
          <a:xfrm>
            <a:off x="904875" y="4687888"/>
            <a:ext cx="4987925"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sz="1400" smtClean="0">
                <a:latin typeface="Verdana" pitchFamily="34" charset="0"/>
              </a:rPr>
              <a:t>EPI avec label CE.</a:t>
            </a:r>
          </a:p>
          <a:p>
            <a:pPr eaLnBrk="1" hangingPunct="1"/>
            <a:r>
              <a:rPr lang="en-GB" altLang="fr-FR" sz="1400" smtClean="0">
                <a:latin typeface="Verdana" pitchFamily="34" charset="0"/>
              </a:rPr>
              <a:t>Casque norme EN 397.</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latin typeface="Verdana" pitchFamily="34" charset="0"/>
              </a:rPr>
              <a:t>Deux de ses collègues se trouvant au niveau supérieur, ont démonté le plancher, l’ont passé à leur collègue un niveau plus bas. Ce dernier devait maintenir le plancher en attendant qu’ils redescendent pour qu’ils puissent l’installer. Pendant le transfert, le plancher à heurté le pied de la victime, l’à déséquilibré et il à chuté.</a:t>
            </a:r>
          </a:p>
          <a:p>
            <a:pPr eaLnBrk="1" hangingPunct="1"/>
            <a:r>
              <a:rPr lang="fr-BE" altLang="fr-FR" smtClean="0">
                <a:latin typeface="Verdana" pitchFamily="34" charset="0"/>
              </a:rPr>
              <a:t>L’opérateur avait son harnais mais n’était pas attaché et à fait une chute de 7 mètres (fracture du poignet et du fémur).</a:t>
            </a:r>
          </a:p>
          <a:p>
            <a:pPr eaLnBrk="1" hangingPunct="1"/>
            <a:r>
              <a:rPr lang="fr-BE" altLang="fr-FR" smtClean="0">
                <a:latin typeface="Verdana" pitchFamily="34" charset="0"/>
              </a:rPr>
              <a:t>SPF emploi et travail à jugé acceptable le fait de mettre des planches sur la structure autoportante considérant qu’il était plus sécurisant de se déplacer à l’horizontale sur celles-ci que sur la structure du pylône.</a:t>
            </a:r>
          </a:p>
        </p:txBody>
      </p:sp>
    </p:spTree>
    <p:extLst>
      <p:ext uri="{BB962C8B-B14F-4D97-AF65-F5344CB8AC3E}">
        <p14:creationId xmlns:p14="http://schemas.microsoft.com/office/powerpoint/2010/main" val="858424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latin typeface="Verdana" pitchFamily="34" charset="0"/>
              </a:rPr>
              <a:t>Deux de ses collègues se trouvant au niveau supérieur, ont démonté le plancher, l’ont passé à leur collègue un niveau plus bas. Ce dernier devait maintenir le plancher en attendant qu’ils redescendent pour qu’ils puissent l’installer. Pendant le transfert, le plancher à heurté le pied de la victime, l’à déséquilibré et il à chuté.</a:t>
            </a:r>
          </a:p>
          <a:p>
            <a:pPr eaLnBrk="1" hangingPunct="1"/>
            <a:r>
              <a:rPr lang="fr-BE" altLang="fr-FR" smtClean="0">
                <a:latin typeface="Verdana" pitchFamily="34" charset="0"/>
              </a:rPr>
              <a:t>L’opérateur avait son harnais mais n’était pas attaché et à fait une chute de 7 mètres (fracture du poignet et du fémur).</a:t>
            </a:r>
          </a:p>
          <a:p>
            <a:pPr eaLnBrk="1" hangingPunct="1"/>
            <a:r>
              <a:rPr lang="fr-BE" altLang="fr-FR" smtClean="0">
                <a:latin typeface="Verdana" pitchFamily="34" charset="0"/>
              </a:rPr>
              <a:t>SPF emploi et travail à jugé acceptable le fait de mettre des planches sur la structure autoportante considérant qu’il était plus sécurisant de se déplacer à l’horizontale sur celles-ci que sur la structure du pylône.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t>1 à 2°C d’élévation de 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spect="1" noChangeArrowheads="1" noTextEdit="1"/>
          </p:cNvSpPr>
          <p:nvPr>
            <p:ph type="sldImg"/>
          </p:nvPr>
        </p:nvSpPr>
        <p:spPr>
          <a:xfrm>
            <a:off x="930275" y="741363"/>
            <a:ext cx="4937125" cy="3702050"/>
          </a:xfrm>
          <a:ln/>
        </p:spPr>
      </p:sp>
      <p:sp>
        <p:nvSpPr>
          <p:cNvPr id="275459" name="Rectangle 3"/>
          <p:cNvSpPr>
            <a:spLocks noGrp="1" noChangeArrowheads="1"/>
          </p:cNvSpPr>
          <p:nvPr>
            <p:ph type="body" idx="1"/>
          </p:nvPr>
        </p:nvSpPr>
        <p:spPr>
          <a:xfrm>
            <a:off x="904875" y="4689475"/>
            <a:ext cx="4987925"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xfrm>
            <a:off x="935038" y="742950"/>
            <a:ext cx="4933950" cy="3700463"/>
          </a:xfrm>
          <a:ln/>
        </p:spPr>
      </p:sp>
      <p:sp>
        <p:nvSpPr>
          <p:cNvPr id="278531" name="Rectangle 3"/>
          <p:cNvSpPr>
            <a:spLocks noGrp="1" noChangeArrowheads="1"/>
          </p:cNvSpPr>
          <p:nvPr>
            <p:ph type="body" idx="1"/>
          </p:nvPr>
        </p:nvSpPr>
        <p:spPr>
          <a:xfrm>
            <a:off x="904875" y="4687888"/>
            <a:ext cx="4987925"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933450" y="742950"/>
            <a:ext cx="4933950" cy="3700463"/>
          </a:xfrm>
          <a:ln/>
        </p:spPr>
      </p:sp>
      <p:sp>
        <p:nvSpPr>
          <p:cNvPr id="194563" name="Rectangle 3"/>
          <p:cNvSpPr>
            <a:spLocks noGrp="1" noChangeArrowheads="1"/>
          </p:cNvSpPr>
          <p:nvPr>
            <p:ph type="body" idx="1"/>
          </p:nvPr>
        </p:nvSpPr>
        <p:spPr>
          <a:xfrm>
            <a:off x="904876" y="4687887"/>
            <a:ext cx="4987925"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nl-BE"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buClr>
                <a:srgbClr val="FF6600"/>
              </a:buClr>
              <a:buFont typeface="Wingdings" pitchFamily="2" charset="2"/>
              <a:buChar char="§"/>
            </a:pPr>
            <a:r>
              <a:rPr lang="fr-FR" altLang="fr-FR" sz="2000" smtClean="0">
                <a:latin typeface="Verdana" pitchFamily="34" charset="0"/>
              </a:rPr>
              <a:t> et doit </a:t>
            </a:r>
            <a:r>
              <a:rPr lang="fr-FR" altLang="fr-FR" sz="2000" smtClean="0">
                <a:solidFill>
                  <a:srgbClr val="FF6600"/>
                </a:solidFill>
                <a:latin typeface="Verdana" pitchFamily="34" charset="0"/>
              </a:rPr>
              <a:t>entendre</a:t>
            </a:r>
            <a:r>
              <a:rPr lang="fr-FR" altLang="fr-FR" sz="2000" smtClean="0">
                <a:latin typeface="Verdana" pitchFamily="34" charset="0"/>
              </a:rPr>
              <a:t> ou </a:t>
            </a:r>
            <a:r>
              <a:rPr lang="fr-FR" altLang="fr-FR" sz="2000" smtClean="0">
                <a:solidFill>
                  <a:srgbClr val="FF6600"/>
                </a:solidFill>
                <a:latin typeface="Verdana" pitchFamily="34" charset="0"/>
              </a:rPr>
              <a:t>voir</a:t>
            </a:r>
            <a:r>
              <a:rPr lang="fr-FR" altLang="fr-FR" sz="2000" smtClean="0">
                <a:latin typeface="Verdana" pitchFamily="34" charset="0"/>
              </a:rPr>
              <a:t> la première. </a:t>
            </a:r>
          </a:p>
          <a:p>
            <a:pPr eaLnBrk="1" hangingPunct="1"/>
            <a:endParaRPr lang="fr-BE" altLang="fr-FR" sz="2000" smtClean="0">
              <a:latin typeface="Verdana"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xfrm>
            <a:off x="933450" y="742950"/>
            <a:ext cx="4933950" cy="3700463"/>
          </a:xfrm>
          <a:ln/>
        </p:spPr>
      </p:sp>
      <p:sp>
        <p:nvSpPr>
          <p:cNvPr id="281603" name="Rectangle 3"/>
          <p:cNvSpPr>
            <a:spLocks noGrp="1" noChangeArrowheads="1"/>
          </p:cNvSpPr>
          <p:nvPr>
            <p:ph type="body" idx="1"/>
          </p:nvPr>
        </p:nvSpPr>
        <p:spPr>
          <a:xfrm>
            <a:off x="904875" y="4687888"/>
            <a:ext cx="4987925"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xfrm>
            <a:off x="933450" y="742950"/>
            <a:ext cx="4933950" cy="3700463"/>
          </a:xfrm>
          <a:ln/>
        </p:spPr>
      </p:sp>
      <p:sp>
        <p:nvSpPr>
          <p:cNvPr id="282627" name="Rectangle 3"/>
          <p:cNvSpPr>
            <a:spLocks noGrp="1" noChangeArrowheads="1"/>
          </p:cNvSpPr>
          <p:nvPr>
            <p:ph type="body" idx="1"/>
          </p:nvPr>
        </p:nvSpPr>
        <p:spPr>
          <a:xfrm>
            <a:off x="904875" y="4687888"/>
            <a:ext cx="4987925"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xfrm>
            <a:off x="933450" y="742950"/>
            <a:ext cx="4933950" cy="3700463"/>
          </a:xfrm>
          <a:ln/>
        </p:spPr>
      </p:sp>
      <p:sp>
        <p:nvSpPr>
          <p:cNvPr id="283651" name="Rectangle 3"/>
          <p:cNvSpPr>
            <a:spLocks noGrp="1" noChangeArrowheads="1"/>
          </p:cNvSpPr>
          <p:nvPr>
            <p:ph type="body" idx="1"/>
          </p:nvPr>
        </p:nvSpPr>
        <p:spPr>
          <a:xfrm>
            <a:off x="904875" y="4687888"/>
            <a:ext cx="4987925"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b="1" smtClean="0">
                <a:latin typeface="Verdana" pitchFamily="34" charset="0"/>
              </a:rPr>
              <a:t>Point d’ancrage</a:t>
            </a:r>
            <a:r>
              <a:rPr lang="fr-BE" altLang="fr-FR" smtClean="0">
                <a:latin typeface="Verdana" pitchFamily="34" charset="0"/>
              </a:rPr>
              <a:t>: 250 Kg max, s’assurer de son bon état lorsqu’on escalade, remplacer après une retenue de chute (y compris le boulon échelon), pas hisser du matériel, peut-être utilisé pour l’évacuation d’un blessé ou une personne inconsciente.</a:t>
            </a:r>
          </a:p>
          <a:p>
            <a:pPr eaLnBrk="1" hangingPunct="1"/>
            <a:r>
              <a:rPr lang="fr-BE" altLang="fr-FR" b="1" smtClean="0">
                <a:latin typeface="Verdana" pitchFamily="34" charset="0"/>
              </a:rPr>
              <a:t>La double que de cochon</a:t>
            </a:r>
            <a:r>
              <a:rPr lang="fr-BE" altLang="fr-FR" smtClean="0">
                <a:latin typeface="Verdana" pitchFamily="34" charset="0"/>
              </a:rPr>
              <a:t> sert exclusivement à maintenir la ligne de vie.</a:t>
            </a:r>
          </a:p>
          <a:p>
            <a:pPr eaLnBrk="1" hangingPunct="1"/>
            <a:r>
              <a:rPr lang="fr-BE" altLang="fr-FR" b="1" smtClean="0">
                <a:latin typeface="Verdana" pitchFamily="34" charset="0"/>
              </a:rPr>
              <a:t>EPI</a:t>
            </a:r>
            <a:r>
              <a:rPr lang="fr-BE" altLang="fr-FR" smtClean="0">
                <a:latin typeface="Verdana" pitchFamily="34" charset="0"/>
              </a:rPr>
              <a:t>: label CE, adapté au risque, attestation de contrôle périodique pour le harnais, n’élimine pas le risque.</a:t>
            </a:r>
          </a:p>
          <a:p>
            <a:pPr eaLnBrk="1" hangingPunct="1"/>
            <a:r>
              <a:rPr lang="fr-BE" altLang="fr-FR" b="1" smtClean="0">
                <a:latin typeface="Verdana" pitchFamily="34" charset="0"/>
              </a:rPr>
              <a:t>Casque d’ascension</a:t>
            </a:r>
            <a:r>
              <a:rPr lang="fr-BE" altLang="fr-FR" smtClean="0">
                <a:latin typeface="Verdana" pitchFamily="34" charset="0"/>
              </a:rPr>
              <a:t>: avec mentonnière. </a:t>
            </a:r>
          </a:p>
          <a:p>
            <a:pPr eaLnBrk="1" hangingPunct="1"/>
            <a:r>
              <a:rPr lang="fr-BE" altLang="fr-FR" b="1" smtClean="0">
                <a:latin typeface="Verdana" pitchFamily="34" charset="0"/>
              </a:rPr>
              <a:t>Ligne de vie:</a:t>
            </a:r>
            <a:r>
              <a:rPr lang="fr-BE" altLang="fr-FR" smtClean="0">
                <a:latin typeface="Verdana" pitchFamily="34" charset="0"/>
              </a:rPr>
              <a:t> C’est une protection individuelle </a:t>
            </a:r>
            <a:r>
              <a:rPr lang="fr-BE" altLang="fr-FR" smtClean="0">
                <a:latin typeface="Verdana" pitchFamily="34" charset="0"/>
                <a:sym typeface="Wingdings" pitchFamily="2" charset="2"/>
              </a:rPr>
              <a:t> pas question de monter à plusieurs en même temps. Interdit de l’utiliser pour se déplacer latéralement pour se rendre vers un autre endroit du pylône.</a:t>
            </a:r>
            <a:endParaRPr lang="fr-BE" altLang="fr-FR" b="1" smtClean="0">
              <a:latin typeface="Verdan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xfrm>
            <a:off x="933450" y="742950"/>
            <a:ext cx="4933950" cy="3700463"/>
          </a:xfrm>
          <a:ln/>
        </p:spPr>
      </p:sp>
      <p:sp>
        <p:nvSpPr>
          <p:cNvPr id="285699" name="Rectangle 3"/>
          <p:cNvSpPr>
            <a:spLocks noGrp="1" noChangeArrowheads="1"/>
          </p:cNvSpPr>
          <p:nvPr>
            <p:ph type="body" idx="1"/>
          </p:nvPr>
        </p:nvSpPr>
        <p:spPr>
          <a:xfrm>
            <a:off x="904875" y="4687888"/>
            <a:ext cx="4987925"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latin typeface="Verdana" pitchFamily="34" charset="0"/>
              </a:rPr>
              <a:t>Matériel soumis à la directive machine.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z="2000" smtClean="0">
                <a:latin typeface="Verdana" pitchFamily="34" charset="0"/>
              </a:rPr>
              <a:t>Elagage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ea typeface="ヒラギノ角ゴ Pro W3"/>
              <a:cs typeface="ヒラギノ角ゴ Pro W3"/>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fld id="{1E76AD6E-28A2-4195-A0BA-D7B304AE8C51}" type="slidenum">
              <a:rPr lang="nl-NL" sz="1200" smtClean="0">
                <a:ea typeface="ヒラギノ角ゴ Pro W3"/>
                <a:cs typeface="ヒラギノ角ゴ Pro W3"/>
              </a:rPr>
              <a:pPr/>
              <a:t>100</a:t>
            </a:fld>
            <a:endParaRPr lang="nl-NL" sz="1200" dirty="0" smtClean="0">
              <a:ea typeface="ヒラギノ角ゴ Pro W3"/>
              <a:cs typeface="ヒラギノ角ゴ Pro W3"/>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2B4C13-9843-7048-9D45-6E884144C22C}" type="slidenum">
              <a:rPr lang="de-DE" smtClean="0">
                <a:solidFill>
                  <a:prstClr val="black"/>
                </a:solidFill>
              </a:rPr>
              <a:pPr/>
              <a:t>108</a:t>
            </a:fld>
            <a:endParaRPr lang="de-DE">
              <a:solidFill>
                <a:prstClr val="black"/>
              </a:solidFill>
            </a:endParaRPr>
          </a:p>
        </p:txBody>
      </p:sp>
    </p:spTree>
    <p:extLst>
      <p:ext uri="{BB962C8B-B14F-4D97-AF65-F5344CB8AC3E}">
        <p14:creationId xmlns:p14="http://schemas.microsoft.com/office/powerpoint/2010/main" val="2473384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chemeClr val="tx1"/>
                </a:solidFill>
                <a:latin typeface="Arial" charset="0"/>
                <a:ea typeface="MS PGothic" pitchFamily="34" charset="-128"/>
              </a:defRPr>
            </a:lvl1pPr>
            <a:lvl2pPr marL="742950" indent="-285750">
              <a:defRPr sz="2600" b="1">
                <a:solidFill>
                  <a:schemeClr val="tx1"/>
                </a:solidFill>
                <a:latin typeface="Arial" charset="0"/>
                <a:ea typeface="MS PGothic" pitchFamily="34" charset="-128"/>
              </a:defRPr>
            </a:lvl2pPr>
            <a:lvl3pPr marL="1143000" indent="-228600">
              <a:defRPr sz="2600" b="1">
                <a:solidFill>
                  <a:schemeClr val="tx1"/>
                </a:solidFill>
                <a:latin typeface="Arial" charset="0"/>
                <a:ea typeface="MS PGothic" pitchFamily="34" charset="-128"/>
              </a:defRPr>
            </a:lvl3pPr>
            <a:lvl4pPr marL="1600200" indent="-228600">
              <a:defRPr sz="2600" b="1">
                <a:solidFill>
                  <a:schemeClr val="tx1"/>
                </a:solidFill>
                <a:latin typeface="Arial" charset="0"/>
                <a:ea typeface="MS PGothic" pitchFamily="34" charset="-128"/>
              </a:defRPr>
            </a:lvl4pPr>
            <a:lvl5pPr marL="2057400" indent="-228600">
              <a:defRPr sz="2600" b="1">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600" b="1">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600" b="1">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600" b="1">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600" b="1">
                <a:solidFill>
                  <a:schemeClr val="tx1"/>
                </a:solidFill>
                <a:latin typeface="Arial" charset="0"/>
                <a:ea typeface="MS PGothic" pitchFamily="34" charset="-128"/>
              </a:defRPr>
            </a:lvl9pPr>
          </a:lstStyle>
          <a:p>
            <a:fld id="{BD7DFA37-D4BC-44E4-9F38-1AE346EE3CFB}" type="slidenum">
              <a:rPr lang="de-DE" altLang="nl-BE" sz="1200" b="0" smtClean="0">
                <a:solidFill>
                  <a:prstClr val="black"/>
                </a:solidFill>
              </a:rPr>
              <a:pPr/>
              <a:t>112</a:t>
            </a:fld>
            <a:endParaRPr lang="de-DE" altLang="nl-BE" sz="1200" b="0" smtClean="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chemeClr val="tx1"/>
                </a:solidFill>
                <a:latin typeface="Arial" charset="0"/>
                <a:ea typeface="MS PGothic" pitchFamily="34" charset="-128"/>
              </a:defRPr>
            </a:lvl1pPr>
            <a:lvl2pPr marL="742950" indent="-285750">
              <a:defRPr sz="2600" b="1">
                <a:solidFill>
                  <a:schemeClr val="tx1"/>
                </a:solidFill>
                <a:latin typeface="Arial" charset="0"/>
                <a:ea typeface="MS PGothic" pitchFamily="34" charset="-128"/>
              </a:defRPr>
            </a:lvl2pPr>
            <a:lvl3pPr marL="1143000" indent="-228600">
              <a:defRPr sz="2600" b="1">
                <a:solidFill>
                  <a:schemeClr val="tx1"/>
                </a:solidFill>
                <a:latin typeface="Arial" charset="0"/>
                <a:ea typeface="MS PGothic" pitchFamily="34" charset="-128"/>
              </a:defRPr>
            </a:lvl3pPr>
            <a:lvl4pPr marL="1600200" indent="-228600">
              <a:defRPr sz="2600" b="1">
                <a:solidFill>
                  <a:schemeClr val="tx1"/>
                </a:solidFill>
                <a:latin typeface="Arial" charset="0"/>
                <a:ea typeface="MS PGothic" pitchFamily="34" charset="-128"/>
              </a:defRPr>
            </a:lvl4pPr>
            <a:lvl5pPr marL="2057400" indent="-228600">
              <a:defRPr sz="2600" b="1">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600" b="1">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600" b="1">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600" b="1">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600" b="1">
                <a:solidFill>
                  <a:schemeClr val="tx1"/>
                </a:solidFill>
                <a:latin typeface="Arial" charset="0"/>
                <a:ea typeface="MS PGothic" pitchFamily="34" charset="-128"/>
              </a:defRPr>
            </a:lvl9pPr>
          </a:lstStyle>
          <a:p>
            <a:fld id="{D4EEAFEC-A7A1-47B3-940F-8D6810CA591A}" type="slidenum">
              <a:rPr lang="de-DE" altLang="nl-BE" sz="1200" b="0" smtClean="0">
                <a:solidFill>
                  <a:prstClr val="black"/>
                </a:solidFill>
              </a:rPr>
              <a:pPr/>
              <a:t>113</a:t>
            </a:fld>
            <a:endParaRPr lang="de-DE" altLang="nl-BE" sz="1200" b="0" smtClean="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latin typeface="Verdana" pitchFamily="34" charset="0"/>
              </a:rPr>
              <a:t>RW: temps de réaction entre 0,1 et 10 sec.</a:t>
            </a:r>
          </a:p>
          <a:p>
            <a:pPr eaLnBrk="1" hangingPunct="1"/>
            <a:r>
              <a:rPr lang="fr-BE" altLang="fr-FR" smtClean="0">
                <a:latin typeface="Verdana" pitchFamily="34" charset="0"/>
              </a:rPr>
              <a:t>Bien souvent sur une même ligne différentes configurations de pylône qui rendent plus complexe la décision </a:t>
            </a:r>
          </a:p>
          <a:p>
            <a:pPr eaLnBrk="1" hangingPunct="1"/>
            <a:r>
              <a:rPr lang="fr-BE" altLang="fr-FR" smtClean="0">
                <a:latin typeface="Verdana" pitchFamily="34" charset="0"/>
              </a:rPr>
              <a:t>Certains se posent uniquement la question: terne voisin ou pas ?</a:t>
            </a:r>
          </a:p>
          <a:p>
            <a:pPr eaLnBrk="1" hangingPunct="1"/>
            <a:r>
              <a:rPr lang="fr-BE" altLang="fr-FR" smtClean="0">
                <a:latin typeface="Verdana" pitchFamily="34" charset="0"/>
              </a:rPr>
              <a:t>Portions de lignes qui passent en câble souterrain !</a:t>
            </a:r>
          </a:p>
          <a:p>
            <a:pPr eaLnBrk="1" hangingPunct="1"/>
            <a:r>
              <a:rPr lang="fr-BE" altLang="fr-FR" smtClean="0">
                <a:latin typeface="Verdana" pitchFamily="34" charset="0"/>
              </a:rPr>
              <a:t>Tous les RW sont-ils télécommandés ?</a:t>
            </a:r>
          </a:p>
          <a:p>
            <a:pPr eaLnBrk="1" hangingPunct="1"/>
            <a:r>
              <a:rPr lang="fr-BE" altLang="fr-FR" smtClean="0">
                <a:latin typeface="Verdana" pitchFamily="34" charset="0"/>
              </a:rPr>
              <a:t>Certaines entreprises exigent la coupure du RW sans quoi elles ne travaillent pas.</a:t>
            </a:r>
          </a:p>
          <a:p>
            <a:pPr eaLnBrk="1" hangingPunct="1"/>
            <a:r>
              <a:rPr lang="fr-BE" altLang="fr-FR" smtClean="0">
                <a:latin typeface="Verdana" pitchFamily="34" charset="0"/>
              </a:rPr>
              <a:t>Faut-il couper le RW lors de travaux avec grue ? Possibilité de toucher le conducteur</a:t>
            </a:r>
          </a:p>
          <a:p>
            <a:pPr eaLnBrk="1" hangingPunct="1"/>
            <a:r>
              <a:rPr lang="fr-BE" altLang="fr-FR" smtClean="0">
                <a:latin typeface="Verdana" pitchFamily="34" charset="0"/>
              </a:rPr>
              <a:t>Pour les pylônes à 4 ternes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fr-BE" altLang="nl-BE" sz="1400" b="1" smtClean="0">
                <a:solidFill>
                  <a:srgbClr val="FF9900"/>
                </a:solidFill>
                <a:latin typeface="Verdana" pitchFamily="34" charset="0"/>
              </a:rPr>
              <a:t>Fut de pylône:</a:t>
            </a:r>
          </a:p>
          <a:p>
            <a:pPr eaLnBrk="1" hangingPunct="1">
              <a:lnSpc>
                <a:spcPct val="80000"/>
              </a:lnSpc>
            </a:pPr>
            <a:r>
              <a:rPr lang="fr-BE" altLang="nl-BE" sz="1400" smtClean="0">
                <a:latin typeface="Verdana" pitchFamily="34" charset="0"/>
              </a:rPr>
              <a:t>Partie comprise entre fondation et plaques limite de sécurité</a:t>
            </a:r>
          </a:p>
          <a:p>
            <a:pPr eaLnBrk="1" hangingPunct="1">
              <a:lnSpc>
                <a:spcPct val="80000"/>
              </a:lnSpc>
            </a:pPr>
            <a:r>
              <a:rPr lang="fr-BE" altLang="nl-BE" sz="1400" b="1" smtClean="0">
                <a:solidFill>
                  <a:srgbClr val="FF9900"/>
                </a:solidFill>
                <a:latin typeface="Verdana" pitchFamily="34" charset="0"/>
              </a:rPr>
              <a:t>Plaque de terne:</a:t>
            </a:r>
          </a:p>
          <a:p>
            <a:pPr eaLnBrk="1" hangingPunct="1">
              <a:lnSpc>
                <a:spcPct val="80000"/>
              </a:lnSpc>
            </a:pPr>
            <a:r>
              <a:rPr lang="fr-BE" altLang="nl-BE" sz="1400" smtClean="0">
                <a:latin typeface="Verdana" pitchFamily="34" charset="0"/>
              </a:rPr>
              <a:t>placée à hauteur des anti-escalades (R.G.I.E. art 162) elle indique le terne qui se trouve sur le côté du pylône. Cette numérotation comprend le niveau de tension de la ligne mais également le n° unique du terne.</a:t>
            </a:r>
          </a:p>
          <a:p>
            <a:pPr eaLnBrk="1" hangingPunct="1">
              <a:lnSpc>
                <a:spcPct val="80000"/>
              </a:lnSpc>
            </a:pPr>
            <a:r>
              <a:rPr lang="fr-BE" altLang="nl-BE" sz="1400" b="1" smtClean="0">
                <a:solidFill>
                  <a:srgbClr val="FF9900"/>
                </a:solidFill>
                <a:latin typeface="Verdana" pitchFamily="34" charset="0"/>
              </a:rPr>
              <a:t>Plaque limite de sécurité</a:t>
            </a:r>
          </a:p>
          <a:p>
            <a:pPr eaLnBrk="1" hangingPunct="1">
              <a:lnSpc>
                <a:spcPct val="80000"/>
              </a:lnSpc>
            </a:pPr>
            <a:r>
              <a:rPr lang="fr-BE" altLang="nl-BE" sz="1400" smtClean="0">
                <a:latin typeface="Verdana" pitchFamily="34" charset="0"/>
              </a:rPr>
              <a:t>La plaque limite de sécurité est une copie de la plaque de terne (en bas).</a:t>
            </a:r>
          </a:p>
          <a:p>
            <a:pPr eaLnBrk="1" hangingPunct="1">
              <a:lnSpc>
                <a:spcPct val="80000"/>
              </a:lnSpc>
            </a:pPr>
            <a:r>
              <a:rPr lang="fr-BE" altLang="nl-BE" sz="1400" smtClean="0">
                <a:latin typeface="Verdana" pitchFamily="34" charset="0"/>
              </a:rPr>
              <a:t>Indique la limite jusqu’à laquelle on peut travailler en sécurité alors que les conducteurs (ternes) sont sous tension.</a:t>
            </a:r>
          </a:p>
          <a:p>
            <a:pPr eaLnBrk="1" hangingPunct="1">
              <a:lnSpc>
                <a:spcPct val="80000"/>
              </a:lnSpc>
            </a:pPr>
            <a:r>
              <a:rPr lang="fr-BE" altLang="nl-BE" sz="1400" smtClean="0">
                <a:latin typeface="Verdana" pitchFamily="34" charset="0"/>
              </a:rPr>
              <a:t>Si on doit effectuer des travaux au-delà, coupure soit de la ligne ou du Réenclencheur du terne voisin. </a:t>
            </a:r>
          </a:p>
          <a:p>
            <a:pPr eaLnBrk="1" hangingPunct="1">
              <a:lnSpc>
                <a:spcPct val="80000"/>
              </a:lnSpc>
            </a:pPr>
            <a:r>
              <a:rPr lang="fr-BE" altLang="nl-BE" sz="1400" b="1" smtClean="0">
                <a:solidFill>
                  <a:srgbClr val="FF9900"/>
                </a:solidFill>
                <a:latin typeface="Verdana" pitchFamily="34" charset="0"/>
              </a:rPr>
              <a:t>Tête de pylône:</a:t>
            </a:r>
          </a:p>
          <a:p>
            <a:pPr eaLnBrk="1" hangingPunct="1">
              <a:lnSpc>
                <a:spcPct val="80000"/>
              </a:lnSpc>
            </a:pPr>
            <a:r>
              <a:rPr lang="fr-BE" altLang="nl-BE" sz="1400" smtClean="0">
                <a:latin typeface="Verdana" pitchFamily="34" charset="0"/>
              </a:rPr>
              <a:t>Partie comprise entre plaques limite de sécurité et sommet (y compris les consoles)</a:t>
            </a:r>
          </a:p>
          <a:p>
            <a:pPr eaLnBrk="1" hangingPunct="1">
              <a:lnSpc>
                <a:spcPct val="80000"/>
              </a:lnSpc>
            </a:pPr>
            <a:r>
              <a:rPr lang="fr-BE" altLang="nl-BE" sz="1400" b="1" smtClean="0">
                <a:solidFill>
                  <a:srgbClr val="FF9900"/>
                </a:solidFill>
                <a:latin typeface="Verdana" pitchFamily="34" charset="0"/>
              </a:rPr>
              <a:t>Fût de la tête de pylône:</a:t>
            </a:r>
          </a:p>
          <a:p>
            <a:pPr eaLnBrk="1" hangingPunct="1">
              <a:lnSpc>
                <a:spcPct val="80000"/>
              </a:lnSpc>
            </a:pPr>
            <a:r>
              <a:rPr lang="fr-BE" altLang="nl-BE" sz="1400" smtClean="0"/>
              <a:t> </a:t>
            </a:r>
            <a:r>
              <a:rPr lang="fr-BE" altLang="nl-BE" sz="1400" smtClean="0">
                <a:latin typeface="Verdana" pitchFamily="34" charset="0"/>
              </a:rPr>
              <a:t>Partie comprise entre les plaques limite de sécurité et le sommet (sans les consoles)</a:t>
            </a:r>
          </a:p>
          <a:p>
            <a:pPr eaLnBrk="1" hangingPunct="1">
              <a:lnSpc>
                <a:spcPct val="80000"/>
              </a:lnSpc>
            </a:pPr>
            <a:r>
              <a:rPr lang="fr-BE" altLang="nl-BE" sz="1400" b="1" smtClean="0">
                <a:solidFill>
                  <a:srgbClr val="FF9900"/>
                </a:solidFill>
                <a:latin typeface="Verdana" pitchFamily="34" charset="0"/>
              </a:rPr>
              <a:t>Terne:</a:t>
            </a:r>
          </a:p>
          <a:p>
            <a:pPr eaLnBrk="1" hangingPunct="1">
              <a:lnSpc>
                <a:spcPct val="80000"/>
              </a:lnSpc>
            </a:pPr>
            <a:r>
              <a:rPr lang="fr-BE" altLang="nl-BE" sz="1400" smtClean="0"/>
              <a:t>	</a:t>
            </a:r>
            <a:r>
              <a:rPr lang="fr-BE" altLang="nl-BE" sz="1400" smtClean="0">
                <a:latin typeface="Verdana" pitchFamily="34" charset="0"/>
              </a:rPr>
              <a:t>Composé de 3 phases dont chacune peut comporter plus d’un conducteur (faisceau). Ces phases sont isolées électriquement les unes des autres et sont toujours ou toutes sous tension ou toutes hors tension. Parfois sur certains pylônes il sera indiqué l’indice horaire. </a:t>
            </a:r>
          </a:p>
          <a:p>
            <a:pPr eaLnBrk="1" hangingPunct="1">
              <a:lnSpc>
                <a:spcPct val="80000"/>
              </a:lnSpc>
            </a:pPr>
            <a:r>
              <a:rPr lang="fr-BE" altLang="nl-BE" sz="1400" b="1" smtClean="0">
                <a:solidFill>
                  <a:srgbClr val="FF9900"/>
                </a:solidFill>
                <a:latin typeface="Verdana" pitchFamily="34" charset="0"/>
              </a:rPr>
              <a:t>Console</a:t>
            </a:r>
            <a:r>
              <a:rPr lang="fr-BE" altLang="nl-BE" sz="1400" b="1" smtClean="0"/>
              <a:t> </a:t>
            </a:r>
            <a:r>
              <a:rPr lang="fr-BE" altLang="nl-BE" sz="1400" b="1" smtClean="0">
                <a:solidFill>
                  <a:srgbClr val="FF9900"/>
                </a:solidFill>
                <a:latin typeface="Verdana" pitchFamily="34" charset="0"/>
              </a:rPr>
              <a:t>de</a:t>
            </a:r>
            <a:r>
              <a:rPr lang="fr-BE" altLang="nl-BE" sz="1400" b="1" smtClean="0"/>
              <a:t> </a:t>
            </a:r>
            <a:r>
              <a:rPr lang="fr-BE" altLang="nl-BE" sz="1400" b="1" smtClean="0">
                <a:solidFill>
                  <a:srgbClr val="FF9900"/>
                </a:solidFill>
                <a:latin typeface="Verdana" pitchFamily="34" charset="0"/>
              </a:rPr>
              <a:t>pylône</a:t>
            </a:r>
            <a:r>
              <a:rPr lang="fr-BE" altLang="nl-BE" sz="1400" b="1" smtClean="0">
                <a:solidFill>
                  <a:srgbClr val="FF9900"/>
                </a:solidFill>
              </a:rPr>
              <a:t>:</a:t>
            </a:r>
          </a:p>
          <a:p>
            <a:pPr eaLnBrk="1" hangingPunct="1">
              <a:lnSpc>
                <a:spcPct val="80000"/>
              </a:lnSpc>
            </a:pPr>
            <a:r>
              <a:rPr lang="fr-BE" altLang="nl-BE" sz="1400" smtClean="0">
                <a:latin typeface="Verdana" pitchFamily="34" charset="0"/>
              </a:rPr>
              <a:t>Elément fixé au fût de la tête du pylône et sur lequel les conducteurs sont fixés.</a:t>
            </a:r>
          </a:p>
          <a:p>
            <a:pPr>
              <a:spcBef>
                <a:spcPct val="50000"/>
              </a:spcBef>
            </a:pPr>
            <a:r>
              <a:rPr lang="fr-BE" altLang="nl-BE" sz="1400" b="1" smtClean="0">
                <a:latin typeface="Verdana" pitchFamily="34" charset="0"/>
              </a:rPr>
              <a:t>Les anti escalade:</a:t>
            </a:r>
          </a:p>
          <a:p>
            <a:pPr>
              <a:spcBef>
                <a:spcPct val="50000"/>
              </a:spcBef>
            </a:pPr>
            <a:r>
              <a:rPr lang="fr-BE" altLang="nl-BE" sz="1400" smtClean="0">
                <a:latin typeface="Verdana" pitchFamily="34" charset="0"/>
              </a:rPr>
              <a:t>Les anti escalade se trouvent à au moins 3 mètres du sol. </a:t>
            </a:r>
          </a:p>
          <a:p>
            <a:pPr eaLnBrk="1" hangingPunct="1">
              <a:lnSpc>
                <a:spcPct val="80000"/>
              </a:lnSpc>
            </a:pPr>
            <a:endParaRPr lang="fr-BE" altLang="nl-BE" sz="1400" smtClean="0">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fr-BE" altLang="nl-BE" sz="1400" b="1" smtClean="0">
                <a:solidFill>
                  <a:srgbClr val="FF9900"/>
                </a:solidFill>
                <a:latin typeface="Verdana" pitchFamily="34" charset="0"/>
              </a:rPr>
              <a:t>Fut de pylône:</a:t>
            </a:r>
          </a:p>
          <a:p>
            <a:pPr eaLnBrk="1" hangingPunct="1">
              <a:lnSpc>
                <a:spcPct val="80000"/>
              </a:lnSpc>
            </a:pPr>
            <a:r>
              <a:rPr lang="fr-BE" altLang="nl-BE" sz="1400" smtClean="0">
                <a:latin typeface="Verdana" pitchFamily="34" charset="0"/>
              </a:rPr>
              <a:t>Partie comprise entre fondation et plaques limite de sécurité</a:t>
            </a:r>
          </a:p>
          <a:p>
            <a:pPr eaLnBrk="1" hangingPunct="1">
              <a:lnSpc>
                <a:spcPct val="80000"/>
              </a:lnSpc>
            </a:pPr>
            <a:r>
              <a:rPr lang="fr-BE" altLang="nl-BE" sz="1400" b="1" smtClean="0">
                <a:solidFill>
                  <a:srgbClr val="FF9900"/>
                </a:solidFill>
                <a:latin typeface="Verdana" pitchFamily="34" charset="0"/>
              </a:rPr>
              <a:t>Plaque de terne:</a:t>
            </a:r>
          </a:p>
          <a:p>
            <a:pPr eaLnBrk="1" hangingPunct="1">
              <a:lnSpc>
                <a:spcPct val="80000"/>
              </a:lnSpc>
            </a:pPr>
            <a:r>
              <a:rPr lang="fr-BE" altLang="nl-BE" sz="1400" smtClean="0">
                <a:latin typeface="Verdana" pitchFamily="34" charset="0"/>
              </a:rPr>
              <a:t>placée à hauteur des anti-escalades (R.G.I.E. art 162) elle indique le terne qui se trouve sur le côté du pylône. Cette numérotation comprend le niveau de tension de la ligne mais également le n° unique du terne.</a:t>
            </a:r>
          </a:p>
          <a:p>
            <a:pPr eaLnBrk="1" hangingPunct="1">
              <a:lnSpc>
                <a:spcPct val="80000"/>
              </a:lnSpc>
            </a:pPr>
            <a:r>
              <a:rPr lang="fr-BE" altLang="nl-BE" sz="1400" b="1" smtClean="0">
                <a:solidFill>
                  <a:srgbClr val="FF9900"/>
                </a:solidFill>
                <a:latin typeface="Verdana" pitchFamily="34" charset="0"/>
              </a:rPr>
              <a:t>Plaque limite de sécurité</a:t>
            </a:r>
          </a:p>
          <a:p>
            <a:pPr eaLnBrk="1" hangingPunct="1">
              <a:lnSpc>
                <a:spcPct val="80000"/>
              </a:lnSpc>
            </a:pPr>
            <a:r>
              <a:rPr lang="fr-BE" altLang="nl-BE" sz="1400" smtClean="0">
                <a:latin typeface="Verdana" pitchFamily="34" charset="0"/>
              </a:rPr>
              <a:t>La plaque limite de sécurité est une copie de la plaque de terne (en bas).</a:t>
            </a:r>
          </a:p>
          <a:p>
            <a:pPr eaLnBrk="1" hangingPunct="1">
              <a:lnSpc>
                <a:spcPct val="80000"/>
              </a:lnSpc>
            </a:pPr>
            <a:r>
              <a:rPr lang="fr-BE" altLang="nl-BE" sz="1400" smtClean="0">
                <a:latin typeface="Verdana" pitchFamily="34" charset="0"/>
              </a:rPr>
              <a:t>Indique la limite jusqu’à laquelle on peut travailler en sécurité alors que les conducteurs (ternes) sont sous tension.</a:t>
            </a:r>
          </a:p>
          <a:p>
            <a:pPr eaLnBrk="1" hangingPunct="1">
              <a:lnSpc>
                <a:spcPct val="80000"/>
              </a:lnSpc>
            </a:pPr>
            <a:r>
              <a:rPr lang="fr-BE" altLang="nl-BE" sz="1400" smtClean="0">
                <a:latin typeface="Verdana" pitchFamily="34" charset="0"/>
              </a:rPr>
              <a:t>Si on doit effectuer des travaux au-delà, coupure soit de la ligne ou du Réenclencheur du terne voisin. </a:t>
            </a:r>
          </a:p>
          <a:p>
            <a:pPr eaLnBrk="1" hangingPunct="1">
              <a:lnSpc>
                <a:spcPct val="80000"/>
              </a:lnSpc>
            </a:pPr>
            <a:r>
              <a:rPr lang="fr-BE" altLang="nl-BE" sz="1400" b="1" smtClean="0">
                <a:solidFill>
                  <a:srgbClr val="FF9900"/>
                </a:solidFill>
                <a:latin typeface="Verdana" pitchFamily="34" charset="0"/>
              </a:rPr>
              <a:t>Tête de pylône:</a:t>
            </a:r>
          </a:p>
          <a:p>
            <a:pPr eaLnBrk="1" hangingPunct="1">
              <a:lnSpc>
                <a:spcPct val="80000"/>
              </a:lnSpc>
            </a:pPr>
            <a:r>
              <a:rPr lang="fr-BE" altLang="nl-BE" sz="1400" smtClean="0">
                <a:latin typeface="Verdana" pitchFamily="34" charset="0"/>
              </a:rPr>
              <a:t>Partie comprise entre plaques limite de sécurité et sommet (y compris les consoles)</a:t>
            </a:r>
          </a:p>
          <a:p>
            <a:pPr eaLnBrk="1" hangingPunct="1">
              <a:lnSpc>
                <a:spcPct val="80000"/>
              </a:lnSpc>
            </a:pPr>
            <a:r>
              <a:rPr lang="fr-BE" altLang="nl-BE" sz="1400" b="1" smtClean="0">
                <a:solidFill>
                  <a:srgbClr val="FF9900"/>
                </a:solidFill>
                <a:latin typeface="Verdana" pitchFamily="34" charset="0"/>
              </a:rPr>
              <a:t>Fût de la tête de pylône:</a:t>
            </a:r>
          </a:p>
          <a:p>
            <a:pPr eaLnBrk="1" hangingPunct="1">
              <a:lnSpc>
                <a:spcPct val="80000"/>
              </a:lnSpc>
            </a:pPr>
            <a:r>
              <a:rPr lang="fr-BE" altLang="nl-BE" sz="1400" smtClean="0"/>
              <a:t> </a:t>
            </a:r>
            <a:r>
              <a:rPr lang="fr-BE" altLang="nl-BE" sz="1400" smtClean="0">
                <a:latin typeface="Verdana" pitchFamily="34" charset="0"/>
              </a:rPr>
              <a:t>Partie comprise entre les plaques limite de sécurité et le sommet (sans les consoles)</a:t>
            </a:r>
          </a:p>
          <a:p>
            <a:pPr eaLnBrk="1" hangingPunct="1">
              <a:lnSpc>
                <a:spcPct val="80000"/>
              </a:lnSpc>
            </a:pPr>
            <a:r>
              <a:rPr lang="fr-BE" altLang="nl-BE" sz="1400" b="1" smtClean="0">
                <a:solidFill>
                  <a:srgbClr val="FF9900"/>
                </a:solidFill>
                <a:latin typeface="Verdana" pitchFamily="34" charset="0"/>
              </a:rPr>
              <a:t>Terne:</a:t>
            </a:r>
          </a:p>
          <a:p>
            <a:pPr eaLnBrk="1" hangingPunct="1">
              <a:lnSpc>
                <a:spcPct val="80000"/>
              </a:lnSpc>
            </a:pPr>
            <a:r>
              <a:rPr lang="fr-BE" altLang="nl-BE" sz="1400" smtClean="0"/>
              <a:t>	</a:t>
            </a:r>
            <a:r>
              <a:rPr lang="fr-BE" altLang="nl-BE" sz="1400" smtClean="0">
                <a:latin typeface="Verdana" pitchFamily="34" charset="0"/>
              </a:rPr>
              <a:t>Composé de 3 phases dont chacune peut comporter plus d’un conducteur (faisceau). Ces phases sont isolées électriquement les unes des autres et sont toujours ou toutes sous tension ou toutes hors tension. Parfois sur certains pylônes il sera indiqué l’indice horaire. </a:t>
            </a:r>
          </a:p>
          <a:p>
            <a:pPr eaLnBrk="1" hangingPunct="1">
              <a:lnSpc>
                <a:spcPct val="80000"/>
              </a:lnSpc>
            </a:pPr>
            <a:r>
              <a:rPr lang="fr-BE" altLang="nl-BE" sz="1400" b="1" smtClean="0">
                <a:solidFill>
                  <a:srgbClr val="FF9900"/>
                </a:solidFill>
                <a:latin typeface="Verdana" pitchFamily="34" charset="0"/>
              </a:rPr>
              <a:t>Console</a:t>
            </a:r>
            <a:r>
              <a:rPr lang="fr-BE" altLang="nl-BE" sz="1400" b="1" smtClean="0"/>
              <a:t> </a:t>
            </a:r>
            <a:r>
              <a:rPr lang="fr-BE" altLang="nl-BE" sz="1400" b="1" smtClean="0">
                <a:solidFill>
                  <a:srgbClr val="FF9900"/>
                </a:solidFill>
                <a:latin typeface="Verdana" pitchFamily="34" charset="0"/>
              </a:rPr>
              <a:t>de</a:t>
            </a:r>
            <a:r>
              <a:rPr lang="fr-BE" altLang="nl-BE" sz="1400" b="1" smtClean="0"/>
              <a:t> </a:t>
            </a:r>
            <a:r>
              <a:rPr lang="fr-BE" altLang="nl-BE" sz="1400" b="1" smtClean="0">
                <a:solidFill>
                  <a:srgbClr val="FF9900"/>
                </a:solidFill>
                <a:latin typeface="Verdana" pitchFamily="34" charset="0"/>
              </a:rPr>
              <a:t>pylône</a:t>
            </a:r>
            <a:r>
              <a:rPr lang="fr-BE" altLang="nl-BE" sz="1400" b="1" smtClean="0">
                <a:solidFill>
                  <a:srgbClr val="FF9900"/>
                </a:solidFill>
              </a:rPr>
              <a:t>:</a:t>
            </a:r>
          </a:p>
          <a:p>
            <a:pPr eaLnBrk="1" hangingPunct="1">
              <a:lnSpc>
                <a:spcPct val="80000"/>
              </a:lnSpc>
            </a:pPr>
            <a:r>
              <a:rPr lang="fr-BE" altLang="nl-BE" sz="1400" smtClean="0">
                <a:latin typeface="Verdana" pitchFamily="34" charset="0"/>
              </a:rPr>
              <a:t>Elément fixé au fût de la tête du pylône et sur lequel les conducteurs sont fixés.</a:t>
            </a:r>
          </a:p>
          <a:p>
            <a:pPr>
              <a:spcBef>
                <a:spcPct val="50000"/>
              </a:spcBef>
            </a:pPr>
            <a:r>
              <a:rPr lang="fr-BE" altLang="nl-BE" sz="1400" b="1" smtClean="0">
                <a:latin typeface="Verdana" pitchFamily="34" charset="0"/>
              </a:rPr>
              <a:t>Les anti escalade:</a:t>
            </a:r>
          </a:p>
          <a:p>
            <a:pPr>
              <a:spcBef>
                <a:spcPct val="50000"/>
              </a:spcBef>
            </a:pPr>
            <a:r>
              <a:rPr lang="fr-BE" altLang="nl-BE" sz="1400" smtClean="0">
                <a:latin typeface="Verdana" pitchFamily="34" charset="0"/>
              </a:rPr>
              <a:t>Les anti escalade se trouvent à au moins 3 mètres du sol. </a:t>
            </a:r>
          </a:p>
          <a:p>
            <a:pPr eaLnBrk="1" hangingPunct="1">
              <a:lnSpc>
                <a:spcPct val="80000"/>
              </a:lnSpc>
            </a:pPr>
            <a:endParaRPr lang="fr-BE" altLang="nl-BE" sz="1400" smtClean="0">
              <a:latin typeface="Verdan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fr-BE" altLang="nl-BE" sz="1400" b="1" smtClean="0">
                <a:solidFill>
                  <a:srgbClr val="FF9900"/>
                </a:solidFill>
                <a:latin typeface="Verdana" pitchFamily="34" charset="0"/>
              </a:rPr>
              <a:t>Fut de pylône:</a:t>
            </a:r>
          </a:p>
          <a:p>
            <a:pPr eaLnBrk="1" hangingPunct="1">
              <a:lnSpc>
                <a:spcPct val="80000"/>
              </a:lnSpc>
            </a:pPr>
            <a:r>
              <a:rPr lang="fr-BE" altLang="nl-BE" sz="1400" smtClean="0">
                <a:latin typeface="Verdana" pitchFamily="34" charset="0"/>
              </a:rPr>
              <a:t>Partie comprise entre fondation et plaques limite de sécurité</a:t>
            </a:r>
          </a:p>
          <a:p>
            <a:pPr eaLnBrk="1" hangingPunct="1">
              <a:lnSpc>
                <a:spcPct val="80000"/>
              </a:lnSpc>
            </a:pPr>
            <a:r>
              <a:rPr lang="fr-BE" altLang="nl-BE" sz="1400" b="1" smtClean="0">
                <a:solidFill>
                  <a:srgbClr val="FF9900"/>
                </a:solidFill>
                <a:latin typeface="Verdana" pitchFamily="34" charset="0"/>
              </a:rPr>
              <a:t>Plaque de terne:</a:t>
            </a:r>
          </a:p>
          <a:p>
            <a:pPr eaLnBrk="1" hangingPunct="1">
              <a:lnSpc>
                <a:spcPct val="80000"/>
              </a:lnSpc>
            </a:pPr>
            <a:r>
              <a:rPr lang="fr-BE" altLang="nl-BE" sz="1400" smtClean="0">
                <a:latin typeface="Verdana" pitchFamily="34" charset="0"/>
              </a:rPr>
              <a:t>placée à hauteur des anti-escalades (R.G.I.E. art 162) elle indique le terne qui se trouve sur le côté du pylône. Cette numérotation comprend le niveau de tension de la ligne mais également le n° unique du terne.</a:t>
            </a:r>
          </a:p>
          <a:p>
            <a:pPr eaLnBrk="1" hangingPunct="1">
              <a:lnSpc>
                <a:spcPct val="80000"/>
              </a:lnSpc>
            </a:pPr>
            <a:r>
              <a:rPr lang="fr-BE" altLang="nl-BE" sz="1400" b="1" smtClean="0">
                <a:solidFill>
                  <a:srgbClr val="FF9900"/>
                </a:solidFill>
                <a:latin typeface="Verdana" pitchFamily="34" charset="0"/>
              </a:rPr>
              <a:t>Plaque limite de sécurité</a:t>
            </a:r>
          </a:p>
          <a:p>
            <a:pPr eaLnBrk="1" hangingPunct="1">
              <a:lnSpc>
                <a:spcPct val="80000"/>
              </a:lnSpc>
            </a:pPr>
            <a:r>
              <a:rPr lang="fr-BE" altLang="nl-BE" sz="1400" smtClean="0">
                <a:latin typeface="Verdana" pitchFamily="34" charset="0"/>
              </a:rPr>
              <a:t>La plaque limite de sécurité est une copie de la plaque de terne (en bas).</a:t>
            </a:r>
          </a:p>
          <a:p>
            <a:pPr eaLnBrk="1" hangingPunct="1">
              <a:lnSpc>
                <a:spcPct val="80000"/>
              </a:lnSpc>
            </a:pPr>
            <a:r>
              <a:rPr lang="fr-BE" altLang="nl-BE" sz="1400" smtClean="0">
                <a:latin typeface="Verdana" pitchFamily="34" charset="0"/>
              </a:rPr>
              <a:t>Indique la limite jusqu’à laquelle on peut travailler en sécurité alors que les conducteurs (ternes) sont sous tension.</a:t>
            </a:r>
          </a:p>
          <a:p>
            <a:pPr eaLnBrk="1" hangingPunct="1">
              <a:lnSpc>
                <a:spcPct val="80000"/>
              </a:lnSpc>
            </a:pPr>
            <a:r>
              <a:rPr lang="fr-BE" altLang="nl-BE" sz="1400" smtClean="0">
                <a:latin typeface="Verdana" pitchFamily="34" charset="0"/>
              </a:rPr>
              <a:t>Si on doit effectuer des travaux au-delà, coupure soit de la ligne ou du Réenclencheur du terne voisin. </a:t>
            </a:r>
          </a:p>
          <a:p>
            <a:pPr eaLnBrk="1" hangingPunct="1">
              <a:lnSpc>
                <a:spcPct val="80000"/>
              </a:lnSpc>
            </a:pPr>
            <a:r>
              <a:rPr lang="fr-BE" altLang="nl-BE" sz="1400" b="1" smtClean="0">
                <a:solidFill>
                  <a:srgbClr val="FF9900"/>
                </a:solidFill>
                <a:latin typeface="Verdana" pitchFamily="34" charset="0"/>
              </a:rPr>
              <a:t>Tête de pylône:</a:t>
            </a:r>
          </a:p>
          <a:p>
            <a:pPr eaLnBrk="1" hangingPunct="1">
              <a:lnSpc>
                <a:spcPct val="80000"/>
              </a:lnSpc>
            </a:pPr>
            <a:r>
              <a:rPr lang="fr-BE" altLang="nl-BE" sz="1400" smtClean="0">
                <a:latin typeface="Verdana" pitchFamily="34" charset="0"/>
              </a:rPr>
              <a:t>Partie comprise entre plaques limite de sécurité et sommet (y compris les consoles)</a:t>
            </a:r>
          </a:p>
          <a:p>
            <a:pPr eaLnBrk="1" hangingPunct="1">
              <a:lnSpc>
                <a:spcPct val="80000"/>
              </a:lnSpc>
            </a:pPr>
            <a:r>
              <a:rPr lang="fr-BE" altLang="nl-BE" sz="1400" b="1" smtClean="0">
                <a:solidFill>
                  <a:srgbClr val="FF9900"/>
                </a:solidFill>
                <a:latin typeface="Verdana" pitchFamily="34" charset="0"/>
              </a:rPr>
              <a:t>Fût de la tête de pylône:</a:t>
            </a:r>
          </a:p>
          <a:p>
            <a:pPr eaLnBrk="1" hangingPunct="1">
              <a:lnSpc>
                <a:spcPct val="80000"/>
              </a:lnSpc>
            </a:pPr>
            <a:r>
              <a:rPr lang="fr-BE" altLang="nl-BE" sz="1400" smtClean="0"/>
              <a:t> </a:t>
            </a:r>
            <a:r>
              <a:rPr lang="fr-BE" altLang="nl-BE" sz="1400" smtClean="0">
                <a:latin typeface="Verdana" pitchFamily="34" charset="0"/>
              </a:rPr>
              <a:t>Partie comprise entre les plaques limite de sécurité et le sommet (sans les consoles)</a:t>
            </a:r>
          </a:p>
          <a:p>
            <a:pPr eaLnBrk="1" hangingPunct="1">
              <a:lnSpc>
                <a:spcPct val="80000"/>
              </a:lnSpc>
            </a:pPr>
            <a:r>
              <a:rPr lang="fr-BE" altLang="nl-BE" sz="1400" b="1" smtClean="0">
                <a:solidFill>
                  <a:srgbClr val="FF9900"/>
                </a:solidFill>
                <a:latin typeface="Verdana" pitchFamily="34" charset="0"/>
              </a:rPr>
              <a:t>Terne:</a:t>
            </a:r>
          </a:p>
          <a:p>
            <a:pPr eaLnBrk="1" hangingPunct="1">
              <a:lnSpc>
                <a:spcPct val="80000"/>
              </a:lnSpc>
            </a:pPr>
            <a:r>
              <a:rPr lang="fr-BE" altLang="nl-BE" sz="1400" smtClean="0"/>
              <a:t>	</a:t>
            </a:r>
            <a:r>
              <a:rPr lang="fr-BE" altLang="nl-BE" sz="1400" smtClean="0">
                <a:latin typeface="Verdana" pitchFamily="34" charset="0"/>
              </a:rPr>
              <a:t>Composé de 3 phases dont chacune peut comporter plus d’un conducteur (faisceau). Ces phases sont isolées électriquement les unes des autres et sont toujours ou toutes sous tension ou toutes hors tension. Parfois sur certains pylônes il sera indiqué l’indice horaire. </a:t>
            </a:r>
          </a:p>
          <a:p>
            <a:pPr eaLnBrk="1" hangingPunct="1">
              <a:lnSpc>
                <a:spcPct val="80000"/>
              </a:lnSpc>
            </a:pPr>
            <a:r>
              <a:rPr lang="fr-BE" altLang="nl-BE" sz="1400" b="1" smtClean="0">
                <a:solidFill>
                  <a:srgbClr val="FF9900"/>
                </a:solidFill>
                <a:latin typeface="Verdana" pitchFamily="34" charset="0"/>
              </a:rPr>
              <a:t>Console</a:t>
            </a:r>
            <a:r>
              <a:rPr lang="fr-BE" altLang="nl-BE" sz="1400" b="1" smtClean="0"/>
              <a:t> </a:t>
            </a:r>
            <a:r>
              <a:rPr lang="fr-BE" altLang="nl-BE" sz="1400" b="1" smtClean="0">
                <a:solidFill>
                  <a:srgbClr val="FF9900"/>
                </a:solidFill>
                <a:latin typeface="Verdana" pitchFamily="34" charset="0"/>
              </a:rPr>
              <a:t>de</a:t>
            </a:r>
            <a:r>
              <a:rPr lang="fr-BE" altLang="nl-BE" sz="1400" b="1" smtClean="0"/>
              <a:t> </a:t>
            </a:r>
            <a:r>
              <a:rPr lang="fr-BE" altLang="nl-BE" sz="1400" b="1" smtClean="0">
                <a:solidFill>
                  <a:srgbClr val="FF9900"/>
                </a:solidFill>
                <a:latin typeface="Verdana" pitchFamily="34" charset="0"/>
              </a:rPr>
              <a:t>pylône</a:t>
            </a:r>
            <a:r>
              <a:rPr lang="fr-BE" altLang="nl-BE" sz="1400" b="1" smtClean="0">
                <a:solidFill>
                  <a:srgbClr val="FF9900"/>
                </a:solidFill>
              </a:rPr>
              <a:t>:</a:t>
            </a:r>
          </a:p>
          <a:p>
            <a:pPr eaLnBrk="1" hangingPunct="1">
              <a:lnSpc>
                <a:spcPct val="80000"/>
              </a:lnSpc>
            </a:pPr>
            <a:r>
              <a:rPr lang="fr-BE" altLang="nl-BE" sz="1400" smtClean="0">
                <a:latin typeface="Verdana" pitchFamily="34" charset="0"/>
              </a:rPr>
              <a:t>Elément fixé au fût de la tête du pylône et sur lequel les conducteurs sont fixés.</a:t>
            </a:r>
          </a:p>
          <a:p>
            <a:pPr>
              <a:spcBef>
                <a:spcPct val="50000"/>
              </a:spcBef>
            </a:pPr>
            <a:r>
              <a:rPr lang="fr-BE" altLang="nl-BE" sz="1400" b="1" smtClean="0">
                <a:latin typeface="Verdana" pitchFamily="34" charset="0"/>
              </a:rPr>
              <a:t>Les anti escalade:</a:t>
            </a:r>
          </a:p>
          <a:p>
            <a:pPr>
              <a:spcBef>
                <a:spcPct val="50000"/>
              </a:spcBef>
            </a:pPr>
            <a:r>
              <a:rPr lang="fr-BE" altLang="nl-BE" sz="1400" smtClean="0">
                <a:latin typeface="Verdana" pitchFamily="34" charset="0"/>
              </a:rPr>
              <a:t>Les anti escalade se trouvent à au moins 3 mètres du sol. </a:t>
            </a:r>
          </a:p>
          <a:p>
            <a:pPr eaLnBrk="1" hangingPunct="1">
              <a:lnSpc>
                <a:spcPct val="80000"/>
              </a:lnSpc>
            </a:pPr>
            <a:endParaRPr lang="fr-BE" altLang="nl-BE" sz="1400" smtClean="0">
              <a:latin typeface="Verdan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fr-BE" altLang="fr-FR" sz="1400" b="1" smtClean="0">
                <a:solidFill>
                  <a:srgbClr val="FF9900"/>
                </a:solidFill>
                <a:latin typeface="Verdana" pitchFamily="34" charset="0"/>
              </a:rPr>
              <a:t>Fut de pylône:</a:t>
            </a:r>
          </a:p>
          <a:p>
            <a:pPr eaLnBrk="1" hangingPunct="1">
              <a:lnSpc>
                <a:spcPct val="80000"/>
              </a:lnSpc>
            </a:pPr>
            <a:r>
              <a:rPr lang="fr-BE" altLang="fr-FR" sz="1400" smtClean="0">
                <a:latin typeface="Verdana" pitchFamily="34" charset="0"/>
              </a:rPr>
              <a:t>Partie comprise entre fondation et plaques limite de sécurité</a:t>
            </a:r>
          </a:p>
          <a:p>
            <a:pPr eaLnBrk="1" hangingPunct="1">
              <a:lnSpc>
                <a:spcPct val="80000"/>
              </a:lnSpc>
            </a:pPr>
            <a:r>
              <a:rPr lang="fr-BE" altLang="fr-FR" sz="1400" b="1" smtClean="0">
                <a:solidFill>
                  <a:srgbClr val="FF9900"/>
                </a:solidFill>
                <a:latin typeface="Verdana" pitchFamily="34" charset="0"/>
              </a:rPr>
              <a:t>Plaque de terne:</a:t>
            </a:r>
          </a:p>
          <a:p>
            <a:pPr eaLnBrk="1" hangingPunct="1">
              <a:lnSpc>
                <a:spcPct val="80000"/>
              </a:lnSpc>
            </a:pPr>
            <a:r>
              <a:rPr lang="fr-BE" altLang="fr-FR" sz="1400" smtClean="0">
                <a:latin typeface="Verdana" pitchFamily="34" charset="0"/>
              </a:rPr>
              <a:t>placée à hauteur des anti-escalades (R.G.I.E. art 162) elle indique le terne qui se trouve sur le côté du pylône. Cette numérotation comprend le niveau de tension de la ligne mais également le n° unique du terne.</a:t>
            </a:r>
          </a:p>
          <a:p>
            <a:pPr eaLnBrk="1" hangingPunct="1">
              <a:lnSpc>
                <a:spcPct val="80000"/>
              </a:lnSpc>
            </a:pPr>
            <a:r>
              <a:rPr lang="fr-BE" altLang="fr-FR" sz="1400" b="1" smtClean="0">
                <a:solidFill>
                  <a:srgbClr val="FF9900"/>
                </a:solidFill>
                <a:latin typeface="Verdana" pitchFamily="34" charset="0"/>
              </a:rPr>
              <a:t>Plaque limite de sécurité</a:t>
            </a:r>
          </a:p>
          <a:p>
            <a:pPr eaLnBrk="1" hangingPunct="1">
              <a:lnSpc>
                <a:spcPct val="80000"/>
              </a:lnSpc>
            </a:pPr>
            <a:r>
              <a:rPr lang="fr-BE" altLang="fr-FR" sz="1400" smtClean="0">
                <a:latin typeface="Verdana" pitchFamily="34" charset="0"/>
              </a:rPr>
              <a:t>La plaque limite de sécurité est une copie de la plaque de terne (en bas).</a:t>
            </a:r>
          </a:p>
          <a:p>
            <a:pPr eaLnBrk="1" hangingPunct="1">
              <a:lnSpc>
                <a:spcPct val="80000"/>
              </a:lnSpc>
            </a:pPr>
            <a:r>
              <a:rPr lang="fr-BE" altLang="fr-FR" sz="1400" smtClean="0">
                <a:latin typeface="Verdana" pitchFamily="34" charset="0"/>
              </a:rPr>
              <a:t>Indique la limite jusqu’à laquelle on peut travailler en sécurité alors que les conducteurs (ternes) sont sous tension.</a:t>
            </a:r>
          </a:p>
          <a:p>
            <a:pPr eaLnBrk="1" hangingPunct="1">
              <a:lnSpc>
                <a:spcPct val="80000"/>
              </a:lnSpc>
            </a:pPr>
            <a:r>
              <a:rPr lang="fr-BE" altLang="fr-FR" sz="1400" smtClean="0">
                <a:latin typeface="Verdana" pitchFamily="34" charset="0"/>
              </a:rPr>
              <a:t>Si on doit effectuer des travaux au-delà, coupure soit de la ligne ou du Réenclencheur du terne voisin. </a:t>
            </a:r>
          </a:p>
          <a:p>
            <a:pPr eaLnBrk="1" hangingPunct="1">
              <a:lnSpc>
                <a:spcPct val="80000"/>
              </a:lnSpc>
            </a:pPr>
            <a:r>
              <a:rPr lang="fr-BE" altLang="fr-FR" sz="1400" b="1" smtClean="0">
                <a:solidFill>
                  <a:srgbClr val="FF9900"/>
                </a:solidFill>
                <a:latin typeface="Verdana" pitchFamily="34" charset="0"/>
              </a:rPr>
              <a:t>Tête de pylône:</a:t>
            </a:r>
          </a:p>
          <a:p>
            <a:pPr eaLnBrk="1" hangingPunct="1">
              <a:lnSpc>
                <a:spcPct val="80000"/>
              </a:lnSpc>
            </a:pPr>
            <a:r>
              <a:rPr lang="fr-BE" altLang="fr-FR" sz="1400" smtClean="0">
                <a:latin typeface="Verdana" pitchFamily="34" charset="0"/>
              </a:rPr>
              <a:t>Partie comprise entre plaques limite de sécurité et sommet (y compris les consoles)</a:t>
            </a:r>
          </a:p>
          <a:p>
            <a:pPr eaLnBrk="1" hangingPunct="1">
              <a:lnSpc>
                <a:spcPct val="80000"/>
              </a:lnSpc>
            </a:pPr>
            <a:r>
              <a:rPr lang="fr-BE" altLang="fr-FR" sz="1400" b="1" smtClean="0">
                <a:solidFill>
                  <a:srgbClr val="FF9900"/>
                </a:solidFill>
                <a:latin typeface="Verdana" pitchFamily="34" charset="0"/>
              </a:rPr>
              <a:t>Fût de la tête de pylône:</a:t>
            </a:r>
          </a:p>
          <a:p>
            <a:pPr eaLnBrk="1" hangingPunct="1">
              <a:lnSpc>
                <a:spcPct val="80000"/>
              </a:lnSpc>
            </a:pPr>
            <a:r>
              <a:rPr lang="fr-BE" altLang="fr-FR" sz="1400" smtClean="0"/>
              <a:t> </a:t>
            </a:r>
            <a:r>
              <a:rPr lang="fr-BE" altLang="fr-FR" sz="1400" smtClean="0">
                <a:latin typeface="Verdana" pitchFamily="34" charset="0"/>
              </a:rPr>
              <a:t>Partie comprise entre les plaques limite de sécurité et le sommet (sans les consoles)</a:t>
            </a:r>
          </a:p>
          <a:p>
            <a:pPr eaLnBrk="1" hangingPunct="1">
              <a:lnSpc>
                <a:spcPct val="80000"/>
              </a:lnSpc>
            </a:pPr>
            <a:r>
              <a:rPr lang="fr-BE" altLang="fr-FR" sz="1400" b="1" smtClean="0">
                <a:solidFill>
                  <a:srgbClr val="FF9900"/>
                </a:solidFill>
                <a:latin typeface="Verdana" pitchFamily="34" charset="0"/>
              </a:rPr>
              <a:t>Terne:</a:t>
            </a:r>
          </a:p>
          <a:p>
            <a:pPr eaLnBrk="1" hangingPunct="1">
              <a:lnSpc>
                <a:spcPct val="80000"/>
              </a:lnSpc>
            </a:pPr>
            <a:r>
              <a:rPr lang="fr-BE" altLang="fr-FR" sz="1400" smtClean="0"/>
              <a:t>	</a:t>
            </a:r>
            <a:r>
              <a:rPr lang="fr-BE" altLang="fr-FR" sz="1400" smtClean="0">
                <a:latin typeface="Verdana" pitchFamily="34" charset="0"/>
              </a:rPr>
              <a:t>Composé de 3 phases dont chacune peut comporter plus d’un conducteur (faisceau). Ces phases sont isolées électriquement les unes des autres et sont toujours ou toutes sous tension ou toutes hors tension. Parfois sur certains pylônes il sera indiqué l’indice horaire. </a:t>
            </a:r>
          </a:p>
          <a:p>
            <a:pPr eaLnBrk="1" hangingPunct="1">
              <a:lnSpc>
                <a:spcPct val="80000"/>
              </a:lnSpc>
            </a:pPr>
            <a:r>
              <a:rPr lang="fr-BE" altLang="fr-FR" sz="1400" b="1" smtClean="0">
                <a:solidFill>
                  <a:srgbClr val="FF9900"/>
                </a:solidFill>
                <a:latin typeface="Verdana" pitchFamily="34" charset="0"/>
              </a:rPr>
              <a:t>Console</a:t>
            </a:r>
            <a:r>
              <a:rPr lang="fr-BE" altLang="fr-FR" sz="1400" b="1" smtClean="0"/>
              <a:t> </a:t>
            </a:r>
            <a:r>
              <a:rPr lang="fr-BE" altLang="fr-FR" sz="1400" b="1" smtClean="0">
                <a:solidFill>
                  <a:srgbClr val="FF9900"/>
                </a:solidFill>
                <a:latin typeface="Verdana" pitchFamily="34" charset="0"/>
              </a:rPr>
              <a:t>de</a:t>
            </a:r>
            <a:r>
              <a:rPr lang="fr-BE" altLang="fr-FR" sz="1400" b="1" smtClean="0"/>
              <a:t> </a:t>
            </a:r>
            <a:r>
              <a:rPr lang="fr-BE" altLang="fr-FR" sz="1400" b="1" smtClean="0">
                <a:solidFill>
                  <a:srgbClr val="FF9900"/>
                </a:solidFill>
                <a:latin typeface="Verdana" pitchFamily="34" charset="0"/>
              </a:rPr>
              <a:t>pylône</a:t>
            </a:r>
            <a:r>
              <a:rPr lang="fr-BE" altLang="fr-FR" sz="1400" b="1" smtClean="0">
                <a:solidFill>
                  <a:srgbClr val="FF9900"/>
                </a:solidFill>
              </a:rPr>
              <a:t>:</a:t>
            </a:r>
          </a:p>
          <a:p>
            <a:pPr eaLnBrk="1" hangingPunct="1">
              <a:lnSpc>
                <a:spcPct val="80000"/>
              </a:lnSpc>
            </a:pPr>
            <a:r>
              <a:rPr lang="fr-BE" altLang="fr-FR" sz="1400" smtClean="0">
                <a:latin typeface="Verdana" pitchFamily="34" charset="0"/>
              </a:rPr>
              <a:t>Elément fixé au fût de la tête du pylône et sur lequel les conducteurs sont fixés.</a:t>
            </a:r>
          </a:p>
          <a:p>
            <a:pPr>
              <a:spcBef>
                <a:spcPct val="50000"/>
              </a:spcBef>
            </a:pPr>
            <a:r>
              <a:rPr lang="fr-BE" altLang="fr-FR" sz="1400" b="1" smtClean="0">
                <a:latin typeface="Verdana" pitchFamily="34" charset="0"/>
              </a:rPr>
              <a:t>Les anti escalade:</a:t>
            </a:r>
          </a:p>
          <a:p>
            <a:pPr>
              <a:spcBef>
                <a:spcPct val="50000"/>
              </a:spcBef>
            </a:pPr>
            <a:r>
              <a:rPr lang="fr-BE" altLang="fr-FR" sz="1400" smtClean="0">
                <a:latin typeface="Verdana" pitchFamily="34" charset="0"/>
              </a:rPr>
              <a:t>Les anti escalade se trouvent à au moins 3 mètres du sol. </a:t>
            </a:r>
          </a:p>
          <a:p>
            <a:pPr eaLnBrk="1" hangingPunct="1">
              <a:lnSpc>
                <a:spcPct val="80000"/>
              </a:lnSpc>
            </a:pPr>
            <a:endParaRPr lang="fr-BE" altLang="fr-FR" sz="1400" smtClean="0">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smtClean="0"/>
              <a:t>Numérotation qui comprend le niveau de tension de la ligne suivi du n° unique du terne.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9.xml"/><Relationship Id="rId4" Type="http://schemas.openxmlformats.org/officeDocument/2006/relationships/image" Target="../media/image17.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0.xml"/><Relationship Id="rId4" Type="http://schemas.openxmlformats.org/officeDocument/2006/relationships/image" Target="../media/image17.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1.xml"/><Relationship Id="rId4" Type="http://schemas.openxmlformats.org/officeDocument/2006/relationships/image" Target="../media/image17.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52019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6997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17" name="Textplatzhalter3"/>
          <p:cNvSpPr>
            <a:spLocks noGrp="1"/>
          </p:cNvSpPr>
          <p:nvPr>
            <p:ph type="body" sz="quarter" idx="14" hasCustomPrompt="1"/>
          </p:nvPr>
        </p:nvSpPr>
        <p:spPr>
          <a:xfrm>
            <a:off x="5992575" y="2512111"/>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0" name="HintergrundProzesspunkt3"/>
          <p:cNvSpPr/>
          <p:nvPr userDrawn="1"/>
        </p:nvSpPr>
        <p:spPr>
          <a:xfrm rot="16200000">
            <a:off x="6728276"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8" name="TextplatzhalterProzesspunkt3"/>
          <p:cNvSpPr>
            <a:spLocks noGrp="1"/>
          </p:cNvSpPr>
          <p:nvPr>
            <p:ph type="body" sz="quarter" idx="15" hasCustomPrompt="1"/>
          </p:nvPr>
        </p:nvSpPr>
        <p:spPr>
          <a:xfrm>
            <a:off x="5708581" y="1709788"/>
            <a:ext cx="254675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3</a:t>
            </a:r>
          </a:p>
        </p:txBody>
      </p:sp>
      <p:cxnSp>
        <p:nvCxnSpPr>
          <p:cNvPr id="23" name="Trennlinie2"/>
          <p:cNvCxnSpPr/>
          <p:nvPr userDrawn="1"/>
        </p:nvCxnSpPr>
        <p:spPr>
          <a:xfrm flipV="1">
            <a:off x="5708581"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14" name="Textplatzhalter2"/>
          <p:cNvSpPr>
            <a:spLocks noGrp="1"/>
          </p:cNvSpPr>
          <p:nvPr>
            <p:ph type="body" sz="quarter" idx="12" hasCustomPrompt="1"/>
          </p:nvPr>
        </p:nvSpPr>
        <p:spPr>
          <a:xfrm>
            <a:off x="3438209"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357188" indent="-357188">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6" name="HintergrundProzesspunkt2"/>
          <p:cNvSpPr/>
          <p:nvPr userDrawn="1"/>
        </p:nvSpPr>
        <p:spPr>
          <a:xfrm rot="16200000">
            <a:off x="4160290"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5" name="TextplatzhalterProzesspunkt2"/>
          <p:cNvSpPr>
            <a:spLocks noGrp="1"/>
          </p:cNvSpPr>
          <p:nvPr>
            <p:ph type="body" sz="quarter" idx="13" hasCustomPrompt="1"/>
          </p:nvPr>
        </p:nvSpPr>
        <p:spPr>
          <a:xfrm>
            <a:off x="3175703" y="1709789"/>
            <a:ext cx="253287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2</a:t>
            </a:r>
          </a:p>
        </p:txBody>
      </p:sp>
      <p:cxnSp>
        <p:nvCxnSpPr>
          <p:cNvPr id="22" name="Trennlinie1"/>
          <p:cNvCxnSpPr/>
          <p:nvPr userDrawn="1"/>
        </p:nvCxnSpPr>
        <p:spPr>
          <a:xfrm flipV="1">
            <a:off x="3154883"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7" name="Textplatzhalter1"/>
          <p:cNvSpPr>
            <a:spLocks noGrp="1"/>
          </p:cNvSpPr>
          <p:nvPr>
            <p:ph type="body" sz="quarter" idx="10" hasCustomPrompt="1"/>
          </p:nvPr>
        </p:nvSpPr>
        <p:spPr>
          <a:xfrm>
            <a:off x="886623"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baseline="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7" name="HintergrundProzesspunkt1"/>
          <p:cNvSpPr/>
          <p:nvPr userDrawn="1"/>
        </p:nvSpPr>
        <p:spPr>
          <a:xfrm rot="16200000">
            <a:off x="1613124" y="669270"/>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0" name="TextplatzhalterProzesspunkt1"/>
          <p:cNvSpPr>
            <a:spLocks noGrp="1"/>
          </p:cNvSpPr>
          <p:nvPr>
            <p:ph type="body" sz="quarter" idx="11" hasCustomPrompt="1"/>
          </p:nvPr>
        </p:nvSpPr>
        <p:spPr>
          <a:xfrm>
            <a:off x="612000" y="1709789"/>
            <a:ext cx="2549823"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1</a:t>
            </a:r>
          </a:p>
        </p:txBody>
      </p:sp>
      <p:sp>
        <p:nvSpPr>
          <p:cNvPr id="1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2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
        <p:nvSpPr>
          <p:cNvPr id="2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Tree>
    <p:extLst>
      <p:ext uri="{BB962C8B-B14F-4D97-AF65-F5344CB8AC3E}">
        <p14:creationId xmlns:p14="http://schemas.microsoft.com/office/powerpoint/2010/main" val="894629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3" y="539750"/>
            <a:ext cx="8291512" cy="115093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49263" y="1708150"/>
            <a:ext cx="8299450" cy="6270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93281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82120DD2-2179-455F-8461-7EE61C218B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3"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CBA090C1-1302-4F6B-8469-568B40967E3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1205495825"/>
      </p:ext>
    </p:extLst>
  </p:cSld>
  <p:clrMapOvr>
    <a:masterClrMapping/>
  </p:clrMapOvr>
  <p:transition>
    <p:wipe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2AF05D3-F0A1-4447-98A0-A59C193C6638}"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4"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475C8ECE-5A3D-4828-915B-483CB721570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3089332215"/>
      </p:ext>
    </p:extLst>
  </p:cSld>
  <p:clrMapOvr>
    <a:masterClrMapping/>
  </p:clrMapOvr>
  <p:transition>
    <p:wipe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6D56496-6788-40EF-8313-9BD9390B8F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33C48-1ED2-4136-9699-D07F771BE845}"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3047920"/>
      </p:ext>
    </p:extLst>
  </p:cSld>
  <p:clrMapOvr>
    <a:masterClrMapping/>
  </p:clrMapOvr>
  <p:transition>
    <p:wipe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2211E42C-E093-4347-AF1B-4DE6895D8CC3}"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6"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D61BCD9F-AC21-41B7-A001-AD6130FAE418}"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3000209174"/>
      </p:ext>
    </p:extLst>
  </p:cSld>
  <p:clrMapOvr>
    <a:masterClrMapping/>
  </p:clrMapOvr>
  <p:transition>
    <p:wipe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nl-BE" noProof="0"/>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DAE8699F-A765-4790-B536-894D4307F5A7}"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DD2CD62-116A-4322-A7ED-9ADBECA4743D}" type="slidenum">
              <a:rPr lang="en-US">
                <a:solidFill>
                  <a:srgbClr val="46535B">
                    <a:tint val="75000"/>
                  </a:srgbClr>
                </a:solidFill>
              </a:rPr>
              <a:pPr>
                <a:defRPr/>
              </a:pPr>
              <a:t>‹#›</a:t>
            </a:fld>
            <a:endParaRPr lang="en-US">
              <a:solidFill>
                <a:srgbClr val="46535B">
                  <a:tint val="75000"/>
                </a:srgbClr>
              </a:solidFill>
            </a:endParaRPr>
          </a:p>
        </p:txBody>
      </p:sp>
    </p:spTree>
    <p:extLst>
      <p:ext uri="{BB962C8B-B14F-4D97-AF65-F5344CB8AC3E}">
        <p14:creationId xmlns:p14="http://schemas.microsoft.com/office/powerpoint/2010/main" val="1717295994"/>
      </p:ext>
    </p:extLst>
  </p:cSld>
  <p:clrMapOvr>
    <a:masterClrMapping/>
  </p:clrMapOvr>
  <p:transition>
    <p:wipe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Agenda</a:t>
            </a:r>
            <a:endParaRPr lang="de-DE" dirty="0"/>
          </a:p>
        </p:txBody>
      </p:sp>
      <p:sp>
        <p:nvSpPr>
          <p:cNvPr id="3" name="Textplatzhalter"/>
          <p:cNvSpPr>
            <a:spLocks noGrp="1"/>
          </p:cNvSpPr>
          <p:nvPr>
            <p:ph type="body" sz="quarter" idx="10" hasCustomPrompt="1"/>
          </p:nvPr>
        </p:nvSpPr>
        <p:spPr>
          <a:xfrm>
            <a:off x="432000" y="1710000"/>
            <a:ext cx="8280200" cy="4464000"/>
          </a:xfrm>
          <a:prstGeom prst="rect">
            <a:avLst/>
          </a:prstGeom>
          <a:ln>
            <a:noFill/>
          </a:ln>
        </p:spPr>
        <p:txBody>
          <a:bodyPr/>
          <a:lstStyle>
            <a:lvl1pPr marL="269875" indent="-269875">
              <a:lnSpc>
                <a:spcPct val="120000"/>
              </a:lnSpc>
              <a:spcBef>
                <a:spcPts val="1200"/>
              </a:spcBef>
              <a:buClr>
                <a:schemeClr val="dk2"/>
              </a:buClr>
              <a:buFontTx/>
              <a:buAutoNum type="arabicPeriod"/>
              <a:defRPr sz="2000" baseline="0"/>
            </a:lvl1pPr>
            <a:lvl2pPr marL="612775" indent="-342900">
              <a:lnSpc>
                <a:spcPct val="120000"/>
              </a:lnSpc>
              <a:spcBef>
                <a:spcPts val="84"/>
              </a:spcBef>
              <a:buClr>
                <a:schemeClr val="tx2"/>
              </a:buClr>
              <a:buFont typeface="+mj-lt"/>
              <a:buAutoNum type="arabicPeriod"/>
              <a:defRPr sz="1600"/>
            </a:lvl2pPr>
            <a:lvl3pPr marL="879475" indent="-342900">
              <a:lnSpc>
                <a:spcPct val="120000"/>
              </a:lnSpc>
              <a:spcBef>
                <a:spcPts val="84"/>
              </a:spcBef>
              <a:buClr>
                <a:schemeClr val="tx2"/>
              </a:buClr>
              <a:buFont typeface="+mj-lt"/>
              <a:buAutoNum type="arabicPeriod"/>
              <a:defRPr sz="1600"/>
            </a:lvl3pPr>
            <a:lvl4pPr marL="1152525" indent="-342900">
              <a:lnSpc>
                <a:spcPct val="120000"/>
              </a:lnSpc>
              <a:spcBef>
                <a:spcPts val="84"/>
              </a:spcBef>
              <a:buClr>
                <a:schemeClr val="tx2"/>
              </a:buClr>
              <a:buFont typeface="+mj-lt"/>
              <a:buAutoNum type="arabicPeriod"/>
              <a:defRPr sz="1600">
                <a:solidFill>
                  <a:schemeClr val="dk1"/>
                </a:solidFill>
              </a:defRPr>
            </a:lvl4pPr>
            <a:lvl5pPr marL="1422400" marR="0" indent="-342900" algn="l" defTabSz="457200" rtl="0" eaLnBrk="1" fontAlgn="auto" latinLnBrk="0" hangingPunct="1">
              <a:lnSpc>
                <a:spcPct val="120000"/>
              </a:lnSpc>
              <a:spcBef>
                <a:spcPts val="84"/>
              </a:spcBef>
              <a:spcAft>
                <a:spcPts val="0"/>
              </a:spcAft>
              <a:buClr>
                <a:schemeClr val="tx2"/>
              </a:buClr>
              <a:buSzTx/>
              <a:buFont typeface="+mj-lt"/>
              <a:buAutoNum type="arabicPeriod"/>
              <a:tabLst/>
              <a:defRPr sz="1600" baseline="0">
                <a:solidFill>
                  <a:schemeClr val="dk1"/>
                </a:solidFill>
              </a:defRPr>
            </a:lvl5pPr>
            <a:lvl6pPr marL="1684337" indent="-342900">
              <a:lnSpc>
                <a:spcPct val="120000"/>
              </a:lnSpc>
              <a:spcBef>
                <a:spcPts val="84"/>
              </a:spcBef>
              <a:buClr>
                <a:schemeClr val="tx2"/>
              </a:buClr>
              <a:buFont typeface="+mj-lt"/>
              <a:buAutoNum type="arabicPeriod"/>
              <a:defRPr sz="1600" baseline="0"/>
            </a:lvl6pPr>
            <a:lvl7pPr marL="1952625" indent="-342900">
              <a:lnSpc>
                <a:spcPct val="120000"/>
              </a:lnSpc>
              <a:spcBef>
                <a:spcPts val="84"/>
              </a:spcBef>
              <a:buClr>
                <a:schemeClr val="tx2"/>
              </a:buClr>
              <a:buFont typeface="+mj-lt"/>
              <a:buAutoNum type="arabicPeriod"/>
              <a:defRPr sz="1600" baseline="0"/>
            </a:lvl7pPr>
            <a:lvl8pPr marL="2220913" indent="-342900">
              <a:lnSpc>
                <a:spcPct val="120000"/>
              </a:lnSpc>
              <a:spcBef>
                <a:spcPts val="84"/>
              </a:spcBef>
              <a:buClr>
                <a:schemeClr val="tx2"/>
              </a:buClr>
              <a:buFont typeface="+mj-lt"/>
              <a:buAutoNum type="arabicPeriod"/>
              <a:defRPr sz="1600" baseline="0"/>
            </a:lvl8pPr>
            <a:lvl9pPr marL="2500312" indent="-342900">
              <a:lnSpc>
                <a:spcPct val="120000"/>
              </a:lnSpc>
              <a:spcBef>
                <a:spcPts val="84"/>
              </a:spcBef>
              <a:buClr>
                <a:schemeClr val="tx2"/>
              </a:buClr>
              <a:buFont typeface="+mj-lt"/>
              <a:buAutoNum type="arabicPeriod"/>
              <a:defRPr sz="1600"/>
            </a:lvl9pPr>
          </a:lstStyle>
          <a:p>
            <a:pPr marL="269875" indent="-269875">
              <a:buFontTx/>
              <a:buAutoNum type="arabicPeriod"/>
            </a:pPr>
            <a:r>
              <a:rPr lang="de-DE" dirty="0" smtClean="0"/>
              <a:t>First </a:t>
            </a:r>
            <a:r>
              <a:rPr lang="de-DE" dirty="0" err="1" smtClean="0"/>
              <a:t>content</a:t>
            </a:r>
            <a:r>
              <a:rPr lang="de-DE" dirty="0" smtClean="0"/>
              <a:t>-part</a:t>
            </a:r>
          </a:p>
          <a:p>
            <a:pPr lvl="1"/>
            <a:r>
              <a:rPr lang="de-DE" dirty="0" smtClean="0"/>
              <a:t>Subcontent </a:t>
            </a:r>
            <a:r>
              <a:rPr lang="de-DE" dirty="0" err="1" smtClean="0"/>
              <a:t>one</a:t>
            </a:r>
            <a:endParaRPr lang="de-DE" dirty="0" smtClean="0"/>
          </a:p>
        </p:txBody>
      </p:sp>
      <p:sp>
        <p:nvSpPr>
          <p:cNvPr id="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896258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828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73050" indent="-273050" algn="l" defTabSz="252000" rtl="0" eaLnBrk="1" latinLnBrk="0" hangingPunct="1">
              <a:lnSpc>
                <a:spcPct val="120000"/>
              </a:lnSpc>
              <a:spcBef>
                <a:spcPts val="600"/>
              </a:spcBef>
              <a:spcAft>
                <a:spcPts val="600"/>
              </a:spcAft>
              <a:buClr>
                <a:schemeClr val="tx2"/>
              </a:buClr>
              <a:buFont typeface="Lucida Grande"/>
              <a:buChar char="-"/>
              <a:defRPr sz="1600" b="0"/>
            </a:lvl2pPr>
            <a:lvl3pPr marL="576000" indent="0" algn="l" defTabSz="457200" rtl="0" eaLnBrk="1" latinLnBrk="0" hangingPunct="1">
              <a:lnSpc>
                <a:spcPct val="120000"/>
              </a:lnSpc>
              <a:spcBef>
                <a:spcPts val="600"/>
              </a:spcBef>
              <a:spcAft>
                <a:spcPts val="600"/>
              </a:spcAft>
              <a:buClr>
                <a:schemeClr val="tx2"/>
              </a:buClr>
              <a:buFontTx/>
              <a:buNone/>
              <a:defRPr sz="1600" b="0" baseline="0"/>
            </a:lvl3pPr>
            <a:lvl4pPr marL="864000" indent="0" algn="l" defTabSz="457200" rtl="0" eaLnBrk="1" latinLnBrk="0" hangingPunct="1">
              <a:lnSpc>
                <a:spcPct val="120000"/>
              </a:lnSpc>
              <a:spcBef>
                <a:spcPts val="600"/>
              </a:spcBef>
              <a:spcAft>
                <a:spcPts val="6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Fussnote" hidden="1"/>
          <p:cNvSpPr txBox="1">
            <a:spLocks/>
          </p:cNvSpPr>
          <p:nvPr userDrawn="1"/>
        </p:nvSpPr>
        <p:spPr>
          <a:xfrm>
            <a:off x="432000" y="6165895"/>
            <a:ext cx="828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de-DE" sz="1000" b="0" dirty="0" smtClean="0">
                <a:solidFill>
                  <a:srgbClr val="46535B"/>
                </a:solidFill>
              </a:rPr>
              <a:t>* </a:t>
            </a:r>
            <a:r>
              <a:rPr lang="de-DE" sz="1000" b="0" dirty="0" err="1" smtClean="0">
                <a:solidFill>
                  <a:srgbClr val="46535B"/>
                </a:solidFill>
              </a:rPr>
              <a:t>Footnote</a:t>
            </a:r>
            <a:r>
              <a:rPr lang="de-DE" sz="1000" b="0" dirty="0" smtClean="0">
                <a:solidFill>
                  <a:srgbClr val="46535B"/>
                </a:solidFill>
              </a:rPr>
              <a:t>. </a:t>
            </a:r>
            <a:r>
              <a:rPr lang="de-DE" sz="1000" b="0" dirty="0" err="1" smtClean="0">
                <a:solidFill>
                  <a:srgbClr val="46535B"/>
                </a:solidFill>
              </a:rPr>
              <a:t>Should</a:t>
            </a:r>
            <a:r>
              <a:rPr lang="de-DE" sz="1000" b="0" dirty="0" smtClean="0">
                <a:solidFill>
                  <a:srgbClr val="46535B"/>
                </a:solidFill>
              </a:rPr>
              <a:t> not </a:t>
            </a:r>
            <a:r>
              <a:rPr lang="de-DE" sz="1000" b="0" dirty="0" err="1" smtClean="0">
                <a:solidFill>
                  <a:srgbClr val="46535B"/>
                </a:solidFill>
              </a:rPr>
              <a:t>be</a:t>
            </a:r>
            <a:r>
              <a:rPr lang="de-DE" sz="1000" b="0" dirty="0" smtClean="0">
                <a:solidFill>
                  <a:srgbClr val="46535B"/>
                </a:solidFill>
              </a:rPr>
              <a:t> </a:t>
            </a:r>
            <a:r>
              <a:rPr lang="de-DE" sz="1000" b="0" dirty="0" err="1" smtClean="0">
                <a:solidFill>
                  <a:srgbClr val="46535B"/>
                </a:solidFill>
              </a:rPr>
              <a:t>longer</a:t>
            </a:r>
            <a:r>
              <a:rPr lang="de-DE" sz="1000" b="0" dirty="0" smtClean="0">
                <a:solidFill>
                  <a:srgbClr val="46535B"/>
                </a:solidFill>
              </a:rPr>
              <a:t> </a:t>
            </a:r>
            <a:r>
              <a:rPr lang="de-DE" sz="1000" b="0" dirty="0" err="1" smtClean="0">
                <a:solidFill>
                  <a:srgbClr val="46535B"/>
                </a:solidFill>
              </a:rPr>
              <a:t>than</a:t>
            </a:r>
            <a:r>
              <a:rPr lang="de-DE" sz="1000" b="0" dirty="0" smtClean="0">
                <a:solidFill>
                  <a:srgbClr val="46535B"/>
                </a:solidFill>
              </a:rPr>
              <a:t> 1 </a:t>
            </a:r>
            <a:r>
              <a:rPr lang="de-DE" sz="1000" b="0" dirty="0" err="1" smtClean="0">
                <a:solidFill>
                  <a:srgbClr val="46535B"/>
                </a:solidFill>
              </a:rPr>
              <a:t>line</a:t>
            </a:r>
            <a:r>
              <a:rPr lang="de-DE" sz="1000" b="0" dirty="0" smtClean="0">
                <a:solidFill>
                  <a:srgbClr val="46535B"/>
                </a:solidFill>
              </a:rPr>
              <a:t>.</a:t>
            </a:r>
            <a:endParaRPr lang="de-DE" sz="1000" b="0" dirty="0">
              <a:solidFill>
                <a:srgbClr val="46535B"/>
              </a:solidFil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84875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 Conclusion slide">
    <p:spTree>
      <p:nvGrpSpPr>
        <p:cNvPr id="1" name=""/>
        <p:cNvGrpSpPr/>
        <p:nvPr/>
      </p:nvGrpSpPr>
      <p:grpSpPr>
        <a:xfrm>
          <a:off x="0" y="0"/>
          <a:ext cx="0" cy="0"/>
          <a:chOff x="0" y="0"/>
          <a:chExt cx="0" cy="0"/>
        </a:xfrm>
      </p:grpSpPr>
      <p:sp>
        <p:nvSpPr>
          <p:cNvPr id="4"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err="1" smtClean="0"/>
              <a:t>Textslide</a:t>
            </a:r>
            <a:r>
              <a:rPr lang="de-DE" dirty="0" smtClean="0"/>
              <a:t> </a:t>
            </a:r>
            <a:r>
              <a:rPr lang="de-DE" dirty="0" err="1" smtClean="0"/>
              <a:t>with</a:t>
            </a:r>
            <a:r>
              <a:rPr lang="de-DE" dirty="0" smtClean="0"/>
              <a:t> a title </a:t>
            </a:r>
            <a:r>
              <a:rPr lang="de-DE" dirty="0" err="1" smtClean="0"/>
              <a:t>that</a:t>
            </a:r>
            <a:r>
              <a:rPr lang="de-DE" dirty="0" smtClean="0"/>
              <a:t> </a:t>
            </a:r>
            <a:r>
              <a:rPr lang="de-DE" dirty="0" err="1" smtClean="0"/>
              <a:t>is</a:t>
            </a:r>
            <a:r>
              <a:rPr lang="de-DE" dirty="0" smtClean="0"/>
              <a:t> </a:t>
            </a:r>
            <a:r>
              <a:rPr lang="de-DE" dirty="0" err="1" smtClean="0"/>
              <a:t>very</a:t>
            </a:r>
            <a:r>
              <a:rPr lang="de-DE" dirty="0" smtClean="0"/>
              <a:t> </a:t>
            </a:r>
            <a:r>
              <a:rPr lang="de-DE" dirty="0" err="1" smtClean="0"/>
              <a:t>detailed</a:t>
            </a:r>
            <a:r>
              <a:rPr lang="de-DE" dirty="0" smtClean="0"/>
              <a:t> </a:t>
            </a:r>
            <a:br>
              <a:rPr lang="de-DE" dirty="0" smtClean="0"/>
            </a:br>
            <a:r>
              <a:rPr lang="de-DE" dirty="0" err="1" smtClean="0"/>
              <a:t>and</a:t>
            </a:r>
            <a:r>
              <a:rPr lang="de-DE" dirty="0" smtClean="0"/>
              <a:t> </a:t>
            </a:r>
            <a:r>
              <a:rPr lang="de-DE" dirty="0" err="1" smtClean="0"/>
              <a:t>covers</a:t>
            </a:r>
            <a:r>
              <a:rPr lang="de-DE" dirty="0" smtClean="0"/>
              <a:t> </a:t>
            </a:r>
            <a:r>
              <a:rPr lang="de-DE" dirty="0" err="1" smtClean="0"/>
              <a:t>two</a:t>
            </a:r>
            <a:r>
              <a:rPr lang="de-DE" dirty="0" smtClean="0"/>
              <a:t> </a:t>
            </a:r>
            <a:r>
              <a:rPr lang="de-DE" dirty="0" err="1" smtClean="0"/>
              <a:t>lines</a:t>
            </a:r>
            <a:endParaRPr lang="de-DE" dirty="0"/>
          </a:p>
        </p:txBody>
      </p:sp>
      <p:sp>
        <p:nvSpPr>
          <p:cNvPr id="5" name="TextplatzhalterKernaussage"/>
          <p:cNvSpPr>
            <a:spLocks noGrp="1"/>
          </p:cNvSpPr>
          <p:nvPr>
            <p:ph type="body" sz="quarter" idx="12" hasCustomPrompt="1"/>
          </p:nvPr>
        </p:nvSpPr>
        <p:spPr>
          <a:xfrm>
            <a:off x="432000" y="5100562"/>
            <a:ext cx="8280000" cy="1073225"/>
          </a:xfrm>
          <a:prstGeom prst="rect">
            <a:avLst/>
          </a:prstGeom>
          <a:solidFill>
            <a:schemeClr val="tx2"/>
          </a:solidFill>
          <a:ln>
            <a:noFill/>
          </a:ln>
        </p:spPr>
        <p:txBody>
          <a:bodyPr vert="horz" lIns="180000" tIns="144000" rIns="180000" bIns="180000" anchor="ctr"/>
          <a:lstStyle>
            <a:lvl1pPr marL="0" indent="0">
              <a:lnSpc>
                <a:spcPct val="120000"/>
              </a:lnSpc>
              <a:buFontTx/>
              <a:buNone/>
              <a:defRPr sz="200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br>
              <a:rPr lang="de-DE" dirty="0" smtClean="0"/>
            </a:br>
            <a:r>
              <a:rPr lang="de-DE" dirty="0" err="1" smtClean="0"/>
              <a:t>than</a:t>
            </a:r>
            <a:r>
              <a:rPr lang="de-DE" dirty="0" smtClean="0"/>
              <a:t> 2 </a:t>
            </a:r>
            <a:r>
              <a:rPr lang="de-DE" dirty="0" err="1" smtClean="0"/>
              <a:t>lines</a:t>
            </a:r>
            <a:r>
              <a:rPr lang="de-DE" dirty="0" smtClean="0"/>
              <a:t>.</a:t>
            </a:r>
            <a:endParaRPr lang="de-DE" dirty="0"/>
          </a:p>
        </p:txBody>
      </p:sp>
      <p:sp>
        <p:nvSpPr>
          <p:cNvPr id="6" name="Textplatzhalter"/>
          <p:cNvSpPr>
            <a:spLocks noGrp="1"/>
          </p:cNvSpPr>
          <p:nvPr>
            <p:ph type="body" sz="quarter" idx="10" hasCustomPrompt="1"/>
          </p:nvPr>
        </p:nvSpPr>
        <p:spPr>
          <a:xfrm>
            <a:off x="432000" y="1714500"/>
            <a:ext cx="8280000" cy="320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600"/>
              </a:spcBef>
              <a:spcAft>
                <a:spcPts val="600"/>
              </a:spcAft>
              <a:buClr>
                <a:schemeClr val="accent4"/>
              </a:buClr>
              <a:buFont typeface="Lucida Grande"/>
              <a:buChar char="-"/>
              <a:defRPr sz="1600" b="0" baseline="0"/>
            </a:lvl2pPr>
            <a:lvl3pPr marL="576000" indent="0">
              <a:lnSpc>
                <a:spcPct val="120000"/>
              </a:lnSpc>
              <a:spcBef>
                <a:spcPts val="600"/>
              </a:spcBef>
              <a:spcAft>
                <a:spcPts val="600"/>
              </a:spcAft>
              <a:buFontTx/>
              <a:buNone/>
              <a:defRPr sz="1600" b="0" baseline="0"/>
            </a:lvl3pPr>
            <a:lvl4pPr marL="864000" indent="0">
              <a:lnSpc>
                <a:spcPct val="120000"/>
              </a:lnSpc>
              <a:spcBef>
                <a:spcPts val="600"/>
              </a:spcBef>
              <a:spcAft>
                <a:spcPts val="600"/>
              </a:spcAft>
              <a:buClr>
                <a:schemeClr val="tx1"/>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161546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3850" y="539750"/>
            <a:ext cx="2074863" cy="17954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9263" y="539750"/>
            <a:ext cx="6072187" cy="1795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34261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11" name="TextplatzhalterLinks"/>
          <p:cNvSpPr>
            <a:spLocks noGrp="1"/>
          </p:cNvSpPr>
          <p:nvPr>
            <p:ph type="body" sz="quarter" idx="10" hasCustomPrompt="1"/>
          </p:nvPr>
        </p:nvSpPr>
        <p:spPr>
          <a:xfrm>
            <a:off x="432000" y="1717439"/>
            <a:ext cx="3960775" cy="4378561"/>
          </a:xfrm>
          <a:prstGeom prst="rect">
            <a:avLst/>
          </a:prstGeom>
        </p:spPr>
        <p:txBody>
          <a:bodyPr lIns="0" tIns="0" rIns="0" bIns="0"/>
          <a:lstStyle>
            <a:lvl1pPr marL="0" indent="0" algn="l" defTabSz="457200" rtl="0" eaLnBrk="1" latinLnBrk="0" hangingPunct="1">
              <a:lnSpc>
                <a:spcPct val="120000"/>
              </a:lnSpc>
              <a:spcBef>
                <a:spcPts val="600"/>
              </a:spcBef>
              <a:spcAft>
                <a:spcPts val="600"/>
              </a:spcAft>
              <a:buClr>
                <a:schemeClr val="tx2"/>
              </a:buClr>
              <a:buFontTx/>
              <a:buNone/>
              <a:defRPr sz="1600" b="0" baseline="0"/>
            </a:lvl1pPr>
            <a:lvl2pPr marL="357188" indent="-357188" algn="l" defTabSz="457200" rtl="0" eaLnBrk="1" latinLnBrk="0" hangingPunct="1">
              <a:lnSpc>
                <a:spcPct val="120000"/>
              </a:lnSpc>
              <a:spcBef>
                <a:spcPts val="300"/>
              </a:spcBef>
              <a:spcAft>
                <a:spcPts val="300"/>
              </a:spcAft>
              <a:buClr>
                <a:schemeClr val="tx2"/>
              </a:buClr>
              <a:buFont typeface="Lucida Grande"/>
              <a:buChar char="-"/>
              <a:defRPr sz="1600" b="0"/>
            </a:lvl2pPr>
            <a:lvl3pPr marL="714375" indent="-357188" algn="l" defTabSz="457200" rtl="0" eaLnBrk="1" latinLnBrk="0" hangingPunct="1">
              <a:lnSpc>
                <a:spcPct val="120000"/>
              </a:lnSpc>
              <a:spcBef>
                <a:spcPts val="300"/>
              </a:spcBef>
              <a:spcAft>
                <a:spcPts val="300"/>
              </a:spcAft>
              <a:buClr>
                <a:schemeClr val="tx2"/>
              </a:buClr>
              <a:buFont typeface="Lucida Grande"/>
              <a:buChar char="-"/>
              <a:tabLst/>
              <a:defRPr sz="1600" b="0"/>
            </a:lvl3pPr>
            <a:lvl4pPr marL="864000" indent="0" algn="l" defTabSz="457200" rtl="0" eaLnBrk="1" latinLnBrk="0" hangingPunct="1">
              <a:lnSpc>
                <a:spcPct val="120000"/>
              </a:lnSpc>
              <a:spcBef>
                <a:spcPts val="300"/>
              </a:spcBef>
              <a:spcAft>
                <a:spcPts val="3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cxnSp>
        <p:nvCxnSpPr>
          <p:cNvPr id="7" name="Trennlinie"/>
          <p:cNvCxnSpPr/>
          <p:nvPr userDrawn="1"/>
        </p:nvCxnSpPr>
        <p:spPr>
          <a:xfrm>
            <a:off x="4572000" y="1555439"/>
            <a:ext cx="0" cy="4752000"/>
          </a:xfrm>
          <a:prstGeom prst="line">
            <a:avLst/>
          </a:prstGeom>
          <a:ln w="12700">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8" name="TextplatzhalterRechts"/>
          <p:cNvSpPr>
            <a:spLocks noGrp="1"/>
          </p:cNvSpPr>
          <p:nvPr>
            <p:ph type="body" sz="quarter" idx="11"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36575" indent="-263525">
              <a:lnSpc>
                <a:spcPct val="120000"/>
              </a:lnSpc>
              <a:spcBef>
                <a:spcPts val="300"/>
              </a:spcBef>
              <a:spcAft>
                <a:spcPts val="300"/>
              </a:spcAft>
              <a:buClr>
                <a:srgbClr val="E75420"/>
              </a:buClr>
              <a:buFont typeface="Lucida Grande"/>
              <a:buChar char="-"/>
              <a:defRPr sz="1600" b="0"/>
            </a:lvl3pPr>
            <a:lvl4pPr marL="864000" indent="0">
              <a:lnSpc>
                <a:spcPct val="120000"/>
              </a:lnSpc>
              <a:spcBef>
                <a:spcPts val="300"/>
              </a:spcBef>
              <a:spcAft>
                <a:spcPts val="300"/>
              </a:spcAft>
              <a:buFontTx/>
              <a:buNone/>
              <a:defRPr sz="1600" b="0" baseline="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907765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ge + Text (1:1)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
          <p:cNvSpPr>
            <a:spLocks noGrp="1"/>
          </p:cNvSpPr>
          <p:nvPr>
            <p:ph type="body" sz="quarter" idx="12"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marR="0" indent="-273050" algn="l" defTabSz="457200" rtl="0" eaLnBrk="1" fontAlgn="auto" latinLnBrk="0" hangingPunct="1">
              <a:lnSpc>
                <a:spcPct val="120000"/>
              </a:lnSpc>
              <a:spcBef>
                <a:spcPts val="300"/>
              </a:spcBef>
              <a:spcAft>
                <a:spcPts val="300"/>
              </a:spcAft>
              <a:buClr>
                <a:srgbClr val="E75420"/>
              </a:buClr>
              <a:buSzTx/>
              <a:buFont typeface="Lucida Grande"/>
              <a:buChar char="-"/>
              <a:tabLst/>
              <a:defRPr sz="1600" b="0" baseline="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26070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 + Text (1:1) + Conclusion">
    <p:spTree>
      <p:nvGrpSpPr>
        <p:cNvPr id="1" name=""/>
        <p:cNvGrpSpPr/>
        <p:nvPr/>
      </p:nvGrpSpPr>
      <p:grpSpPr>
        <a:xfrm>
          <a:off x="0" y="0"/>
          <a:ext cx="0" cy="0"/>
          <a:chOff x="0" y="0"/>
          <a:chExt cx="0" cy="0"/>
        </a:xfrm>
      </p:grpSpPr>
      <p:sp>
        <p:nvSpPr>
          <p:cNvPr id="6"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endParaRPr lang="de-DE" dirty="0"/>
          </a:p>
        </p:txBody>
      </p:sp>
      <p:sp>
        <p:nvSpPr>
          <p:cNvPr id="9" name="Textplatzhalter"/>
          <p:cNvSpPr>
            <a:spLocks noGrp="1"/>
          </p:cNvSpPr>
          <p:nvPr>
            <p:ph type="body" sz="quarter" idx="12" hasCustomPrompt="1"/>
          </p:nvPr>
        </p:nvSpPr>
        <p:spPr>
          <a:xfrm>
            <a:off x="4752000" y="1717439"/>
            <a:ext cx="3960000" cy="2772000"/>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10" name="TextplatzhalterKernaussage"/>
          <p:cNvSpPr>
            <a:spLocks noGrp="1"/>
          </p:cNvSpPr>
          <p:nvPr>
            <p:ph type="body" sz="quarter" idx="13" hasCustomPrompt="1"/>
          </p:nvPr>
        </p:nvSpPr>
        <p:spPr>
          <a:xfrm>
            <a:off x="4752000" y="4555200"/>
            <a:ext cx="3960000" cy="1540800"/>
          </a:xfrm>
          <a:prstGeom prst="rect">
            <a:avLst/>
          </a:prstGeom>
          <a:solidFill>
            <a:schemeClr val="tx2"/>
          </a:solidFill>
        </p:spPr>
        <p:txBody>
          <a:bodyPr vert="horz" lIns="180000" tIns="144000" rIns="180000" bIns="180000" anchor="ctr"/>
          <a:lstStyle>
            <a:lvl1pPr marL="0" indent="0">
              <a:lnSpc>
                <a:spcPct val="120000"/>
              </a:lnSpc>
              <a:buFontTx/>
              <a:buNone/>
              <a:defRPr sz="2000" baseline="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r>
              <a:rPr lang="de-DE" dirty="0" err="1" smtClean="0"/>
              <a:t>than</a:t>
            </a:r>
            <a:r>
              <a:rPr lang="de-DE" dirty="0" smtClean="0"/>
              <a:t> 3 </a:t>
            </a:r>
            <a:r>
              <a:rPr lang="de-DE" dirty="0" err="1" smtClean="0"/>
              <a:t>lines</a:t>
            </a:r>
            <a:r>
              <a:rPr lang="de-DE" dirty="0" smtClean="0"/>
              <a:t>.</a:t>
            </a:r>
            <a:endParaRPr lang="de-DE" dirty="0"/>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2"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150652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 Text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Bildplatzhalter"/>
          <p:cNvSpPr>
            <a:spLocks noGrp="1"/>
          </p:cNvSpPr>
          <p:nvPr>
            <p:ph type="pic" sz="quarter" idx="11" hasCustomPrompt="1"/>
          </p:nvPr>
        </p:nvSpPr>
        <p:spPr>
          <a:xfrm>
            <a:off x="432000" y="1714500"/>
            <a:ext cx="5220775"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96032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 Image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2700000" cy="4464000"/>
          </a:xfrm>
          <a:prstGeom prst="rect">
            <a:avLst/>
          </a:prstGeom>
        </p:spPr>
        <p:txBody>
          <a:bodyPr lIns="0" tIns="0" rIns="0" bIns="0"/>
          <a:lstStyle>
            <a:lvl1pPr marL="0" indent="0" algn="r">
              <a:lnSpc>
                <a:spcPct val="100000"/>
              </a:lnSpc>
              <a:spcBef>
                <a:spcPts val="600"/>
              </a:spcBef>
              <a:spcAft>
                <a:spcPts val="600"/>
              </a:spcAft>
              <a:buFontTx/>
              <a:buNone/>
              <a:defRPr sz="1600" b="0"/>
            </a:lvl1pPr>
            <a:lvl2pPr marL="0" indent="0" algn="r">
              <a:lnSpc>
                <a:spcPts val="2400"/>
              </a:lnSpc>
              <a:buFontTx/>
              <a:buNone/>
              <a:defRPr sz="1600" b="0"/>
            </a:lvl2pPr>
            <a:lvl3pPr marL="0" indent="0" algn="r">
              <a:lnSpc>
                <a:spcPts val="2000"/>
              </a:lnSpc>
              <a:buFontTx/>
              <a:buNone/>
              <a:defRPr sz="1600" b="0"/>
            </a:lvl3pPr>
          </a:lstStyle>
          <a:p>
            <a:pPr lvl="0"/>
            <a:r>
              <a:rPr lang="de-DE" dirty="0" err="1" smtClean="0"/>
              <a:t>Running</a:t>
            </a:r>
            <a:r>
              <a:rPr lang="de-DE" dirty="0" smtClean="0"/>
              <a:t> </a:t>
            </a:r>
            <a:r>
              <a:rPr lang="de-DE" dirty="0" err="1" smtClean="0"/>
              <a:t>text</a:t>
            </a:r>
            <a:endParaRPr lang="de-DE" dirty="0" smtClean="0"/>
          </a:p>
        </p:txBody>
      </p:sp>
      <p:sp>
        <p:nvSpPr>
          <p:cNvPr id="7" name="Bildplatzhalter"/>
          <p:cNvSpPr>
            <a:spLocks noGrp="1"/>
          </p:cNvSpPr>
          <p:nvPr>
            <p:ph type="pic" sz="quarter" idx="11" hasCustomPrompt="1"/>
          </p:nvPr>
        </p:nvSpPr>
        <p:spPr>
          <a:xfrm>
            <a:off x="3492000" y="1714500"/>
            <a:ext cx="5220000"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Text </a:t>
            </a:r>
            <a:r>
              <a:rPr lang="de-DE" dirty="0" err="1" smtClean="0"/>
              <a:t>left</a:t>
            </a:r>
            <a:r>
              <a:rPr lang="de-DE" dirty="0" smtClean="0"/>
              <a:t>, </a:t>
            </a:r>
            <a:r>
              <a:rPr lang="de-DE" dirty="0" err="1" smtClean="0"/>
              <a:t>picture</a:t>
            </a:r>
            <a:r>
              <a:rPr lang="de-DE" dirty="0" smtClean="0"/>
              <a:t> </a:t>
            </a:r>
            <a:r>
              <a:rPr lang="de-DE" dirty="0" err="1" smtClean="0"/>
              <a:t>right</a:t>
            </a: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684534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image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baseline="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t>
            </a:r>
            <a:r>
              <a:rPr lang="de-DE" dirty="0" err="1" smtClean="0"/>
              <a:t>two</a:t>
            </a:r>
            <a:r>
              <a:rPr lang="de-DE" dirty="0" smtClean="0"/>
              <a:t> </a:t>
            </a:r>
            <a:r>
              <a:rPr lang="de-DE" dirty="0" err="1" smtClean="0"/>
              <a:t>pictures</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endParaRPr lang="de-DE" dirty="0"/>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054388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Images + Two Caption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1</a:t>
            </a:r>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9" name="Textplatzhalter"/>
          <p:cNvSpPr>
            <a:spLocks noGrp="1"/>
          </p:cNvSpPr>
          <p:nvPr>
            <p:ph type="body" sz="quarter" idx="14" hasCustomPrompt="1"/>
          </p:nvPr>
        </p:nvSpPr>
        <p:spPr>
          <a:xfrm>
            <a:off x="475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2</a:t>
            </a:r>
          </a:p>
          <a:p>
            <a:pPr lvl="1"/>
            <a:endParaRPr lang="de-DE" dirty="0"/>
          </a:p>
        </p:txBody>
      </p:sp>
      <p:sp>
        <p:nvSpPr>
          <p:cNvPr id="10"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859310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ne Image + Caption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4500"/>
            <a:ext cx="8280000" cy="39600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2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5"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 </a:t>
            </a:r>
            <a:r>
              <a:rPr lang="de-DE" dirty="0" err="1" smtClean="0"/>
              <a:t>big</a:t>
            </a:r>
            <a:r>
              <a:rPr lang="de-DE" dirty="0" smtClean="0"/>
              <a:t> </a:t>
            </a:r>
            <a:r>
              <a:rPr lang="de-DE" dirty="0" err="1" smtClean="0"/>
              <a:t>image</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r>
              <a:rPr lang="de-DE" dirty="0" smtClean="0"/>
              <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687132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6" name="Tabellenplatzhalter"/>
          <p:cNvSpPr>
            <a:spLocks noGrp="1"/>
          </p:cNvSpPr>
          <p:nvPr>
            <p:ph type="tbl" sz="quarter" idx="10" hasCustomPrompt="1"/>
          </p:nvPr>
        </p:nvSpPr>
        <p:spPr>
          <a:xfrm>
            <a:off x="432000" y="1716678"/>
            <a:ext cx="8280000" cy="4464000"/>
          </a:xfrm>
          <a:prstGeom prst="rect">
            <a:avLst/>
          </a:prstGeom>
        </p:spPr>
        <p:txBody>
          <a:bodyPr vert="horz"/>
          <a:lstStyle>
            <a:lvl1pPr marL="0" indent="0">
              <a:buFontTx/>
              <a:buNone/>
              <a:defRPr sz="1200" baseline="0">
                <a:solidFill>
                  <a:srgbClr val="818A8F"/>
                </a:solidFill>
              </a:defRPr>
            </a:lvl1pPr>
          </a:lstStyle>
          <a:p>
            <a:r>
              <a:rPr lang="de-DE" sz="1200" dirty="0" smtClean="0"/>
              <a:t>Insert </a:t>
            </a:r>
            <a:r>
              <a:rPr lang="de-DE" sz="1200" dirty="0" err="1" smtClean="0"/>
              <a:t>table</a:t>
            </a:r>
            <a:r>
              <a:rPr lang="de-DE" sz="1200" dirty="0" smtClean="0"/>
              <a:t> via </a:t>
            </a:r>
            <a:r>
              <a:rPr lang="de-DE" sz="1200" dirty="0" err="1" smtClean="0"/>
              <a:t>the</a:t>
            </a:r>
            <a:r>
              <a:rPr lang="de-DE" sz="1200" dirty="0" smtClean="0"/>
              <a:t>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„Table“: </a:t>
            </a:r>
            <a:r>
              <a:rPr lang="de-DE" sz="1200" dirty="0" err="1" smtClean="0"/>
              <a:t>Choose</a:t>
            </a:r>
            <a:r>
              <a:rPr lang="de-DE" sz="1200" dirty="0" smtClean="0"/>
              <a:t> </a:t>
            </a:r>
            <a:r>
              <a:rPr lang="de-DE" sz="1200" dirty="0" err="1" smtClean="0"/>
              <a:t>number</a:t>
            </a:r>
            <a:r>
              <a:rPr lang="de-DE" sz="1200" dirty="0" smtClean="0"/>
              <a:t> </a:t>
            </a:r>
            <a:r>
              <a:rPr lang="de-DE" sz="1200" dirty="0" err="1" smtClean="0"/>
              <a:t>of</a:t>
            </a:r>
            <a:r>
              <a:rPr lang="de-DE" sz="1200" dirty="0" smtClean="0"/>
              <a:t> </a:t>
            </a:r>
            <a:r>
              <a:rPr lang="de-DE" sz="1200" dirty="0" err="1" smtClean="0"/>
              <a:t>rows</a:t>
            </a:r>
            <a:r>
              <a:rPr lang="de-DE" sz="1200" dirty="0" smtClean="0"/>
              <a:t> </a:t>
            </a:r>
            <a:r>
              <a:rPr lang="de-DE" sz="1200" dirty="0" err="1" smtClean="0"/>
              <a:t>and</a:t>
            </a:r>
            <a:r>
              <a:rPr lang="de-DE" sz="1200" dirty="0" smtClean="0"/>
              <a:t> </a:t>
            </a:r>
            <a:r>
              <a:rPr lang="de-DE" sz="1200" dirty="0" err="1" smtClean="0"/>
              <a:t>columns</a:t>
            </a:r>
            <a:r>
              <a:rPr lang="de-DE" sz="1200" dirty="0" smtClean="0"/>
              <a:t> </a:t>
            </a:r>
            <a:r>
              <a:rPr lang="de-DE" sz="1200" dirty="0" err="1" smtClean="0"/>
              <a:t>and</a:t>
            </a:r>
            <a:r>
              <a:rPr lang="de-DE" sz="1200" dirty="0" smtClean="0"/>
              <a:t> </a:t>
            </a:r>
            <a:r>
              <a:rPr lang="de-DE" sz="1200" dirty="0" err="1" smtClean="0"/>
              <a:t>subsequently</a:t>
            </a:r>
            <a:r>
              <a:rPr lang="de-DE" sz="1200" dirty="0" smtClean="0"/>
              <a:t> </a:t>
            </a:r>
            <a:r>
              <a:rPr lang="de-DE" sz="1200" dirty="0" err="1" smtClean="0"/>
              <a:t>click</a:t>
            </a:r>
            <a:r>
              <a:rPr lang="de-DE" sz="1200" dirty="0" smtClean="0"/>
              <a:t> on „New </a:t>
            </a:r>
            <a:r>
              <a:rPr lang="de-DE" sz="1200" dirty="0" err="1" smtClean="0"/>
              <a:t>table</a:t>
            </a:r>
            <a:r>
              <a:rPr lang="de-DE" sz="1200" dirty="0" smtClean="0"/>
              <a: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Table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614030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5" name="Diagrammplatzhalter"/>
          <p:cNvSpPr>
            <a:spLocks noGrp="1"/>
          </p:cNvSpPr>
          <p:nvPr>
            <p:ph type="chart" sz="quarter" idx="10" hasCustomPrompt="1"/>
          </p:nvPr>
        </p:nvSpPr>
        <p:spPr>
          <a:xfrm>
            <a:off x="432000" y="1709788"/>
            <a:ext cx="8280000" cy="4464000"/>
          </a:xfrm>
          <a:prstGeom prst="rect">
            <a:avLst/>
          </a:prstGeom>
        </p:spPr>
        <p:txBody>
          <a:bodyPr vert="horz"/>
          <a:lstStyle>
            <a:lvl1pPr marL="0" indent="0">
              <a:buFontTx/>
              <a:buNone/>
              <a:defRPr sz="120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a:t>
            </a:r>
            <a:r>
              <a:rPr lang="de-DE" sz="1200" dirty="0" err="1" smtClean="0"/>
              <a:t>eliagroup</a:t>
            </a:r>
            <a:r>
              <a:rPr lang="de-DE" sz="1200" dirty="0" smtClean="0"/>
              <a:t> “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Chart title</a:t>
            </a: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376345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722896D-2FF2-45B0-A483-FF0027C216A1}" type="datetime1">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0776D59F-924A-4206-A069-97FBCD93C007}" type="slidenum">
              <a:rPr lang="en-US"/>
              <a:pPr>
                <a:defRPr/>
              </a:pPr>
              <a:t>‹#›</a:t>
            </a:fld>
            <a:endParaRPr lang="en-US"/>
          </a:p>
        </p:txBody>
      </p:sp>
    </p:spTree>
    <p:extLst>
      <p:ext uri="{BB962C8B-B14F-4D97-AF65-F5344CB8AC3E}">
        <p14:creationId xmlns:p14="http://schemas.microsoft.com/office/powerpoint/2010/main" val="2312125470"/>
      </p:ext>
    </p:extLst>
  </p:cSld>
  <p:clrMapOvr>
    <a:masterClrMapping/>
  </p:clrMapOvr>
  <p:transition>
    <p:wipe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hart + Text slide">
    <p:spTree>
      <p:nvGrpSpPr>
        <p:cNvPr id="1" name=""/>
        <p:cNvGrpSpPr/>
        <p:nvPr/>
      </p:nvGrpSpPr>
      <p:grpSpPr>
        <a:xfrm>
          <a:off x="0" y="0"/>
          <a:ext cx="0" cy="0"/>
          <a:chOff x="0" y="0"/>
          <a:chExt cx="0" cy="0"/>
        </a:xfrm>
      </p:grpSpPr>
      <p:sp>
        <p:nvSpPr>
          <p:cNvPr id="3" name="Diagrammplatzhalter"/>
          <p:cNvSpPr>
            <a:spLocks noGrp="1"/>
          </p:cNvSpPr>
          <p:nvPr>
            <p:ph type="chart" sz="quarter" idx="11" hasCustomPrompt="1"/>
          </p:nvPr>
        </p:nvSpPr>
        <p:spPr>
          <a:xfrm>
            <a:off x="432000" y="1709788"/>
            <a:ext cx="5215550" cy="4464000"/>
          </a:xfrm>
          <a:prstGeom prst="rect">
            <a:avLst/>
          </a:prstGeom>
        </p:spPr>
        <p:txBody>
          <a:bodyPr vert="horz"/>
          <a:lstStyle>
            <a:lvl1pPr marL="0" indent="0">
              <a:buFontTx/>
              <a:buNone/>
              <a:defRPr sz="1200" baseline="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7"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6"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baseline="0">
                <a:solidFill>
                  <a:srgbClr val="E75420"/>
                </a:solidFill>
              </a:defRPr>
            </a:lvl1pPr>
          </a:lstStyle>
          <a:p>
            <a:r>
              <a:rPr lang="de-DE" dirty="0" smtClean="0"/>
              <a:t>Chart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962955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17" name="Textplatzhalter3"/>
          <p:cNvSpPr>
            <a:spLocks noGrp="1"/>
          </p:cNvSpPr>
          <p:nvPr>
            <p:ph type="body" sz="quarter" idx="14" hasCustomPrompt="1"/>
          </p:nvPr>
        </p:nvSpPr>
        <p:spPr>
          <a:xfrm>
            <a:off x="5992575" y="2512111"/>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0" name="HintergrundProzesspunkt3"/>
          <p:cNvSpPr/>
          <p:nvPr userDrawn="1"/>
        </p:nvSpPr>
        <p:spPr>
          <a:xfrm rot="16200000">
            <a:off x="6728276"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8" name="TextplatzhalterProzesspunkt3"/>
          <p:cNvSpPr>
            <a:spLocks noGrp="1"/>
          </p:cNvSpPr>
          <p:nvPr>
            <p:ph type="body" sz="quarter" idx="15" hasCustomPrompt="1"/>
          </p:nvPr>
        </p:nvSpPr>
        <p:spPr>
          <a:xfrm>
            <a:off x="5708581" y="1709788"/>
            <a:ext cx="254675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3</a:t>
            </a:r>
          </a:p>
        </p:txBody>
      </p:sp>
      <p:cxnSp>
        <p:nvCxnSpPr>
          <p:cNvPr id="23" name="Trennlinie2"/>
          <p:cNvCxnSpPr/>
          <p:nvPr userDrawn="1"/>
        </p:nvCxnSpPr>
        <p:spPr>
          <a:xfrm flipV="1">
            <a:off x="5708581"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14" name="Textplatzhalter2"/>
          <p:cNvSpPr>
            <a:spLocks noGrp="1"/>
          </p:cNvSpPr>
          <p:nvPr>
            <p:ph type="body" sz="quarter" idx="12" hasCustomPrompt="1"/>
          </p:nvPr>
        </p:nvSpPr>
        <p:spPr>
          <a:xfrm>
            <a:off x="3438209"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357188" indent="-357188">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6" name="HintergrundProzesspunkt2"/>
          <p:cNvSpPr/>
          <p:nvPr userDrawn="1"/>
        </p:nvSpPr>
        <p:spPr>
          <a:xfrm rot="16200000">
            <a:off x="4160290"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5" name="TextplatzhalterProzesspunkt2"/>
          <p:cNvSpPr>
            <a:spLocks noGrp="1"/>
          </p:cNvSpPr>
          <p:nvPr>
            <p:ph type="body" sz="quarter" idx="13" hasCustomPrompt="1"/>
          </p:nvPr>
        </p:nvSpPr>
        <p:spPr>
          <a:xfrm>
            <a:off x="3175703" y="1709789"/>
            <a:ext cx="253287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2</a:t>
            </a:r>
          </a:p>
        </p:txBody>
      </p:sp>
      <p:cxnSp>
        <p:nvCxnSpPr>
          <p:cNvPr id="22" name="Trennlinie1"/>
          <p:cNvCxnSpPr/>
          <p:nvPr userDrawn="1"/>
        </p:nvCxnSpPr>
        <p:spPr>
          <a:xfrm flipV="1">
            <a:off x="3154883"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7" name="Textplatzhalter1"/>
          <p:cNvSpPr>
            <a:spLocks noGrp="1"/>
          </p:cNvSpPr>
          <p:nvPr>
            <p:ph type="body" sz="quarter" idx="10" hasCustomPrompt="1"/>
          </p:nvPr>
        </p:nvSpPr>
        <p:spPr>
          <a:xfrm>
            <a:off x="886623"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baseline="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7" name="HintergrundProzesspunkt1"/>
          <p:cNvSpPr/>
          <p:nvPr userDrawn="1"/>
        </p:nvSpPr>
        <p:spPr>
          <a:xfrm rot="16200000">
            <a:off x="1613124" y="669270"/>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0" name="TextplatzhalterProzesspunkt1"/>
          <p:cNvSpPr>
            <a:spLocks noGrp="1"/>
          </p:cNvSpPr>
          <p:nvPr>
            <p:ph type="body" sz="quarter" idx="11" hasCustomPrompt="1"/>
          </p:nvPr>
        </p:nvSpPr>
        <p:spPr>
          <a:xfrm>
            <a:off x="612000" y="1709789"/>
            <a:ext cx="2549823"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1</a:t>
            </a:r>
          </a:p>
        </p:txBody>
      </p:sp>
      <p:sp>
        <p:nvSpPr>
          <p:cNvPr id="1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2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
        <p:nvSpPr>
          <p:cNvPr id="2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Tree>
    <p:extLst>
      <p:ext uri="{BB962C8B-B14F-4D97-AF65-F5344CB8AC3E}">
        <p14:creationId xmlns:p14="http://schemas.microsoft.com/office/powerpoint/2010/main" val="1680542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3" y="539750"/>
            <a:ext cx="8291512" cy="115093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49263" y="1708150"/>
            <a:ext cx="8299450" cy="6270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94549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82120DD2-2179-455F-8461-7EE61C218B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3"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CBA090C1-1302-4F6B-8469-568B40967E3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475254425"/>
      </p:ext>
    </p:extLst>
  </p:cSld>
  <p:clrMapOvr>
    <a:masterClrMapping/>
  </p:clrMapOvr>
  <p:transition>
    <p:wipe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2AF05D3-F0A1-4447-98A0-A59C193C6638}"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4"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475C8ECE-5A3D-4828-915B-483CB721570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2407229580"/>
      </p:ext>
    </p:extLst>
  </p:cSld>
  <p:clrMapOvr>
    <a:masterClrMapping/>
  </p:clrMapOvr>
  <p:transition>
    <p:wipe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6D56496-6788-40EF-8313-9BD9390B8F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33C48-1ED2-4136-9699-D07F771BE845}"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2518008841"/>
      </p:ext>
    </p:extLst>
  </p:cSld>
  <p:clrMapOvr>
    <a:masterClrMapping/>
  </p:clrMapOvr>
  <p:transition>
    <p:wipe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2211E42C-E093-4347-AF1B-4DE6895D8CC3}"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6"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D61BCD9F-AC21-41B7-A001-AD6130FAE418}"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1667656466"/>
      </p:ext>
    </p:extLst>
  </p:cSld>
  <p:clrMapOvr>
    <a:masterClrMapping/>
  </p:clrMapOvr>
  <p:transition>
    <p:wipe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nl-BE" noProof="0"/>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DAE8699F-A765-4790-B536-894D4307F5A7}"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DD2CD62-116A-4322-A7ED-9ADBECA4743D}" type="slidenum">
              <a:rPr lang="en-US">
                <a:solidFill>
                  <a:srgbClr val="46535B">
                    <a:tint val="75000"/>
                  </a:srgbClr>
                </a:solidFill>
              </a:rPr>
              <a:pPr>
                <a:defRPr/>
              </a:pPr>
              <a:t>‹#›</a:t>
            </a:fld>
            <a:endParaRPr lang="en-US">
              <a:solidFill>
                <a:srgbClr val="46535B">
                  <a:tint val="75000"/>
                </a:srgbClr>
              </a:solidFill>
            </a:endParaRPr>
          </a:p>
        </p:txBody>
      </p:sp>
    </p:spTree>
    <p:extLst>
      <p:ext uri="{BB962C8B-B14F-4D97-AF65-F5344CB8AC3E}">
        <p14:creationId xmlns:p14="http://schemas.microsoft.com/office/powerpoint/2010/main" val="1434356006"/>
      </p:ext>
    </p:extLst>
  </p:cSld>
  <p:clrMapOvr>
    <a:masterClrMapping/>
  </p:clrMapOvr>
  <p:transition>
    <p:wipe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Agenda</a:t>
            </a:r>
            <a:endParaRPr lang="de-DE" dirty="0"/>
          </a:p>
        </p:txBody>
      </p:sp>
      <p:sp>
        <p:nvSpPr>
          <p:cNvPr id="3" name="Textplatzhalter"/>
          <p:cNvSpPr>
            <a:spLocks noGrp="1"/>
          </p:cNvSpPr>
          <p:nvPr>
            <p:ph type="body" sz="quarter" idx="10" hasCustomPrompt="1"/>
          </p:nvPr>
        </p:nvSpPr>
        <p:spPr>
          <a:xfrm>
            <a:off x="432000" y="1710000"/>
            <a:ext cx="8280200" cy="4464000"/>
          </a:xfrm>
          <a:prstGeom prst="rect">
            <a:avLst/>
          </a:prstGeom>
          <a:ln>
            <a:noFill/>
          </a:ln>
        </p:spPr>
        <p:txBody>
          <a:bodyPr/>
          <a:lstStyle>
            <a:lvl1pPr marL="269875" indent="-269875">
              <a:lnSpc>
                <a:spcPct val="120000"/>
              </a:lnSpc>
              <a:spcBef>
                <a:spcPts val="1200"/>
              </a:spcBef>
              <a:buClr>
                <a:schemeClr val="dk2"/>
              </a:buClr>
              <a:buFontTx/>
              <a:buAutoNum type="arabicPeriod"/>
              <a:defRPr sz="2000" baseline="0"/>
            </a:lvl1pPr>
            <a:lvl2pPr marL="612775" indent="-342900">
              <a:lnSpc>
                <a:spcPct val="120000"/>
              </a:lnSpc>
              <a:spcBef>
                <a:spcPts val="84"/>
              </a:spcBef>
              <a:buClr>
                <a:schemeClr val="tx2"/>
              </a:buClr>
              <a:buFont typeface="+mj-lt"/>
              <a:buAutoNum type="arabicPeriod"/>
              <a:defRPr sz="1600"/>
            </a:lvl2pPr>
            <a:lvl3pPr marL="879475" indent="-342900">
              <a:lnSpc>
                <a:spcPct val="120000"/>
              </a:lnSpc>
              <a:spcBef>
                <a:spcPts val="84"/>
              </a:spcBef>
              <a:buClr>
                <a:schemeClr val="tx2"/>
              </a:buClr>
              <a:buFont typeface="+mj-lt"/>
              <a:buAutoNum type="arabicPeriod"/>
              <a:defRPr sz="1600"/>
            </a:lvl3pPr>
            <a:lvl4pPr marL="1152525" indent="-342900">
              <a:lnSpc>
                <a:spcPct val="120000"/>
              </a:lnSpc>
              <a:spcBef>
                <a:spcPts val="84"/>
              </a:spcBef>
              <a:buClr>
                <a:schemeClr val="tx2"/>
              </a:buClr>
              <a:buFont typeface="+mj-lt"/>
              <a:buAutoNum type="arabicPeriod"/>
              <a:defRPr sz="1600">
                <a:solidFill>
                  <a:schemeClr val="dk1"/>
                </a:solidFill>
              </a:defRPr>
            </a:lvl4pPr>
            <a:lvl5pPr marL="1422400" marR="0" indent="-342900" algn="l" defTabSz="457200" rtl="0" eaLnBrk="1" fontAlgn="auto" latinLnBrk="0" hangingPunct="1">
              <a:lnSpc>
                <a:spcPct val="120000"/>
              </a:lnSpc>
              <a:spcBef>
                <a:spcPts val="84"/>
              </a:spcBef>
              <a:spcAft>
                <a:spcPts val="0"/>
              </a:spcAft>
              <a:buClr>
                <a:schemeClr val="tx2"/>
              </a:buClr>
              <a:buSzTx/>
              <a:buFont typeface="+mj-lt"/>
              <a:buAutoNum type="arabicPeriod"/>
              <a:tabLst/>
              <a:defRPr sz="1600" baseline="0">
                <a:solidFill>
                  <a:schemeClr val="dk1"/>
                </a:solidFill>
              </a:defRPr>
            </a:lvl5pPr>
            <a:lvl6pPr marL="1684337" indent="-342900">
              <a:lnSpc>
                <a:spcPct val="120000"/>
              </a:lnSpc>
              <a:spcBef>
                <a:spcPts val="84"/>
              </a:spcBef>
              <a:buClr>
                <a:schemeClr val="tx2"/>
              </a:buClr>
              <a:buFont typeface="+mj-lt"/>
              <a:buAutoNum type="arabicPeriod"/>
              <a:defRPr sz="1600" baseline="0"/>
            </a:lvl6pPr>
            <a:lvl7pPr marL="1952625" indent="-342900">
              <a:lnSpc>
                <a:spcPct val="120000"/>
              </a:lnSpc>
              <a:spcBef>
                <a:spcPts val="84"/>
              </a:spcBef>
              <a:buClr>
                <a:schemeClr val="tx2"/>
              </a:buClr>
              <a:buFont typeface="+mj-lt"/>
              <a:buAutoNum type="arabicPeriod"/>
              <a:defRPr sz="1600" baseline="0"/>
            </a:lvl7pPr>
            <a:lvl8pPr marL="2220913" indent="-342900">
              <a:lnSpc>
                <a:spcPct val="120000"/>
              </a:lnSpc>
              <a:spcBef>
                <a:spcPts val="84"/>
              </a:spcBef>
              <a:buClr>
                <a:schemeClr val="tx2"/>
              </a:buClr>
              <a:buFont typeface="+mj-lt"/>
              <a:buAutoNum type="arabicPeriod"/>
              <a:defRPr sz="1600" baseline="0"/>
            </a:lvl8pPr>
            <a:lvl9pPr marL="2500312" indent="-342900">
              <a:lnSpc>
                <a:spcPct val="120000"/>
              </a:lnSpc>
              <a:spcBef>
                <a:spcPts val="84"/>
              </a:spcBef>
              <a:buClr>
                <a:schemeClr val="tx2"/>
              </a:buClr>
              <a:buFont typeface="+mj-lt"/>
              <a:buAutoNum type="arabicPeriod"/>
              <a:defRPr sz="1600"/>
            </a:lvl9pPr>
          </a:lstStyle>
          <a:p>
            <a:pPr marL="269875" indent="-269875">
              <a:buFontTx/>
              <a:buAutoNum type="arabicPeriod"/>
            </a:pPr>
            <a:r>
              <a:rPr lang="de-DE" dirty="0" smtClean="0"/>
              <a:t>First </a:t>
            </a:r>
            <a:r>
              <a:rPr lang="de-DE" dirty="0" err="1" smtClean="0"/>
              <a:t>content</a:t>
            </a:r>
            <a:r>
              <a:rPr lang="de-DE" dirty="0" smtClean="0"/>
              <a:t>-part</a:t>
            </a:r>
          </a:p>
          <a:p>
            <a:pPr lvl="1"/>
            <a:r>
              <a:rPr lang="de-DE" dirty="0" smtClean="0"/>
              <a:t>Subcontent </a:t>
            </a:r>
            <a:r>
              <a:rPr lang="de-DE" dirty="0" err="1" smtClean="0"/>
              <a:t>one</a:t>
            </a:r>
            <a:endParaRPr lang="de-DE" dirty="0" smtClean="0"/>
          </a:p>
        </p:txBody>
      </p:sp>
      <p:sp>
        <p:nvSpPr>
          <p:cNvPr id="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500631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828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73050" indent="-273050" algn="l" defTabSz="252000" rtl="0" eaLnBrk="1" latinLnBrk="0" hangingPunct="1">
              <a:lnSpc>
                <a:spcPct val="120000"/>
              </a:lnSpc>
              <a:spcBef>
                <a:spcPts val="600"/>
              </a:spcBef>
              <a:spcAft>
                <a:spcPts val="600"/>
              </a:spcAft>
              <a:buClr>
                <a:schemeClr val="tx2"/>
              </a:buClr>
              <a:buFont typeface="Lucida Grande"/>
              <a:buChar char="-"/>
              <a:defRPr sz="1600" b="0"/>
            </a:lvl2pPr>
            <a:lvl3pPr marL="576000" indent="0" algn="l" defTabSz="457200" rtl="0" eaLnBrk="1" latinLnBrk="0" hangingPunct="1">
              <a:lnSpc>
                <a:spcPct val="120000"/>
              </a:lnSpc>
              <a:spcBef>
                <a:spcPts val="600"/>
              </a:spcBef>
              <a:spcAft>
                <a:spcPts val="600"/>
              </a:spcAft>
              <a:buClr>
                <a:schemeClr val="tx2"/>
              </a:buClr>
              <a:buFontTx/>
              <a:buNone/>
              <a:defRPr sz="1600" b="0" baseline="0"/>
            </a:lvl3pPr>
            <a:lvl4pPr marL="864000" indent="0" algn="l" defTabSz="457200" rtl="0" eaLnBrk="1" latinLnBrk="0" hangingPunct="1">
              <a:lnSpc>
                <a:spcPct val="120000"/>
              </a:lnSpc>
              <a:spcBef>
                <a:spcPts val="600"/>
              </a:spcBef>
              <a:spcAft>
                <a:spcPts val="6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Fussnote" hidden="1"/>
          <p:cNvSpPr txBox="1">
            <a:spLocks/>
          </p:cNvSpPr>
          <p:nvPr userDrawn="1"/>
        </p:nvSpPr>
        <p:spPr>
          <a:xfrm>
            <a:off x="432000" y="6165895"/>
            <a:ext cx="828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de-DE" sz="1000" b="0" dirty="0" smtClean="0">
                <a:solidFill>
                  <a:srgbClr val="46535B"/>
                </a:solidFill>
              </a:rPr>
              <a:t>* </a:t>
            </a:r>
            <a:r>
              <a:rPr lang="de-DE" sz="1000" b="0" dirty="0" err="1" smtClean="0">
                <a:solidFill>
                  <a:srgbClr val="46535B"/>
                </a:solidFill>
              </a:rPr>
              <a:t>Footnote</a:t>
            </a:r>
            <a:r>
              <a:rPr lang="de-DE" sz="1000" b="0" dirty="0" smtClean="0">
                <a:solidFill>
                  <a:srgbClr val="46535B"/>
                </a:solidFill>
              </a:rPr>
              <a:t>. </a:t>
            </a:r>
            <a:r>
              <a:rPr lang="de-DE" sz="1000" b="0" dirty="0" err="1" smtClean="0">
                <a:solidFill>
                  <a:srgbClr val="46535B"/>
                </a:solidFill>
              </a:rPr>
              <a:t>Should</a:t>
            </a:r>
            <a:r>
              <a:rPr lang="de-DE" sz="1000" b="0" dirty="0" smtClean="0">
                <a:solidFill>
                  <a:srgbClr val="46535B"/>
                </a:solidFill>
              </a:rPr>
              <a:t> not </a:t>
            </a:r>
            <a:r>
              <a:rPr lang="de-DE" sz="1000" b="0" dirty="0" err="1" smtClean="0">
                <a:solidFill>
                  <a:srgbClr val="46535B"/>
                </a:solidFill>
              </a:rPr>
              <a:t>be</a:t>
            </a:r>
            <a:r>
              <a:rPr lang="de-DE" sz="1000" b="0" dirty="0" smtClean="0">
                <a:solidFill>
                  <a:srgbClr val="46535B"/>
                </a:solidFill>
              </a:rPr>
              <a:t> </a:t>
            </a:r>
            <a:r>
              <a:rPr lang="de-DE" sz="1000" b="0" dirty="0" err="1" smtClean="0">
                <a:solidFill>
                  <a:srgbClr val="46535B"/>
                </a:solidFill>
              </a:rPr>
              <a:t>longer</a:t>
            </a:r>
            <a:r>
              <a:rPr lang="de-DE" sz="1000" b="0" dirty="0" smtClean="0">
                <a:solidFill>
                  <a:srgbClr val="46535B"/>
                </a:solidFill>
              </a:rPr>
              <a:t> </a:t>
            </a:r>
            <a:r>
              <a:rPr lang="de-DE" sz="1000" b="0" dirty="0" err="1" smtClean="0">
                <a:solidFill>
                  <a:srgbClr val="46535B"/>
                </a:solidFill>
              </a:rPr>
              <a:t>than</a:t>
            </a:r>
            <a:r>
              <a:rPr lang="de-DE" sz="1000" b="0" dirty="0" smtClean="0">
                <a:solidFill>
                  <a:srgbClr val="46535B"/>
                </a:solidFill>
              </a:rPr>
              <a:t> 1 </a:t>
            </a:r>
            <a:r>
              <a:rPr lang="de-DE" sz="1000" b="0" dirty="0" err="1" smtClean="0">
                <a:solidFill>
                  <a:srgbClr val="46535B"/>
                </a:solidFill>
              </a:rPr>
              <a:t>line</a:t>
            </a:r>
            <a:r>
              <a:rPr lang="de-DE" sz="1000" b="0" dirty="0" smtClean="0">
                <a:solidFill>
                  <a:srgbClr val="46535B"/>
                </a:solidFill>
              </a:rPr>
              <a:t>.</a:t>
            </a:r>
            <a:endParaRPr lang="de-DE" sz="1000" b="0" dirty="0">
              <a:solidFill>
                <a:srgbClr val="46535B"/>
              </a:solidFil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783812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38847B-5056-4FD5-94CE-4F875AF1FF24}" type="datetime1">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537D7985-FF3F-40C2-9BCE-06D7A616D7DB}" type="slidenum">
              <a:rPr lang="en-US"/>
              <a:pPr>
                <a:defRPr/>
              </a:pPr>
              <a:t>‹#›</a:t>
            </a:fld>
            <a:endParaRPr lang="en-US"/>
          </a:p>
        </p:txBody>
      </p:sp>
    </p:spTree>
    <p:extLst>
      <p:ext uri="{BB962C8B-B14F-4D97-AF65-F5344CB8AC3E}">
        <p14:creationId xmlns:p14="http://schemas.microsoft.com/office/powerpoint/2010/main" val="1195247602"/>
      </p:ext>
    </p:extLst>
  </p:cSld>
  <p:clrMapOvr>
    <a:masterClrMapping/>
  </p:clrMapOvr>
  <p:transition>
    <p:wipe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 Conclusion slide">
    <p:spTree>
      <p:nvGrpSpPr>
        <p:cNvPr id="1" name=""/>
        <p:cNvGrpSpPr/>
        <p:nvPr/>
      </p:nvGrpSpPr>
      <p:grpSpPr>
        <a:xfrm>
          <a:off x="0" y="0"/>
          <a:ext cx="0" cy="0"/>
          <a:chOff x="0" y="0"/>
          <a:chExt cx="0" cy="0"/>
        </a:xfrm>
      </p:grpSpPr>
      <p:sp>
        <p:nvSpPr>
          <p:cNvPr id="4"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err="1" smtClean="0"/>
              <a:t>Textslide</a:t>
            </a:r>
            <a:r>
              <a:rPr lang="de-DE" dirty="0" smtClean="0"/>
              <a:t> </a:t>
            </a:r>
            <a:r>
              <a:rPr lang="de-DE" dirty="0" err="1" smtClean="0"/>
              <a:t>with</a:t>
            </a:r>
            <a:r>
              <a:rPr lang="de-DE" dirty="0" smtClean="0"/>
              <a:t> a title </a:t>
            </a:r>
            <a:r>
              <a:rPr lang="de-DE" dirty="0" err="1" smtClean="0"/>
              <a:t>that</a:t>
            </a:r>
            <a:r>
              <a:rPr lang="de-DE" dirty="0" smtClean="0"/>
              <a:t> </a:t>
            </a:r>
            <a:r>
              <a:rPr lang="de-DE" dirty="0" err="1" smtClean="0"/>
              <a:t>is</a:t>
            </a:r>
            <a:r>
              <a:rPr lang="de-DE" dirty="0" smtClean="0"/>
              <a:t> </a:t>
            </a:r>
            <a:r>
              <a:rPr lang="de-DE" dirty="0" err="1" smtClean="0"/>
              <a:t>very</a:t>
            </a:r>
            <a:r>
              <a:rPr lang="de-DE" dirty="0" smtClean="0"/>
              <a:t> </a:t>
            </a:r>
            <a:r>
              <a:rPr lang="de-DE" dirty="0" err="1" smtClean="0"/>
              <a:t>detailed</a:t>
            </a:r>
            <a:r>
              <a:rPr lang="de-DE" dirty="0" smtClean="0"/>
              <a:t> </a:t>
            </a:r>
            <a:br>
              <a:rPr lang="de-DE" dirty="0" smtClean="0"/>
            </a:br>
            <a:r>
              <a:rPr lang="de-DE" dirty="0" err="1" smtClean="0"/>
              <a:t>and</a:t>
            </a:r>
            <a:r>
              <a:rPr lang="de-DE" dirty="0" smtClean="0"/>
              <a:t> </a:t>
            </a:r>
            <a:r>
              <a:rPr lang="de-DE" dirty="0" err="1" smtClean="0"/>
              <a:t>covers</a:t>
            </a:r>
            <a:r>
              <a:rPr lang="de-DE" dirty="0" smtClean="0"/>
              <a:t> </a:t>
            </a:r>
            <a:r>
              <a:rPr lang="de-DE" dirty="0" err="1" smtClean="0"/>
              <a:t>two</a:t>
            </a:r>
            <a:r>
              <a:rPr lang="de-DE" dirty="0" smtClean="0"/>
              <a:t> </a:t>
            </a:r>
            <a:r>
              <a:rPr lang="de-DE" dirty="0" err="1" smtClean="0"/>
              <a:t>lines</a:t>
            </a:r>
            <a:endParaRPr lang="de-DE" dirty="0"/>
          </a:p>
        </p:txBody>
      </p:sp>
      <p:sp>
        <p:nvSpPr>
          <p:cNvPr id="5" name="TextplatzhalterKernaussage"/>
          <p:cNvSpPr>
            <a:spLocks noGrp="1"/>
          </p:cNvSpPr>
          <p:nvPr>
            <p:ph type="body" sz="quarter" idx="12" hasCustomPrompt="1"/>
          </p:nvPr>
        </p:nvSpPr>
        <p:spPr>
          <a:xfrm>
            <a:off x="432000" y="5100562"/>
            <a:ext cx="8280000" cy="1073225"/>
          </a:xfrm>
          <a:prstGeom prst="rect">
            <a:avLst/>
          </a:prstGeom>
          <a:solidFill>
            <a:schemeClr val="tx2"/>
          </a:solidFill>
          <a:ln>
            <a:noFill/>
          </a:ln>
        </p:spPr>
        <p:txBody>
          <a:bodyPr vert="horz" lIns="180000" tIns="144000" rIns="180000" bIns="180000" anchor="ctr"/>
          <a:lstStyle>
            <a:lvl1pPr marL="0" indent="0">
              <a:lnSpc>
                <a:spcPct val="120000"/>
              </a:lnSpc>
              <a:buFontTx/>
              <a:buNone/>
              <a:defRPr sz="200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br>
              <a:rPr lang="de-DE" dirty="0" smtClean="0"/>
            </a:br>
            <a:r>
              <a:rPr lang="de-DE" dirty="0" err="1" smtClean="0"/>
              <a:t>than</a:t>
            </a:r>
            <a:r>
              <a:rPr lang="de-DE" dirty="0" smtClean="0"/>
              <a:t> 2 </a:t>
            </a:r>
            <a:r>
              <a:rPr lang="de-DE" dirty="0" err="1" smtClean="0"/>
              <a:t>lines</a:t>
            </a:r>
            <a:r>
              <a:rPr lang="de-DE" dirty="0" smtClean="0"/>
              <a:t>.</a:t>
            </a:r>
            <a:endParaRPr lang="de-DE" dirty="0"/>
          </a:p>
        </p:txBody>
      </p:sp>
      <p:sp>
        <p:nvSpPr>
          <p:cNvPr id="6" name="Textplatzhalter"/>
          <p:cNvSpPr>
            <a:spLocks noGrp="1"/>
          </p:cNvSpPr>
          <p:nvPr>
            <p:ph type="body" sz="quarter" idx="10" hasCustomPrompt="1"/>
          </p:nvPr>
        </p:nvSpPr>
        <p:spPr>
          <a:xfrm>
            <a:off x="432000" y="1714500"/>
            <a:ext cx="8280000" cy="320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600"/>
              </a:spcBef>
              <a:spcAft>
                <a:spcPts val="600"/>
              </a:spcAft>
              <a:buClr>
                <a:schemeClr val="accent4"/>
              </a:buClr>
              <a:buFont typeface="Lucida Grande"/>
              <a:buChar char="-"/>
              <a:defRPr sz="1600" b="0" baseline="0"/>
            </a:lvl2pPr>
            <a:lvl3pPr marL="576000" indent="0">
              <a:lnSpc>
                <a:spcPct val="120000"/>
              </a:lnSpc>
              <a:spcBef>
                <a:spcPts val="600"/>
              </a:spcBef>
              <a:spcAft>
                <a:spcPts val="600"/>
              </a:spcAft>
              <a:buFontTx/>
              <a:buNone/>
              <a:defRPr sz="1600" b="0" baseline="0"/>
            </a:lvl3pPr>
            <a:lvl4pPr marL="864000" indent="0">
              <a:lnSpc>
                <a:spcPct val="120000"/>
              </a:lnSpc>
              <a:spcBef>
                <a:spcPts val="600"/>
              </a:spcBef>
              <a:spcAft>
                <a:spcPts val="600"/>
              </a:spcAft>
              <a:buClr>
                <a:schemeClr val="tx1"/>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320537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11" name="TextplatzhalterLinks"/>
          <p:cNvSpPr>
            <a:spLocks noGrp="1"/>
          </p:cNvSpPr>
          <p:nvPr>
            <p:ph type="body" sz="quarter" idx="10" hasCustomPrompt="1"/>
          </p:nvPr>
        </p:nvSpPr>
        <p:spPr>
          <a:xfrm>
            <a:off x="432000" y="1717439"/>
            <a:ext cx="3960775" cy="4378561"/>
          </a:xfrm>
          <a:prstGeom prst="rect">
            <a:avLst/>
          </a:prstGeom>
        </p:spPr>
        <p:txBody>
          <a:bodyPr lIns="0" tIns="0" rIns="0" bIns="0"/>
          <a:lstStyle>
            <a:lvl1pPr marL="0" indent="0" algn="l" defTabSz="457200" rtl="0" eaLnBrk="1" latinLnBrk="0" hangingPunct="1">
              <a:lnSpc>
                <a:spcPct val="120000"/>
              </a:lnSpc>
              <a:spcBef>
                <a:spcPts val="600"/>
              </a:spcBef>
              <a:spcAft>
                <a:spcPts val="600"/>
              </a:spcAft>
              <a:buClr>
                <a:schemeClr val="tx2"/>
              </a:buClr>
              <a:buFontTx/>
              <a:buNone/>
              <a:defRPr sz="1600" b="0" baseline="0"/>
            </a:lvl1pPr>
            <a:lvl2pPr marL="357188" indent="-357188" algn="l" defTabSz="457200" rtl="0" eaLnBrk="1" latinLnBrk="0" hangingPunct="1">
              <a:lnSpc>
                <a:spcPct val="120000"/>
              </a:lnSpc>
              <a:spcBef>
                <a:spcPts val="300"/>
              </a:spcBef>
              <a:spcAft>
                <a:spcPts val="300"/>
              </a:spcAft>
              <a:buClr>
                <a:schemeClr val="tx2"/>
              </a:buClr>
              <a:buFont typeface="Lucida Grande"/>
              <a:buChar char="-"/>
              <a:defRPr sz="1600" b="0"/>
            </a:lvl2pPr>
            <a:lvl3pPr marL="714375" indent="-357188" algn="l" defTabSz="457200" rtl="0" eaLnBrk="1" latinLnBrk="0" hangingPunct="1">
              <a:lnSpc>
                <a:spcPct val="120000"/>
              </a:lnSpc>
              <a:spcBef>
                <a:spcPts val="300"/>
              </a:spcBef>
              <a:spcAft>
                <a:spcPts val="300"/>
              </a:spcAft>
              <a:buClr>
                <a:schemeClr val="tx2"/>
              </a:buClr>
              <a:buFont typeface="Lucida Grande"/>
              <a:buChar char="-"/>
              <a:tabLst/>
              <a:defRPr sz="1600" b="0"/>
            </a:lvl3pPr>
            <a:lvl4pPr marL="864000" indent="0" algn="l" defTabSz="457200" rtl="0" eaLnBrk="1" latinLnBrk="0" hangingPunct="1">
              <a:lnSpc>
                <a:spcPct val="120000"/>
              </a:lnSpc>
              <a:spcBef>
                <a:spcPts val="300"/>
              </a:spcBef>
              <a:spcAft>
                <a:spcPts val="3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cxnSp>
        <p:nvCxnSpPr>
          <p:cNvPr id="7" name="Trennlinie"/>
          <p:cNvCxnSpPr/>
          <p:nvPr userDrawn="1"/>
        </p:nvCxnSpPr>
        <p:spPr>
          <a:xfrm>
            <a:off x="4572000" y="1555439"/>
            <a:ext cx="0" cy="4752000"/>
          </a:xfrm>
          <a:prstGeom prst="line">
            <a:avLst/>
          </a:prstGeom>
          <a:ln w="12700">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8" name="TextplatzhalterRechts"/>
          <p:cNvSpPr>
            <a:spLocks noGrp="1"/>
          </p:cNvSpPr>
          <p:nvPr>
            <p:ph type="body" sz="quarter" idx="11"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36575" indent="-263525">
              <a:lnSpc>
                <a:spcPct val="120000"/>
              </a:lnSpc>
              <a:spcBef>
                <a:spcPts val="300"/>
              </a:spcBef>
              <a:spcAft>
                <a:spcPts val="300"/>
              </a:spcAft>
              <a:buClr>
                <a:srgbClr val="E75420"/>
              </a:buClr>
              <a:buFont typeface="Lucida Grande"/>
              <a:buChar char="-"/>
              <a:defRPr sz="1600" b="0"/>
            </a:lvl3pPr>
            <a:lvl4pPr marL="864000" indent="0">
              <a:lnSpc>
                <a:spcPct val="120000"/>
              </a:lnSpc>
              <a:spcBef>
                <a:spcPts val="300"/>
              </a:spcBef>
              <a:spcAft>
                <a:spcPts val="300"/>
              </a:spcAft>
              <a:buFontTx/>
              <a:buNone/>
              <a:defRPr sz="1600" b="0" baseline="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747069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mage + Text (1:1)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
          <p:cNvSpPr>
            <a:spLocks noGrp="1"/>
          </p:cNvSpPr>
          <p:nvPr>
            <p:ph type="body" sz="quarter" idx="12"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marR="0" indent="-273050" algn="l" defTabSz="457200" rtl="0" eaLnBrk="1" fontAlgn="auto" latinLnBrk="0" hangingPunct="1">
              <a:lnSpc>
                <a:spcPct val="120000"/>
              </a:lnSpc>
              <a:spcBef>
                <a:spcPts val="300"/>
              </a:spcBef>
              <a:spcAft>
                <a:spcPts val="300"/>
              </a:spcAft>
              <a:buClr>
                <a:srgbClr val="E75420"/>
              </a:buClr>
              <a:buSzTx/>
              <a:buFont typeface="Lucida Grande"/>
              <a:buChar char="-"/>
              <a:tabLst/>
              <a:defRPr sz="1600" b="0" baseline="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044369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mage + Text (1:1) + Conclusion">
    <p:spTree>
      <p:nvGrpSpPr>
        <p:cNvPr id="1" name=""/>
        <p:cNvGrpSpPr/>
        <p:nvPr/>
      </p:nvGrpSpPr>
      <p:grpSpPr>
        <a:xfrm>
          <a:off x="0" y="0"/>
          <a:ext cx="0" cy="0"/>
          <a:chOff x="0" y="0"/>
          <a:chExt cx="0" cy="0"/>
        </a:xfrm>
      </p:grpSpPr>
      <p:sp>
        <p:nvSpPr>
          <p:cNvPr id="6"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endParaRPr lang="de-DE" dirty="0"/>
          </a:p>
        </p:txBody>
      </p:sp>
      <p:sp>
        <p:nvSpPr>
          <p:cNvPr id="9" name="Textplatzhalter"/>
          <p:cNvSpPr>
            <a:spLocks noGrp="1"/>
          </p:cNvSpPr>
          <p:nvPr>
            <p:ph type="body" sz="quarter" idx="12" hasCustomPrompt="1"/>
          </p:nvPr>
        </p:nvSpPr>
        <p:spPr>
          <a:xfrm>
            <a:off x="4752000" y="1717439"/>
            <a:ext cx="3960000" cy="2772000"/>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10" name="TextplatzhalterKernaussage"/>
          <p:cNvSpPr>
            <a:spLocks noGrp="1"/>
          </p:cNvSpPr>
          <p:nvPr>
            <p:ph type="body" sz="quarter" idx="13" hasCustomPrompt="1"/>
          </p:nvPr>
        </p:nvSpPr>
        <p:spPr>
          <a:xfrm>
            <a:off x="4752000" y="4555200"/>
            <a:ext cx="3960000" cy="1540800"/>
          </a:xfrm>
          <a:prstGeom prst="rect">
            <a:avLst/>
          </a:prstGeom>
          <a:solidFill>
            <a:schemeClr val="tx2"/>
          </a:solidFill>
        </p:spPr>
        <p:txBody>
          <a:bodyPr vert="horz" lIns="180000" tIns="144000" rIns="180000" bIns="180000" anchor="ctr"/>
          <a:lstStyle>
            <a:lvl1pPr marL="0" indent="0">
              <a:lnSpc>
                <a:spcPct val="120000"/>
              </a:lnSpc>
              <a:buFontTx/>
              <a:buNone/>
              <a:defRPr sz="2000" baseline="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r>
              <a:rPr lang="de-DE" dirty="0" err="1" smtClean="0"/>
              <a:t>than</a:t>
            </a:r>
            <a:r>
              <a:rPr lang="de-DE" dirty="0" smtClean="0"/>
              <a:t> 3 </a:t>
            </a:r>
            <a:r>
              <a:rPr lang="de-DE" dirty="0" err="1" smtClean="0"/>
              <a:t>lines</a:t>
            </a:r>
            <a:r>
              <a:rPr lang="de-DE" dirty="0" smtClean="0"/>
              <a:t>.</a:t>
            </a:r>
            <a:endParaRPr lang="de-DE" dirty="0"/>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2"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20317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mage + Text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Bildplatzhalter"/>
          <p:cNvSpPr>
            <a:spLocks noGrp="1"/>
          </p:cNvSpPr>
          <p:nvPr>
            <p:ph type="pic" sz="quarter" idx="11" hasCustomPrompt="1"/>
          </p:nvPr>
        </p:nvSpPr>
        <p:spPr>
          <a:xfrm>
            <a:off x="432000" y="1714500"/>
            <a:ext cx="5220775"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792786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 Image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2700000" cy="4464000"/>
          </a:xfrm>
          <a:prstGeom prst="rect">
            <a:avLst/>
          </a:prstGeom>
        </p:spPr>
        <p:txBody>
          <a:bodyPr lIns="0" tIns="0" rIns="0" bIns="0"/>
          <a:lstStyle>
            <a:lvl1pPr marL="0" indent="0" algn="r">
              <a:lnSpc>
                <a:spcPct val="100000"/>
              </a:lnSpc>
              <a:spcBef>
                <a:spcPts val="600"/>
              </a:spcBef>
              <a:spcAft>
                <a:spcPts val="600"/>
              </a:spcAft>
              <a:buFontTx/>
              <a:buNone/>
              <a:defRPr sz="1600" b="0"/>
            </a:lvl1pPr>
            <a:lvl2pPr marL="0" indent="0" algn="r">
              <a:lnSpc>
                <a:spcPts val="2400"/>
              </a:lnSpc>
              <a:buFontTx/>
              <a:buNone/>
              <a:defRPr sz="1600" b="0"/>
            </a:lvl2pPr>
            <a:lvl3pPr marL="0" indent="0" algn="r">
              <a:lnSpc>
                <a:spcPts val="2000"/>
              </a:lnSpc>
              <a:buFontTx/>
              <a:buNone/>
              <a:defRPr sz="1600" b="0"/>
            </a:lvl3pPr>
          </a:lstStyle>
          <a:p>
            <a:pPr lvl="0"/>
            <a:r>
              <a:rPr lang="de-DE" dirty="0" err="1" smtClean="0"/>
              <a:t>Running</a:t>
            </a:r>
            <a:r>
              <a:rPr lang="de-DE" dirty="0" smtClean="0"/>
              <a:t> </a:t>
            </a:r>
            <a:r>
              <a:rPr lang="de-DE" dirty="0" err="1" smtClean="0"/>
              <a:t>text</a:t>
            </a:r>
            <a:endParaRPr lang="de-DE" dirty="0" smtClean="0"/>
          </a:p>
        </p:txBody>
      </p:sp>
      <p:sp>
        <p:nvSpPr>
          <p:cNvPr id="7" name="Bildplatzhalter"/>
          <p:cNvSpPr>
            <a:spLocks noGrp="1"/>
          </p:cNvSpPr>
          <p:nvPr>
            <p:ph type="pic" sz="quarter" idx="11" hasCustomPrompt="1"/>
          </p:nvPr>
        </p:nvSpPr>
        <p:spPr>
          <a:xfrm>
            <a:off x="3492000" y="1714500"/>
            <a:ext cx="5220000"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Text </a:t>
            </a:r>
            <a:r>
              <a:rPr lang="de-DE" dirty="0" err="1" smtClean="0"/>
              <a:t>left</a:t>
            </a:r>
            <a:r>
              <a:rPr lang="de-DE" dirty="0" smtClean="0"/>
              <a:t>, </a:t>
            </a:r>
            <a:r>
              <a:rPr lang="de-DE" dirty="0" err="1" smtClean="0"/>
              <a:t>picture</a:t>
            </a:r>
            <a:r>
              <a:rPr lang="de-DE" dirty="0" smtClean="0"/>
              <a:t> </a:t>
            </a:r>
            <a:r>
              <a:rPr lang="de-DE" dirty="0" err="1" smtClean="0"/>
              <a:t>right</a:t>
            </a: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486051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image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baseline="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t>
            </a:r>
            <a:r>
              <a:rPr lang="de-DE" dirty="0" err="1" smtClean="0"/>
              <a:t>two</a:t>
            </a:r>
            <a:r>
              <a:rPr lang="de-DE" dirty="0" smtClean="0"/>
              <a:t> </a:t>
            </a:r>
            <a:r>
              <a:rPr lang="de-DE" dirty="0" err="1" smtClean="0"/>
              <a:t>pictures</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endParaRPr lang="de-DE" dirty="0"/>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484104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Images + Two Caption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1</a:t>
            </a:r>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9" name="Textplatzhalter"/>
          <p:cNvSpPr>
            <a:spLocks noGrp="1"/>
          </p:cNvSpPr>
          <p:nvPr>
            <p:ph type="body" sz="quarter" idx="14" hasCustomPrompt="1"/>
          </p:nvPr>
        </p:nvSpPr>
        <p:spPr>
          <a:xfrm>
            <a:off x="475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2</a:t>
            </a:r>
          </a:p>
          <a:p>
            <a:pPr lvl="1"/>
            <a:endParaRPr lang="de-DE" dirty="0"/>
          </a:p>
        </p:txBody>
      </p:sp>
      <p:sp>
        <p:nvSpPr>
          <p:cNvPr id="10"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232530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One Image + Caption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4500"/>
            <a:ext cx="8280000" cy="39600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2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5"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 </a:t>
            </a:r>
            <a:r>
              <a:rPr lang="de-DE" dirty="0" err="1" smtClean="0"/>
              <a:t>big</a:t>
            </a:r>
            <a:r>
              <a:rPr lang="de-DE" dirty="0" smtClean="0"/>
              <a:t> </a:t>
            </a:r>
            <a:r>
              <a:rPr lang="de-DE" dirty="0" err="1" smtClean="0"/>
              <a:t>image</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r>
              <a:rPr lang="de-DE" dirty="0" smtClean="0"/>
              <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583524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6" name="Tabellenplatzhalter"/>
          <p:cNvSpPr>
            <a:spLocks noGrp="1"/>
          </p:cNvSpPr>
          <p:nvPr>
            <p:ph type="tbl" sz="quarter" idx="10" hasCustomPrompt="1"/>
          </p:nvPr>
        </p:nvSpPr>
        <p:spPr>
          <a:xfrm>
            <a:off x="432000" y="1716678"/>
            <a:ext cx="8280000" cy="4464000"/>
          </a:xfrm>
          <a:prstGeom prst="rect">
            <a:avLst/>
          </a:prstGeom>
        </p:spPr>
        <p:txBody>
          <a:bodyPr vert="horz"/>
          <a:lstStyle>
            <a:lvl1pPr marL="0" indent="0">
              <a:buFontTx/>
              <a:buNone/>
              <a:defRPr sz="1200" baseline="0">
                <a:solidFill>
                  <a:srgbClr val="818A8F"/>
                </a:solidFill>
              </a:defRPr>
            </a:lvl1pPr>
          </a:lstStyle>
          <a:p>
            <a:r>
              <a:rPr lang="de-DE" sz="1200" dirty="0" smtClean="0"/>
              <a:t>Insert </a:t>
            </a:r>
            <a:r>
              <a:rPr lang="de-DE" sz="1200" dirty="0" err="1" smtClean="0"/>
              <a:t>table</a:t>
            </a:r>
            <a:r>
              <a:rPr lang="de-DE" sz="1200" dirty="0" smtClean="0"/>
              <a:t> via </a:t>
            </a:r>
            <a:r>
              <a:rPr lang="de-DE" sz="1200" dirty="0" err="1" smtClean="0"/>
              <a:t>the</a:t>
            </a:r>
            <a:r>
              <a:rPr lang="de-DE" sz="1200" dirty="0" smtClean="0"/>
              <a:t>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„Table“: </a:t>
            </a:r>
            <a:r>
              <a:rPr lang="de-DE" sz="1200" dirty="0" err="1" smtClean="0"/>
              <a:t>Choose</a:t>
            </a:r>
            <a:r>
              <a:rPr lang="de-DE" sz="1200" dirty="0" smtClean="0"/>
              <a:t> </a:t>
            </a:r>
            <a:r>
              <a:rPr lang="de-DE" sz="1200" dirty="0" err="1" smtClean="0"/>
              <a:t>number</a:t>
            </a:r>
            <a:r>
              <a:rPr lang="de-DE" sz="1200" dirty="0" smtClean="0"/>
              <a:t> </a:t>
            </a:r>
            <a:r>
              <a:rPr lang="de-DE" sz="1200" dirty="0" err="1" smtClean="0"/>
              <a:t>of</a:t>
            </a:r>
            <a:r>
              <a:rPr lang="de-DE" sz="1200" dirty="0" smtClean="0"/>
              <a:t> </a:t>
            </a:r>
            <a:r>
              <a:rPr lang="de-DE" sz="1200" dirty="0" err="1" smtClean="0"/>
              <a:t>rows</a:t>
            </a:r>
            <a:r>
              <a:rPr lang="de-DE" sz="1200" dirty="0" smtClean="0"/>
              <a:t> </a:t>
            </a:r>
            <a:r>
              <a:rPr lang="de-DE" sz="1200" dirty="0" err="1" smtClean="0"/>
              <a:t>and</a:t>
            </a:r>
            <a:r>
              <a:rPr lang="de-DE" sz="1200" dirty="0" smtClean="0"/>
              <a:t> </a:t>
            </a:r>
            <a:r>
              <a:rPr lang="de-DE" sz="1200" dirty="0" err="1" smtClean="0"/>
              <a:t>columns</a:t>
            </a:r>
            <a:r>
              <a:rPr lang="de-DE" sz="1200" dirty="0" smtClean="0"/>
              <a:t> </a:t>
            </a:r>
            <a:r>
              <a:rPr lang="de-DE" sz="1200" dirty="0" err="1" smtClean="0"/>
              <a:t>and</a:t>
            </a:r>
            <a:r>
              <a:rPr lang="de-DE" sz="1200" dirty="0" smtClean="0"/>
              <a:t> </a:t>
            </a:r>
            <a:r>
              <a:rPr lang="de-DE" sz="1200" dirty="0" err="1" smtClean="0"/>
              <a:t>subsequently</a:t>
            </a:r>
            <a:r>
              <a:rPr lang="de-DE" sz="1200" dirty="0" smtClean="0"/>
              <a:t> </a:t>
            </a:r>
            <a:r>
              <a:rPr lang="de-DE" sz="1200" dirty="0" err="1" smtClean="0"/>
              <a:t>click</a:t>
            </a:r>
            <a:r>
              <a:rPr lang="de-DE" sz="1200" dirty="0" smtClean="0"/>
              <a:t> on „New </a:t>
            </a:r>
            <a:r>
              <a:rPr lang="de-DE" sz="1200" dirty="0" err="1" smtClean="0"/>
              <a:t>table</a:t>
            </a:r>
            <a:r>
              <a:rPr lang="de-DE" sz="1200" dirty="0" smtClean="0"/>
              <a: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Table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669879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0A32112-CC48-4CF6-AB34-71EB13608C0C}" type="datetime1">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FA3EAF66-A610-4C2D-BE3C-C7D87333F08D}" type="slidenum">
              <a:rPr lang="en-US"/>
              <a:pPr>
                <a:defRPr/>
              </a:pPr>
              <a:t>‹#›</a:t>
            </a:fld>
            <a:endParaRPr lang="en-US"/>
          </a:p>
        </p:txBody>
      </p:sp>
    </p:spTree>
    <p:extLst>
      <p:ext uri="{BB962C8B-B14F-4D97-AF65-F5344CB8AC3E}">
        <p14:creationId xmlns:p14="http://schemas.microsoft.com/office/powerpoint/2010/main" val="1715123472"/>
      </p:ext>
    </p:extLst>
  </p:cSld>
  <p:clrMapOvr>
    <a:masterClrMapping/>
  </p:clrMapOvr>
  <p:transition>
    <p:wipe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5" name="Diagrammplatzhalter"/>
          <p:cNvSpPr>
            <a:spLocks noGrp="1"/>
          </p:cNvSpPr>
          <p:nvPr>
            <p:ph type="chart" sz="quarter" idx="10" hasCustomPrompt="1"/>
          </p:nvPr>
        </p:nvSpPr>
        <p:spPr>
          <a:xfrm>
            <a:off x="432000" y="1709788"/>
            <a:ext cx="8280000" cy="4464000"/>
          </a:xfrm>
          <a:prstGeom prst="rect">
            <a:avLst/>
          </a:prstGeom>
        </p:spPr>
        <p:txBody>
          <a:bodyPr vert="horz"/>
          <a:lstStyle>
            <a:lvl1pPr marL="0" indent="0">
              <a:buFontTx/>
              <a:buNone/>
              <a:defRPr sz="120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a:t>
            </a:r>
            <a:r>
              <a:rPr lang="de-DE" sz="1200" dirty="0" err="1" smtClean="0"/>
              <a:t>eliagroup</a:t>
            </a:r>
            <a:r>
              <a:rPr lang="de-DE" sz="1200" dirty="0" smtClean="0"/>
              <a:t> “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Chart title</a:t>
            </a: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628444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hart + Text slide">
    <p:spTree>
      <p:nvGrpSpPr>
        <p:cNvPr id="1" name=""/>
        <p:cNvGrpSpPr/>
        <p:nvPr/>
      </p:nvGrpSpPr>
      <p:grpSpPr>
        <a:xfrm>
          <a:off x="0" y="0"/>
          <a:ext cx="0" cy="0"/>
          <a:chOff x="0" y="0"/>
          <a:chExt cx="0" cy="0"/>
        </a:xfrm>
      </p:grpSpPr>
      <p:sp>
        <p:nvSpPr>
          <p:cNvPr id="3" name="Diagrammplatzhalter"/>
          <p:cNvSpPr>
            <a:spLocks noGrp="1"/>
          </p:cNvSpPr>
          <p:nvPr>
            <p:ph type="chart" sz="quarter" idx="11" hasCustomPrompt="1"/>
          </p:nvPr>
        </p:nvSpPr>
        <p:spPr>
          <a:xfrm>
            <a:off x="432000" y="1709788"/>
            <a:ext cx="5215550" cy="4464000"/>
          </a:xfrm>
          <a:prstGeom prst="rect">
            <a:avLst/>
          </a:prstGeom>
        </p:spPr>
        <p:txBody>
          <a:bodyPr vert="horz"/>
          <a:lstStyle>
            <a:lvl1pPr marL="0" indent="0">
              <a:buFontTx/>
              <a:buNone/>
              <a:defRPr sz="1200" baseline="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7"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6"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baseline="0">
                <a:solidFill>
                  <a:srgbClr val="E75420"/>
                </a:solidFill>
              </a:defRPr>
            </a:lvl1pPr>
          </a:lstStyle>
          <a:p>
            <a:r>
              <a:rPr lang="de-DE" dirty="0" smtClean="0"/>
              <a:t>Chart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332511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17" name="Textplatzhalter3"/>
          <p:cNvSpPr>
            <a:spLocks noGrp="1"/>
          </p:cNvSpPr>
          <p:nvPr>
            <p:ph type="body" sz="quarter" idx="14" hasCustomPrompt="1"/>
          </p:nvPr>
        </p:nvSpPr>
        <p:spPr>
          <a:xfrm>
            <a:off x="5992575" y="2512111"/>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0" name="HintergrundProzesspunkt3"/>
          <p:cNvSpPr/>
          <p:nvPr userDrawn="1"/>
        </p:nvSpPr>
        <p:spPr>
          <a:xfrm rot="16200000">
            <a:off x="6728276"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8" name="TextplatzhalterProzesspunkt3"/>
          <p:cNvSpPr>
            <a:spLocks noGrp="1"/>
          </p:cNvSpPr>
          <p:nvPr>
            <p:ph type="body" sz="quarter" idx="15" hasCustomPrompt="1"/>
          </p:nvPr>
        </p:nvSpPr>
        <p:spPr>
          <a:xfrm>
            <a:off x="5708581" y="1709788"/>
            <a:ext cx="254675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3</a:t>
            </a:r>
          </a:p>
        </p:txBody>
      </p:sp>
      <p:cxnSp>
        <p:nvCxnSpPr>
          <p:cNvPr id="23" name="Trennlinie2"/>
          <p:cNvCxnSpPr/>
          <p:nvPr userDrawn="1"/>
        </p:nvCxnSpPr>
        <p:spPr>
          <a:xfrm flipV="1">
            <a:off x="5708581"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14" name="Textplatzhalter2"/>
          <p:cNvSpPr>
            <a:spLocks noGrp="1"/>
          </p:cNvSpPr>
          <p:nvPr>
            <p:ph type="body" sz="quarter" idx="12" hasCustomPrompt="1"/>
          </p:nvPr>
        </p:nvSpPr>
        <p:spPr>
          <a:xfrm>
            <a:off x="3438209"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357188" indent="-357188">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6" name="HintergrundProzesspunkt2"/>
          <p:cNvSpPr/>
          <p:nvPr userDrawn="1"/>
        </p:nvSpPr>
        <p:spPr>
          <a:xfrm rot="16200000">
            <a:off x="4160290"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5" name="TextplatzhalterProzesspunkt2"/>
          <p:cNvSpPr>
            <a:spLocks noGrp="1"/>
          </p:cNvSpPr>
          <p:nvPr>
            <p:ph type="body" sz="quarter" idx="13" hasCustomPrompt="1"/>
          </p:nvPr>
        </p:nvSpPr>
        <p:spPr>
          <a:xfrm>
            <a:off x="3175703" y="1709789"/>
            <a:ext cx="253287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2</a:t>
            </a:r>
          </a:p>
        </p:txBody>
      </p:sp>
      <p:cxnSp>
        <p:nvCxnSpPr>
          <p:cNvPr id="22" name="Trennlinie1"/>
          <p:cNvCxnSpPr/>
          <p:nvPr userDrawn="1"/>
        </p:nvCxnSpPr>
        <p:spPr>
          <a:xfrm flipV="1">
            <a:off x="3154883"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7" name="Textplatzhalter1"/>
          <p:cNvSpPr>
            <a:spLocks noGrp="1"/>
          </p:cNvSpPr>
          <p:nvPr>
            <p:ph type="body" sz="quarter" idx="10" hasCustomPrompt="1"/>
          </p:nvPr>
        </p:nvSpPr>
        <p:spPr>
          <a:xfrm>
            <a:off x="886623"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baseline="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7" name="HintergrundProzesspunkt1"/>
          <p:cNvSpPr/>
          <p:nvPr userDrawn="1"/>
        </p:nvSpPr>
        <p:spPr>
          <a:xfrm rot="16200000">
            <a:off x="1613124" y="669270"/>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0" name="TextplatzhalterProzesspunkt1"/>
          <p:cNvSpPr>
            <a:spLocks noGrp="1"/>
          </p:cNvSpPr>
          <p:nvPr>
            <p:ph type="body" sz="quarter" idx="11" hasCustomPrompt="1"/>
          </p:nvPr>
        </p:nvSpPr>
        <p:spPr>
          <a:xfrm>
            <a:off x="612000" y="1709789"/>
            <a:ext cx="2549823"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1</a:t>
            </a:r>
          </a:p>
        </p:txBody>
      </p:sp>
      <p:sp>
        <p:nvSpPr>
          <p:cNvPr id="1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2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
        <p:nvSpPr>
          <p:cNvPr id="2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Tree>
    <p:extLst>
      <p:ext uri="{BB962C8B-B14F-4D97-AF65-F5344CB8AC3E}">
        <p14:creationId xmlns:p14="http://schemas.microsoft.com/office/powerpoint/2010/main" val="918671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3" y="539750"/>
            <a:ext cx="8291512" cy="115093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49263" y="1708150"/>
            <a:ext cx="8299450" cy="6270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15893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82120DD2-2179-455F-8461-7EE61C218B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3"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CBA090C1-1302-4F6B-8469-568B40967E3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941369559"/>
      </p:ext>
    </p:extLst>
  </p:cSld>
  <p:clrMapOvr>
    <a:masterClrMapping/>
  </p:clrMapOvr>
  <p:transition>
    <p:wipe di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2AF05D3-F0A1-4447-98A0-A59C193C6638}"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4"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475C8ECE-5A3D-4828-915B-483CB721570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1762491269"/>
      </p:ext>
    </p:extLst>
  </p:cSld>
  <p:clrMapOvr>
    <a:masterClrMapping/>
  </p:clrMapOvr>
  <p:transition>
    <p:wipe di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6D56496-6788-40EF-8313-9BD9390B8F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33C48-1ED2-4136-9699-D07F771BE845}"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2165801784"/>
      </p:ext>
    </p:extLst>
  </p:cSld>
  <p:clrMapOvr>
    <a:masterClrMapping/>
  </p:clrMapOvr>
  <p:transition>
    <p:wipe di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2211E42C-E093-4347-AF1B-4DE6895D8CC3}"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6"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D61BCD9F-AC21-41B7-A001-AD6130FAE418}"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863510227"/>
      </p:ext>
    </p:extLst>
  </p:cSld>
  <p:clrMapOvr>
    <a:masterClrMapping/>
  </p:clrMapOvr>
  <p:transition>
    <p:wipe di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nl-BE" noProof="0"/>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DAE8699F-A765-4790-B536-894D4307F5A7}"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DD2CD62-116A-4322-A7ED-9ADBECA4743D}" type="slidenum">
              <a:rPr lang="en-US">
                <a:solidFill>
                  <a:srgbClr val="46535B">
                    <a:tint val="75000"/>
                  </a:srgbClr>
                </a:solidFill>
              </a:rPr>
              <a:pPr>
                <a:defRPr/>
              </a:pPr>
              <a:t>‹#›</a:t>
            </a:fld>
            <a:endParaRPr lang="en-US">
              <a:solidFill>
                <a:srgbClr val="46535B">
                  <a:tint val="75000"/>
                </a:srgbClr>
              </a:solidFill>
            </a:endParaRPr>
          </a:p>
        </p:txBody>
      </p:sp>
    </p:spTree>
    <p:extLst>
      <p:ext uri="{BB962C8B-B14F-4D97-AF65-F5344CB8AC3E}">
        <p14:creationId xmlns:p14="http://schemas.microsoft.com/office/powerpoint/2010/main" val="563192785"/>
      </p:ext>
    </p:extLst>
  </p:cSld>
  <p:clrMapOvr>
    <a:masterClrMapping/>
  </p:clrMapOvr>
  <p:transition>
    <p:wipe di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Agenda</a:t>
            </a:r>
            <a:endParaRPr lang="de-DE" dirty="0"/>
          </a:p>
        </p:txBody>
      </p:sp>
      <p:sp>
        <p:nvSpPr>
          <p:cNvPr id="3" name="Textplatzhalter"/>
          <p:cNvSpPr>
            <a:spLocks noGrp="1"/>
          </p:cNvSpPr>
          <p:nvPr>
            <p:ph type="body" sz="quarter" idx="10" hasCustomPrompt="1"/>
          </p:nvPr>
        </p:nvSpPr>
        <p:spPr>
          <a:xfrm>
            <a:off x="432000" y="1710000"/>
            <a:ext cx="8280200" cy="4464000"/>
          </a:xfrm>
          <a:prstGeom prst="rect">
            <a:avLst/>
          </a:prstGeom>
          <a:ln>
            <a:noFill/>
          </a:ln>
        </p:spPr>
        <p:txBody>
          <a:bodyPr/>
          <a:lstStyle>
            <a:lvl1pPr marL="269875" indent="-269875">
              <a:lnSpc>
                <a:spcPct val="120000"/>
              </a:lnSpc>
              <a:spcBef>
                <a:spcPts val="1200"/>
              </a:spcBef>
              <a:buClr>
                <a:schemeClr val="dk2"/>
              </a:buClr>
              <a:buFontTx/>
              <a:buAutoNum type="arabicPeriod"/>
              <a:defRPr sz="2000" baseline="0"/>
            </a:lvl1pPr>
            <a:lvl2pPr marL="612775" indent="-342900">
              <a:lnSpc>
                <a:spcPct val="120000"/>
              </a:lnSpc>
              <a:spcBef>
                <a:spcPts val="84"/>
              </a:spcBef>
              <a:buClr>
                <a:schemeClr val="tx2"/>
              </a:buClr>
              <a:buFont typeface="+mj-lt"/>
              <a:buAutoNum type="arabicPeriod"/>
              <a:defRPr sz="1600"/>
            </a:lvl2pPr>
            <a:lvl3pPr marL="879475" indent="-342900">
              <a:lnSpc>
                <a:spcPct val="120000"/>
              </a:lnSpc>
              <a:spcBef>
                <a:spcPts val="84"/>
              </a:spcBef>
              <a:buClr>
                <a:schemeClr val="tx2"/>
              </a:buClr>
              <a:buFont typeface="+mj-lt"/>
              <a:buAutoNum type="arabicPeriod"/>
              <a:defRPr sz="1600"/>
            </a:lvl3pPr>
            <a:lvl4pPr marL="1152525" indent="-342900">
              <a:lnSpc>
                <a:spcPct val="120000"/>
              </a:lnSpc>
              <a:spcBef>
                <a:spcPts val="84"/>
              </a:spcBef>
              <a:buClr>
                <a:schemeClr val="tx2"/>
              </a:buClr>
              <a:buFont typeface="+mj-lt"/>
              <a:buAutoNum type="arabicPeriod"/>
              <a:defRPr sz="1600">
                <a:solidFill>
                  <a:schemeClr val="dk1"/>
                </a:solidFill>
              </a:defRPr>
            </a:lvl4pPr>
            <a:lvl5pPr marL="1422400" marR="0" indent="-342900" algn="l" defTabSz="457200" rtl="0" eaLnBrk="1" fontAlgn="auto" latinLnBrk="0" hangingPunct="1">
              <a:lnSpc>
                <a:spcPct val="120000"/>
              </a:lnSpc>
              <a:spcBef>
                <a:spcPts val="84"/>
              </a:spcBef>
              <a:spcAft>
                <a:spcPts val="0"/>
              </a:spcAft>
              <a:buClr>
                <a:schemeClr val="tx2"/>
              </a:buClr>
              <a:buSzTx/>
              <a:buFont typeface="+mj-lt"/>
              <a:buAutoNum type="arabicPeriod"/>
              <a:tabLst/>
              <a:defRPr sz="1600" baseline="0">
                <a:solidFill>
                  <a:schemeClr val="dk1"/>
                </a:solidFill>
              </a:defRPr>
            </a:lvl5pPr>
            <a:lvl6pPr marL="1684337" indent="-342900">
              <a:lnSpc>
                <a:spcPct val="120000"/>
              </a:lnSpc>
              <a:spcBef>
                <a:spcPts val="84"/>
              </a:spcBef>
              <a:buClr>
                <a:schemeClr val="tx2"/>
              </a:buClr>
              <a:buFont typeface="+mj-lt"/>
              <a:buAutoNum type="arabicPeriod"/>
              <a:defRPr sz="1600" baseline="0"/>
            </a:lvl6pPr>
            <a:lvl7pPr marL="1952625" indent="-342900">
              <a:lnSpc>
                <a:spcPct val="120000"/>
              </a:lnSpc>
              <a:spcBef>
                <a:spcPts val="84"/>
              </a:spcBef>
              <a:buClr>
                <a:schemeClr val="tx2"/>
              </a:buClr>
              <a:buFont typeface="+mj-lt"/>
              <a:buAutoNum type="arabicPeriod"/>
              <a:defRPr sz="1600" baseline="0"/>
            </a:lvl7pPr>
            <a:lvl8pPr marL="2220913" indent="-342900">
              <a:lnSpc>
                <a:spcPct val="120000"/>
              </a:lnSpc>
              <a:spcBef>
                <a:spcPts val="84"/>
              </a:spcBef>
              <a:buClr>
                <a:schemeClr val="tx2"/>
              </a:buClr>
              <a:buFont typeface="+mj-lt"/>
              <a:buAutoNum type="arabicPeriod"/>
              <a:defRPr sz="1600" baseline="0"/>
            </a:lvl8pPr>
            <a:lvl9pPr marL="2500312" indent="-342900">
              <a:lnSpc>
                <a:spcPct val="120000"/>
              </a:lnSpc>
              <a:spcBef>
                <a:spcPts val="84"/>
              </a:spcBef>
              <a:buClr>
                <a:schemeClr val="tx2"/>
              </a:buClr>
              <a:buFont typeface="+mj-lt"/>
              <a:buAutoNum type="arabicPeriod"/>
              <a:defRPr sz="1600"/>
            </a:lvl9pPr>
          </a:lstStyle>
          <a:p>
            <a:pPr marL="269875" indent="-269875">
              <a:buFontTx/>
              <a:buAutoNum type="arabicPeriod"/>
            </a:pPr>
            <a:r>
              <a:rPr lang="de-DE" dirty="0" smtClean="0"/>
              <a:t>First </a:t>
            </a:r>
            <a:r>
              <a:rPr lang="de-DE" dirty="0" err="1" smtClean="0"/>
              <a:t>content</a:t>
            </a:r>
            <a:r>
              <a:rPr lang="de-DE" dirty="0" smtClean="0"/>
              <a:t>-part</a:t>
            </a:r>
          </a:p>
          <a:p>
            <a:pPr lvl="1"/>
            <a:r>
              <a:rPr lang="de-DE" dirty="0" smtClean="0"/>
              <a:t>Subcontent </a:t>
            </a:r>
            <a:r>
              <a:rPr lang="de-DE" dirty="0" err="1" smtClean="0"/>
              <a:t>one</a:t>
            </a:r>
            <a:endParaRPr lang="de-DE" dirty="0" smtClean="0"/>
          </a:p>
        </p:txBody>
      </p:sp>
      <p:sp>
        <p:nvSpPr>
          <p:cNvPr id="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682065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27A7DE0-A85F-4603-B00F-9B7FF3BA09CD}" type="datetime1">
              <a:rPr lang="en-US"/>
              <a:pPr>
                <a:defRPr/>
              </a:pPr>
              <a:t>10/25/2019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23927CB5-B634-4E2E-82CA-62CE109C9E77}" type="slidenum">
              <a:rPr lang="en-US"/>
              <a:pPr>
                <a:defRPr/>
              </a:pPr>
              <a:t>‹#›</a:t>
            </a:fld>
            <a:endParaRPr lang="en-US"/>
          </a:p>
        </p:txBody>
      </p:sp>
    </p:spTree>
    <p:extLst>
      <p:ext uri="{BB962C8B-B14F-4D97-AF65-F5344CB8AC3E}">
        <p14:creationId xmlns:p14="http://schemas.microsoft.com/office/powerpoint/2010/main" val="2418882960"/>
      </p:ext>
    </p:extLst>
  </p:cSld>
  <p:clrMapOvr>
    <a:masterClrMapping/>
  </p:clrMapOvr>
  <p:transition>
    <p:wipe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828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73050" indent="-273050" algn="l" defTabSz="252000" rtl="0" eaLnBrk="1" latinLnBrk="0" hangingPunct="1">
              <a:lnSpc>
                <a:spcPct val="120000"/>
              </a:lnSpc>
              <a:spcBef>
                <a:spcPts val="600"/>
              </a:spcBef>
              <a:spcAft>
                <a:spcPts val="600"/>
              </a:spcAft>
              <a:buClr>
                <a:schemeClr val="tx2"/>
              </a:buClr>
              <a:buFont typeface="Lucida Grande"/>
              <a:buChar char="-"/>
              <a:defRPr sz="1600" b="0"/>
            </a:lvl2pPr>
            <a:lvl3pPr marL="576000" indent="0" algn="l" defTabSz="457200" rtl="0" eaLnBrk="1" latinLnBrk="0" hangingPunct="1">
              <a:lnSpc>
                <a:spcPct val="120000"/>
              </a:lnSpc>
              <a:spcBef>
                <a:spcPts val="600"/>
              </a:spcBef>
              <a:spcAft>
                <a:spcPts val="600"/>
              </a:spcAft>
              <a:buClr>
                <a:schemeClr val="tx2"/>
              </a:buClr>
              <a:buFontTx/>
              <a:buNone/>
              <a:defRPr sz="1600" b="0" baseline="0"/>
            </a:lvl3pPr>
            <a:lvl4pPr marL="864000" indent="0" algn="l" defTabSz="457200" rtl="0" eaLnBrk="1" latinLnBrk="0" hangingPunct="1">
              <a:lnSpc>
                <a:spcPct val="120000"/>
              </a:lnSpc>
              <a:spcBef>
                <a:spcPts val="600"/>
              </a:spcBef>
              <a:spcAft>
                <a:spcPts val="6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Fussnote" hidden="1"/>
          <p:cNvSpPr txBox="1">
            <a:spLocks/>
          </p:cNvSpPr>
          <p:nvPr userDrawn="1"/>
        </p:nvSpPr>
        <p:spPr>
          <a:xfrm>
            <a:off x="432000" y="6165895"/>
            <a:ext cx="828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de-DE" sz="1000" b="0" dirty="0" smtClean="0">
                <a:solidFill>
                  <a:srgbClr val="46535B"/>
                </a:solidFill>
              </a:rPr>
              <a:t>* </a:t>
            </a:r>
            <a:r>
              <a:rPr lang="de-DE" sz="1000" b="0" dirty="0" err="1" smtClean="0">
                <a:solidFill>
                  <a:srgbClr val="46535B"/>
                </a:solidFill>
              </a:rPr>
              <a:t>Footnote</a:t>
            </a:r>
            <a:r>
              <a:rPr lang="de-DE" sz="1000" b="0" dirty="0" smtClean="0">
                <a:solidFill>
                  <a:srgbClr val="46535B"/>
                </a:solidFill>
              </a:rPr>
              <a:t>. </a:t>
            </a:r>
            <a:r>
              <a:rPr lang="de-DE" sz="1000" b="0" dirty="0" err="1" smtClean="0">
                <a:solidFill>
                  <a:srgbClr val="46535B"/>
                </a:solidFill>
              </a:rPr>
              <a:t>Should</a:t>
            </a:r>
            <a:r>
              <a:rPr lang="de-DE" sz="1000" b="0" dirty="0" smtClean="0">
                <a:solidFill>
                  <a:srgbClr val="46535B"/>
                </a:solidFill>
              </a:rPr>
              <a:t> not </a:t>
            </a:r>
            <a:r>
              <a:rPr lang="de-DE" sz="1000" b="0" dirty="0" err="1" smtClean="0">
                <a:solidFill>
                  <a:srgbClr val="46535B"/>
                </a:solidFill>
              </a:rPr>
              <a:t>be</a:t>
            </a:r>
            <a:r>
              <a:rPr lang="de-DE" sz="1000" b="0" dirty="0" smtClean="0">
                <a:solidFill>
                  <a:srgbClr val="46535B"/>
                </a:solidFill>
              </a:rPr>
              <a:t> </a:t>
            </a:r>
            <a:r>
              <a:rPr lang="de-DE" sz="1000" b="0" dirty="0" err="1" smtClean="0">
                <a:solidFill>
                  <a:srgbClr val="46535B"/>
                </a:solidFill>
              </a:rPr>
              <a:t>longer</a:t>
            </a:r>
            <a:r>
              <a:rPr lang="de-DE" sz="1000" b="0" dirty="0" smtClean="0">
                <a:solidFill>
                  <a:srgbClr val="46535B"/>
                </a:solidFill>
              </a:rPr>
              <a:t> </a:t>
            </a:r>
            <a:r>
              <a:rPr lang="de-DE" sz="1000" b="0" dirty="0" err="1" smtClean="0">
                <a:solidFill>
                  <a:srgbClr val="46535B"/>
                </a:solidFill>
              </a:rPr>
              <a:t>than</a:t>
            </a:r>
            <a:r>
              <a:rPr lang="de-DE" sz="1000" b="0" dirty="0" smtClean="0">
                <a:solidFill>
                  <a:srgbClr val="46535B"/>
                </a:solidFill>
              </a:rPr>
              <a:t> 1 </a:t>
            </a:r>
            <a:r>
              <a:rPr lang="de-DE" sz="1000" b="0" dirty="0" err="1" smtClean="0">
                <a:solidFill>
                  <a:srgbClr val="46535B"/>
                </a:solidFill>
              </a:rPr>
              <a:t>line</a:t>
            </a:r>
            <a:r>
              <a:rPr lang="de-DE" sz="1000" b="0" dirty="0" smtClean="0">
                <a:solidFill>
                  <a:srgbClr val="46535B"/>
                </a:solidFill>
              </a:rPr>
              <a:t>.</a:t>
            </a:r>
            <a:endParaRPr lang="de-DE" sz="1000" b="0" dirty="0">
              <a:solidFill>
                <a:srgbClr val="46535B"/>
              </a:solidFil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528296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 Conclusion slide">
    <p:spTree>
      <p:nvGrpSpPr>
        <p:cNvPr id="1" name=""/>
        <p:cNvGrpSpPr/>
        <p:nvPr/>
      </p:nvGrpSpPr>
      <p:grpSpPr>
        <a:xfrm>
          <a:off x="0" y="0"/>
          <a:ext cx="0" cy="0"/>
          <a:chOff x="0" y="0"/>
          <a:chExt cx="0" cy="0"/>
        </a:xfrm>
      </p:grpSpPr>
      <p:sp>
        <p:nvSpPr>
          <p:cNvPr id="4"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err="1" smtClean="0"/>
              <a:t>Textslide</a:t>
            </a:r>
            <a:r>
              <a:rPr lang="de-DE" dirty="0" smtClean="0"/>
              <a:t> </a:t>
            </a:r>
            <a:r>
              <a:rPr lang="de-DE" dirty="0" err="1" smtClean="0"/>
              <a:t>with</a:t>
            </a:r>
            <a:r>
              <a:rPr lang="de-DE" dirty="0" smtClean="0"/>
              <a:t> a title </a:t>
            </a:r>
            <a:r>
              <a:rPr lang="de-DE" dirty="0" err="1" smtClean="0"/>
              <a:t>that</a:t>
            </a:r>
            <a:r>
              <a:rPr lang="de-DE" dirty="0" smtClean="0"/>
              <a:t> </a:t>
            </a:r>
            <a:r>
              <a:rPr lang="de-DE" dirty="0" err="1" smtClean="0"/>
              <a:t>is</a:t>
            </a:r>
            <a:r>
              <a:rPr lang="de-DE" dirty="0" smtClean="0"/>
              <a:t> </a:t>
            </a:r>
            <a:r>
              <a:rPr lang="de-DE" dirty="0" err="1" smtClean="0"/>
              <a:t>very</a:t>
            </a:r>
            <a:r>
              <a:rPr lang="de-DE" dirty="0" smtClean="0"/>
              <a:t> </a:t>
            </a:r>
            <a:r>
              <a:rPr lang="de-DE" dirty="0" err="1" smtClean="0"/>
              <a:t>detailed</a:t>
            </a:r>
            <a:r>
              <a:rPr lang="de-DE" dirty="0" smtClean="0"/>
              <a:t> </a:t>
            </a:r>
            <a:br>
              <a:rPr lang="de-DE" dirty="0" smtClean="0"/>
            </a:br>
            <a:r>
              <a:rPr lang="de-DE" dirty="0" err="1" smtClean="0"/>
              <a:t>and</a:t>
            </a:r>
            <a:r>
              <a:rPr lang="de-DE" dirty="0" smtClean="0"/>
              <a:t> </a:t>
            </a:r>
            <a:r>
              <a:rPr lang="de-DE" dirty="0" err="1" smtClean="0"/>
              <a:t>covers</a:t>
            </a:r>
            <a:r>
              <a:rPr lang="de-DE" dirty="0" smtClean="0"/>
              <a:t> </a:t>
            </a:r>
            <a:r>
              <a:rPr lang="de-DE" dirty="0" err="1" smtClean="0"/>
              <a:t>two</a:t>
            </a:r>
            <a:r>
              <a:rPr lang="de-DE" dirty="0" smtClean="0"/>
              <a:t> </a:t>
            </a:r>
            <a:r>
              <a:rPr lang="de-DE" dirty="0" err="1" smtClean="0"/>
              <a:t>lines</a:t>
            </a:r>
            <a:endParaRPr lang="de-DE" dirty="0"/>
          </a:p>
        </p:txBody>
      </p:sp>
      <p:sp>
        <p:nvSpPr>
          <p:cNvPr id="5" name="TextplatzhalterKernaussage"/>
          <p:cNvSpPr>
            <a:spLocks noGrp="1"/>
          </p:cNvSpPr>
          <p:nvPr>
            <p:ph type="body" sz="quarter" idx="12" hasCustomPrompt="1"/>
          </p:nvPr>
        </p:nvSpPr>
        <p:spPr>
          <a:xfrm>
            <a:off x="432000" y="5100562"/>
            <a:ext cx="8280000" cy="1073225"/>
          </a:xfrm>
          <a:prstGeom prst="rect">
            <a:avLst/>
          </a:prstGeom>
          <a:solidFill>
            <a:schemeClr val="tx2"/>
          </a:solidFill>
          <a:ln>
            <a:noFill/>
          </a:ln>
        </p:spPr>
        <p:txBody>
          <a:bodyPr vert="horz" lIns="180000" tIns="144000" rIns="180000" bIns="180000" anchor="ctr"/>
          <a:lstStyle>
            <a:lvl1pPr marL="0" indent="0">
              <a:lnSpc>
                <a:spcPct val="120000"/>
              </a:lnSpc>
              <a:buFontTx/>
              <a:buNone/>
              <a:defRPr sz="200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br>
              <a:rPr lang="de-DE" dirty="0" smtClean="0"/>
            </a:br>
            <a:r>
              <a:rPr lang="de-DE" dirty="0" err="1" smtClean="0"/>
              <a:t>than</a:t>
            </a:r>
            <a:r>
              <a:rPr lang="de-DE" dirty="0" smtClean="0"/>
              <a:t> 2 </a:t>
            </a:r>
            <a:r>
              <a:rPr lang="de-DE" dirty="0" err="1" smtClean="0"/>
              <a:t>lines</a:t>
            </a:r>
            <a:r>
              <a:rPr lang="de-DE" dirty="0" smtClean="0"/>
              <a:t>.</a:t>
            </a:r>
            <a:endParaRPr lang="de-DE" dirty="0"/>
          </a:p>
        </p:txBody>
      </p:sp>
      <p:sp>
        <p:nvSpPr>
          <p:cNvPr id="6" name="Textplatzhalter"/>
          <p:cNvSpPr>
            <a:spLocks noGrp="1"/>
          </p:cNvSpPr>
          <p:nvPr>
            <p:ph type="body" sz="quarter" idx="10" hasCustomPrompt="1"/>
          </p:nvPr>
        </p:nvSpPr>
        <p:spPr>
          <a:xfrm>
            <a:off x="432000" y="1714500"/>
            <a:ext cx="8280000" cy="320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600"/>
              </a:spcBef>
              <a:spcAft>
                <a:spcPts val="600"/>
              </a:spcAft>
              <a:buClr>
                <a:schemeClr val="accent4"/>
              </a:buClr>
              <a:buFont typeface="Lucida Grande"/>
              <a:buChar char="-"/>
              <a:defRPr sz="1600" b="0" baseline="0"/>
            </a:lvl2pPr>
            <a:lvl3pPr marL="576000" indent="0">
              <a:lnSpc>
                <a:spcPct val="120000"/>
              </a:lnSpc>
              <a:spcBef>
                <a:spcPts val="600"/>
              </a:spcBef>
              <a:spcAft>
                <a:spcPts val="600"/>
              </a:spcAft>
              <a:buFontTx/>
              <a:buNone/>
              <a:defRPr sz="1600" b="0" baseline="0"/>
            </a:lvl3pPr>
            <a:lvl4pPr marL="864000" indent="0">
              <a:lnSpc>
                <a:spcPct val="120000"/>
              </a:lnSpc>
              <a:spcBef>
                <a:spcPts val="600"/>
              </a:spcBef>
              <a:spcAft>
                <a:spcPts val="600"/>
              </a:spcAft>
              <a:buClr>
                <a:schemeClr val="tx1"/>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291357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11" name="TextplatzhalterLinks"/>
          <p:cNvSpPr>
            <a:spLocks noGrp="1"/>
          </p:cNvSpPr>
          <p:nvPr>
            <p:ph type="body" sz="quarter" idx="10" hasCustomPrompt="1"/>
          </p:nvPr>
        </p:nvSpPr>
        <p:spPr>
          <a:xfrm>
            <a:off x="432000" y="1717439"/>
            <a:ext cx="3960775" cy="4378561"/>
          </a:xfrm>
          <a:prstGeom prst="rect">
            <a:avLst/>
          </a:prstGeom>
        </p:spPr>
        <p:txBody>
          <a:bodyPr lIns="0" tIns="0" rIns="0" bIns="0"/>
          <a:lstStyle>
            <a:lvl1pPr marL="0" indent="0" algn="l" defTabSz="457200" rtl="0" eaLnBrk="1" latinLnBrk="0" hangingPunct="1">
              <a:lnSpc>
                <a:spcPct val="120000"/>
              </a:lnSpc>
              <a:spcBef>
                <a:spcPts val="600"/>
              </a:spcBef>
              <a:spcAft>
                <a:spcPts val="600"/>
              </a:spcAft>
              <a:buClr>
                <a:schemeClr val="tx2"/>
              </a:buClr>
              <a:buFontTx/>
              <a:buNone/>
              <a:defRPr sz="1600" b="0" baseline="0"/>
            </a:lvl1pPr>
            <a:lvl2pPr marL="357188" indent="-357188" algn="l" defTabSz="457200" rtl="0" eaLnBrk="1" latinLnBrk="0" hangingPunct="1">
              <a:lnSpc>
                <a:spcPct val="120000"/>
              </a:lnSpc>
              <a:spcBef>
                <a:spcPts val="300"/>
              </a:spcBef>
              <a:spcAft>
                <a:spcPts val="300"/>
              </a:spcAft>
              <a:buClr>
                <a:schemeClr val="tx2"/>
              </a:buClr>
              <a:buFont typeface="Lucida Grande"/>
              <a:buChar char="-"/>
              <a:defRPr sz="1600" b="0"/>
            </a:lvl2pPr>
            <a:lvl3pPr marL="714375" indent="-357188" algn="l" defTabSz="457200" rtl="0" eaLnBrk="1" latinLnBrk="0" hangingPunct="1">
              <a:lnSpc>
                <a:spcPct val="120000"/>
              </a:lnSpc>
              <a:spcBef>
                <a:spcPts val="300"/>
              </a:spcBef>
              <a:spcAft>
                <a:spcPts val="300"/>
              </a:spcAft>
              <a:buClr>
                <a:schemeClr val="tx2"/>
              </a:buClr>
              <a:buFont typeface="Lucida Grande"/>
              <a:buChar char="-"/>
              <a:tabLst/>
              <a:defRPr sz="1600" b="0"/>
            </a:lvl3pPr>
            <a:lvl4pPr marL="864000" indent="0" algn="l" defTabSz="457200" rtl="0" eaLnBrk="1" latinLnBrk="0" hangingPunct="1">
              <a:lnSpc>
                <a:spcPct val="120000"/>
              </a:lnSpc>
              <a:spcBef>
                <a:spcPts val="300"/>
              </a:spcBef>
              <a:spcAft>
                <a:spcPts val="3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cxnSp>
        <p:nvCxnSpPr>
          <p:cNvPr id="7" name="Trennlinie"/>
          <p:cNvCxnSpPr/>
          <p:nvPr userDrawn="1"/>
        </p:nvCxnSpPr>
        <p:spPr>
          <a:xfrm>
            <a:off x="4572000" y="1555439"/>
            <a:ext cx="0" cy="4752000"/>
          </a:xfrm>
          <a:prstGeom prst="line">
            <a:avLst/>
          </a:prstGeom>
          <a:ln w="12700">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8" name="TextplatzhalterRechts"/>
          <p:cNvSpPr>
            <a:spLocks noGrp="1"/>
          </p:cNvSpPr>
          <p:nvPr>
            <p:ph type="body" sz="quarter" idx="11"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36575" indent="-263525">
              <a:lnSpc>
                <a:spcPct val="120000"/>
              </a:lnSpc>
              <a:spcBef>
                <a:spcPts val="300"/>
              </a:spcBef>
              <a:spcAft>
                <a:spcPts val="300"/>
              </a:spcAft>
              <a:buClr>
                <a:srgbClr val="E75420"/>
              </a:buClr>
              <a:buFont typeface="Lucida Grande"/>
              <a:buChar char="-"/>
              <a:defRPr sz="1600" b="0"/>
            </a:lvl3pPr>
            <a:lvl4pPr marL="864000" indent="0">
              <a:lnSpc>
                <a:spcPct val="120000"/>
              </a:lnSpc>
              <a:spcBef>
                <a:spcPts val="300"/>
              </a:spcBef>
              <a:spcAft>
                <a:spcPts val="300"/>
              </a:spcAft>
              <a:buFontTx/>
              <a:buNone/>
              <a:defRPr sz="1600" b="0" baseline="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5948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 Text (1:1)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
          <p:cNvSpPr>
            <a:spLocks noGrp="1"/>
          </p:cNvSpPr>
          <p:nvPr>
            <p:ph type="body" sz="quarter" idx="12"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marR="0" indent="-273050" algn="l" defTabSz="457200" rtl="0" eaLnBrk="1" fontAlgn="auto" latinLnBrk="0" hangingPunct="1">
              <a:lnSpc>
                <a:spcPct val="120000"/>
              </a:lnSpc>
              <a:spcBef>
                <a:spcPts val="300"/>
              </a:spcBef>
              <a:spcAft>
                <a:spcPts val="300"/>
              </a:spcAft>
              <a:buClr>
                <a:srgbClr val="E75420"/>
              </a:buClr>
              <a:buSzTx/>
              <a:buFont typeface="Lucida Grande"/>
              <a:buChar char="-"/>
              <a:tabLst/>
              <a:defRPr sz="1600" b="0" baseline="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04638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 Text (1:1) + Conclusion">
    <p:spTree>
      <p:nvGrpSpPr>
        <p:cNvPr id="1" name=""/>
        <p:cNvGrpSpPr/>
        <p:nvPr/>
      </p:nvGrpSpPr>
      <p:grpSpPr>
        <a:xfrm>
          <a:off x="0" y="0"/>
          <a:ext cx="0" cy="0"/>
          <a:chOff x="0" y="0"/>
          <a:chExt cx="0" cy="0"/>
        </a:xfrm>
      </p:grpSpPr>
      <p:sp>
        <p:nvSpPr>
          <p:cNvPr id="6"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endParaRPr lang="de-DE" dirty="0"/>
          </a:p>
        </p:txBody>
      </p:sp>
      <p:sp>
        <p:nvSpPr>
          <p:cNvPr id="9" name="Textplatzhalter"/>
          <p:cNvSpPr>
            <a:spLocks noGrp="1"/>
          </p:cNvSpPr>
          <p:nvPr>
            <p:ph type="body" sz="quarter" idx="12" hasCustomPrompt="1"/>
          </p:nvPr>
        </p:nvSpPr>
        <p:spPr>
          <a:xfrm>
            <a:off x="4752000" y="1717439"/>
            <a:ext cx="3960000" cy="2772000"/>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10" name="TextplatzhalterKernaussage"/>
          <p:cNvSpPr>
            <a:spLocks noGrp="1"/>
          </p:cNvSpPr>
          <p:nvPr>
            <p:ph type="body" sz="quarter" idx="13" hasCustomPrompt="1"/>
          </p:nvPr>
        </p:nvSpPr>
        <p:spPr>
          <a:xfrm>
            <a:off x="4752000" y="4555200"/>
            <a:ext cx="3960000" cy="1540800"/>
          </a:xfrm>
          <a:prstGeom prst="rect">
            <a:avLst/>
          </a:prstGeom>
          <a:solidFill>
            <a:schemeClr val="tx2"/>
          </a:solidFill>
        </p:spPr>
        <p:txBody>
          <a:bodyPr vert="horz" lIns="180000" tIns="144000" rIns="180000" bIns="180000" anchor="ctr"/>
          <a:lstStyle>
            <a:lvl1pPr marL="0" indent="0">
              <a:lnSpc>
                <a:spcPct val="120000"/>
              </a:lnSpc>
              <a:buFontTx/>
              <a:buNone/>
              <a:defRPr sz="2000" baseline="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r>
              <a:rPr lang="de-DE" dirty="0" err="1" smtClean="0"/>
              <a:t>than</a:t>
            </a:r>
            <a:r>
              <a:rPr lang="de-DE" dirty="0" smtClean="0"/>
              <a:t> 3 </a:t>
            </a:r>
            <a:r>
              <a:rPr lang="de-DE" dirty="0" err="1" smtClean="0"/>
              <a:t>lines</a:t>
            </a:r>
            <a:r>
              <a:rPr lang="de-DE" dirty="0" smtClean="0"/>
              <a:t>.</a:t>
            </a:r>
            <a:endParaRPr lang="de-DE" dirty="0"/>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2"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479372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 Text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Bildplatzhalter"/>
          <p:cNvSpPr>
            <a:spLocks noGrp="1"/>
          </p:cNvSpPr>
          <p:nvPr>
            <p:ph type="pic" sz="quarter" idx="11" hasCustomPrompt="1"/>
          </p:nvPr>
        </p:nvSpPr>
        <p:spPr>
          <a:xfrm>
            <a:off x="432000" y="1714500"/>
            <a:ext cx="5220775"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153532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 Image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2700000" cy="4464000"/>
          </a:xfrm>
          <a:prstGeom prst="rect">
            <a:avLst/>
          </a:prstGeom>
        </p:spPr>
        <p:txBody>
          <a:bodyPr lIns="0" tIns="0" rIns="0" bIns="0"/>
          <a:lstStyle>
            <a:lvl1pPr marL="0" indent="0" algn="r">
              <a:lnSpc>
                <a:spcPct val="100000"/>
              </a:lnSpc>
              <a:spcBef>
                <a:spcPts val="600"/>
              </a:spcBef>
              <a:spcAft>
                <a:spcPts val="600"/>
              </a:spcAft>
              <a:buFontTx/>
              <a:buNone/>
              <a:defRPr sz="1600" b="0"/>
            </a:lvl1pPr>
            <a:lvl2pPr marL="0" indent="0" algn="r">
              <a:lnSpc>
                <a:spcPts val="2400"/>
              </a:lnSpc>
              <a:buFontTx/>
              <a:buNone/>
              <a:defRPr sz="1600" b="0"/>
            </a:lvl2pPr>
            <a:lvl3pPr marL="0" indent="0" algn="r">
              <a:lnSpc>
                <a:spcPts val="2000"/>
              </a:lnSpc>
              <a:buFontTx/>
              <a:buNone/>
              <a:defRPr sz="1600" b="0"/>
            </a:lvl3pPr>
          </a:lstStyle>
          <a:p>
            <a:pPr lvl="0"/>
            <a:r>
              <a:rPr lang="de-DE" dirty="0" err="1" smtClean="0"/>
              <a:t>Running</a:t>
            </a:r>
            <a:r>
              <a:rPr lang="de-DE" dirty="0" smtClean="0"/>
              <a:t> </a:t>
            </a:r>
            <a:r>
              <a:rPr lang="de-DE" dirty="0" err="1" smtClean="0"/>
              <a:t>text</a:t>
            </a:r>
            <a:endParaRPr lang="de-DE" dirty="0" smtClean="0"/>
          </a:p>
        </p:txBody>
      </p:sp>
      <p:sp>
        <p:nvSpPr>
          <p:cNvPr id="7" name="Bildplatzhalter"/>
          <p:cNvSpPr>
            <a:spLocks noGrp="1"/>
          </p:cNvSpPr>
          <p:nvPr>
            <p:ph type="pic" sz="quarter" idx="11" hasCustomPrompt="1"/>
          </p:nvPr>
        </p:nvSpPr>
        <p:spPr>
          <a:xfrm>
            <a:off x="3492000" y="1714500"/>
            <a:ext cx="5220000"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Text </a:t>
            </a:r>
            <a:r>
              <a:rPr lang="de-DE" dirty="0" err="1" smtClean="0"/>
              <a:t>left</a:t>
            </a:r>
            <a:r>
              <a:rPr lang="de-DE" dirty="0" smtClean="0"/>
              <a:t>, </a:t>
            </a:r>
            <a:r>
              <a:rPr lang="de-DE" dirty="0" err="1" smtClean="0"/>
              <a:t>picture</a:t>
            </a:r>
            <a:r>
              <a:rPr lang="de-DE" dirty="0" smtClean="0"/>
              <a:t> </a:t>
            </a:r>
            <a:r>
              <a:rPr lang="de-DE" dirty="0" err="1" smtClean="0"/>
              <a:t>right</a:t>
            </a: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666598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image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baseline="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t>
            </a:r>
            <a:r>
              <a:rPr lang="de-DE" dirty="0" err="1" smtClean="0"/>
              <a:t>two</a:t>
            </a:r>
            <a:r>
              <a:rPr lang="de-DE" dirty="0" smtClean="0"/>
              <a:t> </a:t>
            </a:r>
            <a:r>
              <a:rPr lang="de-DE" dirty="0" err="1" smtClean="0"/>
              <a:t>pictures</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endParaRPr lang="de-DE" dirty="0"/>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605115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Images + Two Caption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1</a:t>
            </a:r>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9" name="Textplatzhalter"/>
          <p:cNvSpPr>
            <a:spLocks noGrp="1"/>
          </p:cNvSpPr>
          <p:nvPr>
            <p:ph type="body" sz="quarter" idx="14" hasCustomPrompt="1"/>
          </p:nvPr>
        </p:nvSpPr>
        <p:spPr>
          <a:xfrm>
            <a:off x="475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2</a:t>
            </a:r>
          </a:p>
          <a:p>
            <a:pPr lvl="1"/>
            <a:endParaRPr lang="de-DE" dirty="0"/>
          </a:p>
        </p:txBody>
      </p:sp>
      <p:sp>
        <p:nvSpPr>
          <p:cNvPr id="10"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436612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One Image + Caption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4500"/>
            <a:ext cx="8280000" cy="39600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2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5"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 </a:t>
            </a:r>
            <a:r>
              <a:rPr lang="de-DE" dirty="0" err="1" smtClean="0"/>
              <a:t>big</a:t>
            </a:r>
            <a:r>
              <a:rPr lang="de-DE" dirty="0" smtClean="0"/>
              <a:t> </a:t>
            </a:r>
            <a:r>
              <a:rPr lang="de-DE" dirty="0" err="1" smtClean="0"/>
              <a:t>image</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r>
              <a:rPr lang="de-DE" dirty="0" smtClean="0"/>
              <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916679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48585AB-426E-4168-A72B-7693F773F303}" type="datetime1">
              <a:rPr lang="en-US"/>
              <a:pPr>
                <a:defRPr/>
              </a:pPr>
              <a:t>10/25/2019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nl-NL"/>
          </a:p>
        </p:txBody>
      </p:sp>
      <p:sp>
        <p:nvSpPr>
          <p:cNvPr id="9" name="Slide Number Placeholder 5"/>
          <p:cNvSpPr>
            <a:spLocks noGrp="1"/>
          </p:cNvSpPr>
          <p:nvPr>
            <p:ph type="sldNum" sz="quarter" idx="12"/>
          </p:nvPr>
        </p:nvSpPr>
        <p:spPr/>
        <p:txBody>
          <a:bodyPr/>
          <a:lstStyle>
            <a:lvl1pPr>
              <a:defRPr/>
            </a:lvl1pPr>
          </a:lstStyle>
          <a:p>
            <a:pPr>
              <a:defRPr/>
            </a:pPr>
            <a:fld id="{37140D1D-BF33-4F08-9B2E-76B602970424}" type="slidenum">
              <a:rPr lang="en-US"/>
              <a:pPr>
                <a:defRPr/>
              </a:pPr>
              <a:t>‹#›</a:t>
            </a:fld>
            <a:endParaRPr lang="en-US"/>
          </a:p>
        </p:txBody>
      </p:sp>
    </p:spTree>
    <p:extLst>
      <p:ext uri="{BB962C8B-B14F-4D97-AF65-F5344CB8AC3E}">
        <p14:creationId xmlns:p14="http://schemas.microsoft.com/office/powerpoint/2010/main" val="3021417529"/>
      </p:ext>
    </p:extLst>
  </p:cSld>
  <p:clrMapOvr>
    <a:masterClrMapping/>
  </p:clrMapOvr>
  <p:transition>
    <p:wipe dir="u"/>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6" name="Tabellenplatzhalter"/>
          <p:cNvSpPr>
            <a:spLocks noGrp="1"/>
          </p:cNvSpPr>
          <p:nvPr>
            <p:ph type="tbl" sz="quarter" idx="10" hasCustomPrompt="1"/>
          </p:nvPr>
        </p:nvSpPr>
        <p:spPr>
          <a:xfrm>
            <a:off x="432000" y="1716678"/>
            <a:ext cx="8280000" cy="4464000"/>
          </a:xfrm>
          <a:prstGeom prst="rect">
            <a:avLst/>
          </a:prstGeom>
        </p:spPr>
        <p:txBody>
          <a:bodyPr vert="horz"/>
          <a:lstStyle>
            <a:lvl1pPr marL="0" indent="0">
              <a:buFontTx/>
              <a:buNone/>
              <a:defRPr sz="1200" baseline="0">
                <a:solidFill>
                  <a:srgbClr val="818A8F"/>
                </a:solidFill>
              </a:defRPr>
            </a:lvl1pPr>
          </a:lstStyle>
          <a:p>
            <a:r>
              <a:rPr lang="de-DE" sz="1200" dirty="0" smtClean="0"/>
              <a:t>Insert </a:t>
            </a:r>
            <a:r>
              <a:rPr lang="de-DE" sz="1200" dirty="0" err="1" smtClean="0"/>
              <a:t>table</a:t>
            </a:r>
            <a:r>
              <a:rPr lang="de-DE" sz="1200" dirty="0" smtClean="0"/>
              <a:t> via </a:t>
            </a:r>
            <a:r>
              <a:rPr lang="de-DE" sz="1200" dirty="0" err="1" smtClean="0"/>
              <a:t>the</a:t>
            </a:r>
            <a:r>
              <a:rPr lang="de-DE" sz="1200" dirty="0" smtClean="0"/>
              <a:t>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„Table“: </a:t>
            </a:r>
            <a:r>
              <a:rPr lang="de-DE" sz="1200" dirty="0" err="1" smtClean="0"/>
              <a:t>Choose</a:t>
            </a:r>
            <a:r>
              <a:rPr lang="de-DE" sz="1200" dirty="0" smtClean="0"/>
              <a:t> </a:t>
            </a:r>
            <a:r>
              <a:rPr lang="de-DE" sz="1200" dirty="0" err="1" smtClean="0"/>
              <a:t>number</a:t>
            </a:r>
            <a:r>
              <a:rPr lang="de-DE" sz="1200" dirty="0" smtClean="0"/>
              <a:t> </a:t>
            </a:r>
            <a:r>
              <a:rPr lang="de-DE" sz="1200" dirty="0" err="1" smtClean="0"/>
              <a:t>of</a:t>
            </a:r>
            <a:r>
              <a:rPr lang="de-DE" sz="1200" dirty="0" smtClean="0"/>
              <a:t> </a:t>
            </a:r>
            <a:r>
              <a:rPr lang="de-DE" sz="1200" dirty="0" err="1" smtClean="0"/>
              <a:t>rows</a:t>
            </a:r>
            <a:r>
              <a:rPr lang="de-DE" sz="1200" dirty="0" smtClean="0"/>
              <a:t> </a:t>
            </a:r>
            <a:r>
              <a:rPr lang="de-DE" sz="1200" dirty="0" err="1" smtClean="0"/>
              <a:t>and</a:t>
            </a:r>
            <a:r>
              <a:rPr lang="de-DE" sz="1200" dirty="0" smtClean="0"/>
              <a:t> </a:t>
            </a:r>
            <a:r>
              <a:rPr lang="de-DE" sz="1200" dirty="0" err="1" smtClean="0"/>
              <a:t>columns</a:t>
            </a:r>
            <a:r>
              <a:rPr lang="de-DE" sz="1200" dirty="0" smtClean="0"/>
              <a:t> </a:t>
            </a:r>
            <a:r>
              <a:rPr lang="de-DE" sz="1200" dirty="0" err="1" smtClean="0"/>
              <a:t>and</a:t>
            </a:r>
            <a:r>
              <a:rPr lang="de-DE" sz="1200" dirty="0" smtClean="0"/>
              <a:t> </a:t>
            </a:r>
            <a:r>
              <a:rPr lang="de-DE" sz="1200" dirty="0" err="1" smtClean="0"/>
              <a:t>subsequently</a:t>
            </a:r>
            <a:r>
              <a:rPr lang="de-DE" sz="1200" dirty="0" smtClean="0"/>
              <a:t> </a:t>
            </a:r>
            <a:r>
              <a:rPr lang="de-DE" sz="1200" dirty="0" err="1" smtClean="0"/>
              <a:t>click</a:t>
            </a:r>
            <a:r>
              <a:rPr lang="de-DE" sz="1200" dirty="0" smtClean="0"/>
              <a:t> on „New </a:t>
            </a:r>
            <a:r>
              <a:rPr lang="de-DE" sz="1200" dirty="0" err="1" smtClean="0"/>
              <a:t>table</a:t>
            </a:r>
            <a:r>
              <a:rPr lang="de-DE" sz="1200" dirty="0" smtClean="0"/>
              <a: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Table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077312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5" name="Diagrammplatzhalter"/>
          <p:cNvSpPr>
            <a:spLocks noGrp="1"/>
          </p:cNvSpPr>
          <p:nvPr>
            <p:ph type="chart" sz="quarter" idx="10" hasCustomPrompt="1"/>
          </p:nvPr>
        </p:nvSpPr>
        <p:spPr>
          <a:xfrm>
            <a:off x="432000" y="1709788"/>
            <a:ext cx="8280000" cy="4464000"/>
          </a:xfrm>
          <a:prstGeom prst="rect">
            <a:avLst/>
          </a:prstGeom>
        </p:spPr>
        <p:txBody>
          <a:bodyPr vert="horz"/>
          <a:lstStyle>
            <a:lvl1pPr marL="0" indent="0">
              <a:buFontTx/>
              <a:buNone/>
              <a:defRPr sz="120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a:t>
            </a:r>
            <a:r>
              <a:rPr lang="de-DE" sz="1200" dirty="0" err="1" smtClean="0"/>
              <a:t>eliagroup</a:t>
            </a:r>
            <a:r>
              <a:rPr lang="de-DE" sz="1200" dirty="0" smtClean="0"/>
              <a:t> “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Chart title</a:t>
            </a: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10738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hart + Text slide">
    <p:spTree>
      <p:nvGrpSpPr>
        <p:cNvPr id="1" name=""/>
        <p:cNvGrpSpPr/>
        <p:nvPr/>
      </p:nvGrpSpPr>
      <p:grpSpPr>
        <a:xfrm>
          <a:off x="0" y="0"/>
          <a:ext cx="0" cy="0"/>
          <a:chOff x="0" y="0"/>
          <a:chExt cx="0" cy="0"/>
        </a:xfrm>
      </p:grpSpPr>
      <p:sp>
        <p:nvSpPr>
          <p:cNvPr id="3" name="Diagrammplatzhalter"/>
          <p:cNvSpPr>
            <a:spLocks noGrp="1"/>
          </p:cNvSpPr>
          <p:nvPr>
            <p:ph type="chart" sz="quarter" idx="11" hasCustomPrompt="1"/>
          </p:nvPr>
        </p:nvSpPr>
        <p:spPr>
          <a:xfrm>
            <a:off x="432000" y="1709788"/>
            <a:ext cx="5215550" cy="4464000"/>
          </a:xfrm>
          <a:prstGeom prst="rect">
            <a:avLst/>
          </a:prstGeom>
        </p:spPr>
        <p:txBody>
          <a:bodyPr vert="horz"/>
          <a:lstStyle>
            <a:lvl1pPr marL="0" indent="0">
              <a:buFontTx/>
              <a:buNone/>
              <a:defRPr sz="1200" baseline="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7"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6"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baseline="0">
                <a:solidFill>
                  <a:srgbClr val="E75420"/>
                </a:solidFill>
              </a:defRPr>
            </a:lvl1pPr>
          </a:lstStyle>
          <a:p>
            <a:r>
              <a:rPr lang="de-DE" dirty="0" smtClean="0"/>
              <a:t>Chart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685161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17" name="Textplatzhalter3"/>
          <p:cNvSpPr>
            <a:spLocks noGrp="1"/>
          </p:cNvSpPr>
          <p:nvPr>
            <p:ph type="body" sz="quarter" idx="14" hasCustomPrompt="1"/>
          </p:nvPr>
        </p:nvSpPr>
        <p:spPr>
          <a:xfrm>
            <a:off x="5992575" y="2512111"/>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0" name="HintergrundProzesspunkt3"/>
          <p:cNvSpPr/>
          <p:nvPr userDrawn="1"/>
        </p:nvSpPr>
        <p:spPr>
          <a:xfrm rot="16200000">
            <a:off x="6728276"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8" name="TextplatzhalterProzesspunkt3"/>
          <p:cNvSpPr>
            <a:spLocks noGrp="1"/>
          </p:cNvSpPr>
          <p:nvPr>
            <p:ph type="body" sz="quarter" idx="15" hasCustomPrompt="1"/>
          </p:nvPr>
        </p:nvSpPr>
        <p:spPr>
          <a:xfrm>
            <a:off x="5708581" y="1709788"/>
            <a:ext cx="254675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3</a:t>
            </a:r>
          </a:p>
        </p:txBody>
      </p:sp>
      <p:cxnSp>
        <p:nvCxnSpPr>
          <p:cNvPr id="23" name="Trennlinie2"/>
          <p:cNvCxnSpPr/>
          <p:nvPr userDrawn="1"/>
        </p:nvCxnSpPr>
        <p:spPr>
          <a:xfrm flipV="1">
            <a:off x="5708581"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14" name="Textplatzhalter2"/>
          <p:cNvSpPr>
            <a:spLocks noGrp="1"/>
          </p:cNvSpPr>
          <p:nvPr>
            <p:ph type="body" sz="quarter" idx="12" hasCustomPrompt="1"/>
          </p:nvPr>
        </p:nvSpPr>
        <p:spPr>
          <a:xfrm>
            <a:off x="3438209"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357188" indent="-357188">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6" name="HintergrundProzesspunkt2"/>
          <p:cNvSpPr/>
          <p:nvPr userDrawn="1"/>
        </p:nvSpPr>
        <p:spPr>
          <a:xfrm rot="16200000">
            <a:off x="4160290"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5" name="TextplatzhalterProzesspunkt2"/>
          <p:cNvSpPr>
            <a:spLocks noGrp="1"/>
          </p:cNvSpPr>
          <p:nvPr>
            <p:ph type="body" sz="quarter" idx="13" hasCustomPrompt="1"/>
          </p:nvPr>
        </p:nvSpPr>
        <p:spPr>
          <a:xfrm>
            <a:off x="3175703" y="1709789"/>
            <a:ext cx="253287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2</a:t>
            </a:r>
          </a:p>
        </p:txBody>
      </p:sp>
      <p:cxnSp>
        <p:nvCxnSpPr>
          <p:cNvPr id="22" name="Trennlinie1"/>
          <p:cNvCxnSpPr/>
          <p:nvPr userDrawn="1"/>
        </p:nvCxnSpPr>
        <p:spPr>
          <a:xfrm flipV="1">
            <a:off x="3154883"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7" name="Textplatzhalter1"/>
          <p:cNvSpPr>
            <a:spLocks noGrp="1"/>
          </p:cNvSpPr>
          <p:nvPr>
            <p:ph type="body" sz="quarter" idx="10" hasCustomPrompt="1"/>
          </p:nvPr>
        </p:nvSpPr>
        <p:spPr>
          <a:xfrm>
            <a:off x="886623"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baseline="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7" name="HintergrundProzesspunkt1"/>
          <p:cNvSpPr/>
          <p:nvPr userDrawn="1"/>
        </p:nvSpPr>
        <p:spPr>
          <a:xfrm rot="16200000">
            <a:off x="1613124" y="669270"/>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0" name="TextplatzhalterProzesspunkt1"/>
          <p:cNvSpPr>
            <a:spLocks noGrp="1"/>
          </p:cNvSpPr>
          <p:nvPr>
            <p:ph type="body" sz="quarter" idx="11" hasCustomPrompt="1"/>
          </p:nvPr>
        </p:nvSpPr>
        <p:spPr>
          <a:xfrm>
            <a:off x="612000" y="1709789"/>
            <a:ext cx="2549823"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1</a:t>
            </a:r>
          </a:p>
        </p:txBody>
      </p:sp>
      <p:sp>
        <p:nvSpPr>
          <p:cNvPr id="1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2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
        <p:nvSpPr>
          <p:cNvPr id="2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Tree>
    <p:extLst>
      <p:ext uri="{BB962C8B-B14F-4D97-AF65-F5344CB8AC3E}">
        <p14:creationId xmlns:p14="http://schemas.microsoft.com/office/powerpoint/2010/main" val="2772200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3" y="539750"/>
            <a:ext cx="8291512" cy="115093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49263" y="1708150"/>
            <a:ext cx="8299450" cy="6270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72157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82120DD2-2179-455F-8461-7EE61C218B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3"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CBA090C1-1302-4F6B-8469-568B40967E3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3027667053"/>
      </p:ext>
    </p:extLst>
  </p:cSld>
  <p:clrMapOvr>
    <a:masterClrMapping/>
  </p:clrMapOvr>
  <p:transition>
    <p:wipe dir="u"/>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2AF05D3-F0A1-4447-98A0-A59C193C6638}"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4"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475C8ECE-5A3D-4828-915B-483CB721570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3869433510"/>
      </p:ext>
    </p:extLst>
  </p:cSld>
  <p:clrMapOvr>
    <a:masterClrMapping/>
  </p:clrMapOvr>
  <p:transition>
    <p:wipe dir="u"/>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6D56496-6788-40EF-8313-9BD9390B8F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33C48-1ED2-4136-9699-D07F771BE845}"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3208503449"/>
      </p:ext>
    </p:extLst>
  </p:cSld>
  <p:clrMapOvr>
    <a:masterClrMapping/>
  </p:clrMapOvr>
  <p:transition>
    <p:wipe dir="u"/>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2211E42C-E093-4347-AF1B-4DE6895D8CC3}"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6"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D61BCD9F-AC21-41B7-A001-AD6130FAE418}"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4146544550"/>
      </p:ext>
    </p:extLst>
  </p:cSld>
  <p:clrMapOvr>
    <a:masterClrMapping/>
  </p:clrMapOvr>
  <p:transition>
    <p:wipe dir="u"/>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nl-BE" noProof="0"/>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DAE8699F-A765-4790-B536-894D4307F5A7}"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DD2CD62-116A-4322-A7ED-9ADBECA4743D}" type="slidenum">
              <a:rPr lang="en-US">
                <a:solidFill>
                  <a:srgbClr val="46535B">
                    <a:tint val="75000"/>
                  </a:srgbClr>
                </a:solidFill>
              </a:rPr>
              <a:pPr>
                <a:defRPr/>
              </a:pPr>
              <a:t>‹#›</a:t>
            </a:fld>
            <a:endParaRPr lang="en-US">
              <a:solidFill>
                <a:srgbClr val="46535B">
                  <a:tint val="75000"/>
                </a:srgbClr>
              </a:solidFill>
            </a:endParaRPr>
          </a:p>
        </p:txBody>
      </p:sp>
    </p:spTree>
    <p:extLst>
      <p:ext uri="{BB962C8B-B14F-4D97-AF65-F5344CB8AC3E}">
        <p14:creationId xmlns:p14="http://schemas.microsoft.com/office/powerpoint/2010/main" val="1014005828"/>
      </p:ext>
    </p:extLst>
  </p:cSld>
  <p:clrMapOvr>
    <a:masterClrMapping/>
  </p:clrMapOvr>
  <p:transition>
    <p:wipe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00BA430-8D2D-4E15-8407-C51E0F3655C1}" type="datetime1">
              <a:rPr lang="en-US"/>
              <a:pPr>
                <a:defRPr/>
              </a:pPr>
              <a:t>10/25/2019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nl-NL"/>
          </a:p>
        </p:txBody>
      </p:sp>
      <p:sp>
        <p:nvSpPr>
          <p:cNvPr id="5" name="Slide Number Placeholder 5"/>
          <p:cNvSpPr>
            <a:spLocks noGrp="1"/>
          </p:cNvSpPr>
          <p:nvPr>
            <p:ph type="sldNum" sz="quarter" idx="12"/>
          </p:nvPr>
        </p:nvSpPr>
        <p:spPr/>
        <p:txBody>
          <a:bodyPr/>
          <a:lstStyle>
            <a:lvl1pPr>
              <a:defRPr/>
            </a:lvl1pPr>
          </a:lstStyle>
          <a:p>
            <a:pPr>
              <a:defRPr/>
            </a:pPr>
            <a:fld id="{35DBE4F9-40DE-4F62-A593-66872E14435E}" type="slidenum">
              <a:rPr lang="en-US"/>
              <a:pPr>
                <a:defRPr/>
              </a:pPr>
              <a:t>‹#›</a:t>
            </a:fld>
            <a:endParaRPr lang="en-US"/>
          </a:p>
        </p:txBody>
      </p:sp>
    </p:spTree>
    <p:extLst>
      <p:ext uri="{BB962C8B-B14F-4D97-AF65-F5344CB8AC3E}">
        <p14:creationId xmlns:p14="http://schemas.microsoft.com/office/powerpoint/2010/main" val="2422377186"/>
      </p:ext>
    </p:extLst>
  </p:cSld>
  <p:clrMapOvr>
    <a:masterClrMapping/>
  </p:clrMapOvr>
  <p:transition>
    <p:wipe dir="u"/>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Agenda</a:t>
            </a:r>
            <a:endParaRPr lang="de-DE" dirty="0"/>
          </a:p>
        </p:txBody>
      </p:sp>
      <p:sp>
        <p:nvSpPr>
          <p:cNvPr id="3" name="Textplatzhalter"/>
          <p:cNvSpPr>
            <a:spLocks noGrp="1"/>
          </p:cNvSpPr>
          <p:nvPr>
            <p:ph type="body" sz="quarter" idx="10" hasCustomPrompt="1"/>
          </p:nvPr>
        </p:nvSpPr>
        <p:spPr>
          <a:xfrm>
            <a:off x="432000" y="1710000"/>
            <a:ext cx="8280200" cy="4464000"/>
          </a:xfrm>
          <a:prstGeom prst="rect">
            <a:avLst/>
          </a:prstGeom>
          <a:ln>
            <a:noFill/>
          </a:ln>
        </p:spPr>
        <p:txBody>
          <a:bodyPr/>
          <a:lstStyle>
            <a:lvl1pPr marL="269875" indent="-269875">
              <a:lnSpc>
                <a:spcPct val="120000"/>
              </a:lnSpc>
              <a:spcBef>
                <a:spcPts val="1200"/>
              </a:spcBef>
              <a:buClr>
                <a:schemeClr val="dk2"/>
              </a:buClr>
              <a:buFontTx/>
              <a:buAutoNum type="arabicPeriod"/>
              <a:defRPr sz="2000" baseline="0"/>
            </a:lvl1pPr>
            <a:lvl2pPr marL="612775" indent="-342900">
              <a:lnSpc>
                <a:spcPct val="120000"/>
              </a:lnSpc>
              <a:spcBef>
                <a:spcPts val="84"/>
              </a:spcBef>
              <a:buClr>
                <a:schemeClr val="tx2"/>
              </a:buClr>
              <a:buFont typeface="+mj-lt"/>
              <a:buAutoNum type="arabicPeriod"/>
              <a:defRPr sz="1600"/>
            </a:lvl2pPr>
            <a:lvl3pPr marL="879475" indent="-342900">
              <a:lnSpc>
                <a:spcPct val="120000"/>
              </a:lnSpc>
              <a:spcBef>
                <a:spcPts val="84"/>
              </a:spcBef>
              <a:buClr>
                <a:schemeClr val="tx2"/>
              </a:buClr>
              <a:buFont typeface="+mj-lt"/>
              <a:buAutoNum type="arabicPeriod"/>
              <a:defRPr sz="1600"/>
            </a:lvl3pPr>
            <a:lvl4pPr marL="1152525" indent="-342900">
              <a:lnSpc>
                <a:spcPct val="120000"/>
              </a:lnSpc>
              <a:spcBef>
                <a:spcPts val="84"/>
              </a:spcBef>
              <a:buClr>
                <a:schemeClr val="tx2"/>
              </a:buClr>
              <a:buFont typeface="+mj-lt"/>
              <a:buAutoNum type="arabicPeriod"/>
              <a:defRPr sz="1600">
                <a:solidFill>
                  <a:schemeClr val="dk1"/>
                </a:solidFill>
              </a:defRPr>
            </a:lvl4pPr>
            <a:lvl5pPr marL="1422400" marR="0" indent="-342900" algn="l" defTabSz="457200" rtl="0" eaLnBrk="1" fontAlgn="auto" latinLnBrk="0" hangingPunct="1">
              <a:lnSpc>
                <a:spcPct val="120000"/>
              </a:lnSpc>
              <a:spcBef>
                <a:spcPts val="84"/>
              </a:spcBef>
              <a:spcAft>
                <a:spcPts val="0"/>
              </a:spcAft>
              <a:buClr>
                <a:schemeClr val="tx2"/>
              </a:buClr>
              <a:buSzTx/>
              <a:buFont typeface="+mj-lt"/>
              <a:buAutoNum type="arabicPeriod"/>
              <a:tabLst/>
              <a:defRPr sz="1600" baseline="0">
                <a:solidFill>
                  <a:schemeClr val="dk1"/>
                </a:solidFill>
              </a:defRPr>
            </a:lvl5pPr>
            <a:lvl6pPr marL="1684337" indent="-342900">
              <a:lnSpc>
                <a:spcPct val="120000"/>
              </a:lnSpc>
              <a:spcBef>
                <a:spcPts val="84"/>
              </a:spcBef>
              <a:buClr>
                <a:schemeClr val="tx2"/>
              </a:buClr>
              <a:buFont typeface="+mj-lt"/>
              <a:buAutoNum type="arabicPeriod"/>
              <a:defRPr sz="1600" baseline="0"/>
            </a:lvl6pPr>
            <a:lvl7pPr marL="1952625" indent="-342900">
              <a:lnSpc>
                <a:spcPct val="120000"/>
              </a:lnSpc>
              <a:spcBef>
                <a:spcPts val="84"/>
              </a:spcBef>
              <a:buClr>
                <a:schemeClr val="tx2"/>
              </a:buClr>
              <a:buFont typeface="+mj-lt"/>
              <a:buAutoNum type="arabicPeriod"/>
              <a:defRPr sz="1600" baseline="0"/>
            </a:lvl7pPr>
            <a:lvl8pPr marL="2220913" indent="-342900">
              <a:lnSpc>
                <a:spcPct val="120000"/>
              </a:lnSpc>
              <a:spcBef>
                <a:spcPts val="84"/>
              </a:spcBef>
              <a:buClr>
                <a:schemeClr val="tx2"/>
              </a:buClr>
              <a:buFont typeface="+mj-lt"/>
              <a:buAutoNum type="arabicPeriod"/>
              <a:defRPr sz="1600" baseline="0"/>
            </a:lvl8pPr>
            <a:lvl9pPr marL="2500312" indent="-342900">
              <a:lnSpc>
                <a:spcPct val="120000"/>
              </a:lnSpc>
              <a:spcBef>
                <a:spcPts val="84"/>
              </a:spcBef>
              <a:buClr>
                <a:schemeClr val="tx2"/>
              </a:buClr>
              <a:buFont typeface="+mj-lt"/>
              <a:buAutoNum type="arabicPeriod"/>
              <a:defRPr sz="1600"/>
            </a:lvl9pPr>
          </a:lstStyle>
          <a:p>
            <a:pPr marL="269875" indent="-269875">
              <a:buFontTx/>
              <a:buAutoNum type="arabicPeriod"/>
            </a:pPr>
            <a:r>
              <a:rPr lang="de-DE" dirty="0" smtClean="0"/>
              <a:t>First </a:t>
            </a:r>
            <a:r>
              <a:rPr lang="de-DE" dirty="0" err="1" smtClean="0"/>
              <a:t>content</a:t>
            </a:r>
            <a:r>
              <a:rPr lang="de-DE" dirty="0" smtClean="0"/>
              <a:t>-part</a:t>
            </a:r>
          </a:p>
          <a:p>
            <a:pPr lvl="1"/>
            <a:r>
              <a:rPr lang="de-DE" dirty="0" smtClean="0"/>
              <a:t>Subcontent </a:t>
            </a:r>
            <a:r>
              <a:rPr lang="de-DE" dirty="0" err="1" smtClean="0"/>
              <a:t>one</a:t>
            </a:r>
            <a:endParaRPr lang="de-DE" dirty="0" smtClean="0"/>
          </a:p>
        </p:txBody>
      </p:sp>
      <p:sp>
        <p:nvSpPr>
          <p:cNvPr id="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806321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828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73050" indent="-273050" algn="l" defTabSz="252000" rtl="0" eaLnBrk="1" latinLnBrk="0" hangingPunct="1">
              <a:lnSpc>
                <a:spcPct val="120000"/>
              </a:lnSpc>
              <a:spcBef>
                <a:spcPts val="600"/>
              </a:spcBef>
              <a:spcAft>
                <a:spcPts val="600"/>
              </a:spcAft>
              <a:buClr>
                <a:schemeClr val="tx2"/>
              </a:buClr>
              <a:buFont typeface="Lucida Grande"/>
              <a:buChar char="-"/>
              <a:defRPr sz="1600" b="0"/>
            </a:lvl2pPr>
            <a:lvl3pPr marL="576000" indent="0" algn="l" defTabSz="457200" rtl="0" eaLnBrk="1" latinLnBrk="0" hangingPunct="1">
              <a:lnSpc>
                <a:spcPct val="120000"/>
              </a:lnSpc>
              <a:spcBef>
                <a:spcPts val="600"/>
              </a:spcBef>
              <a:spcAft>
                <a:spcPts val="600"/>
              </a:spcAft>
              <a:buClr>
                <a:schemeClr val="tx2"/>
              </a:buClr>
              <a:buFontTx/>
              <a:buNone/>
              <a:defRPr sz="1600" b="0" baseline="0"/>
            </a:lvl3pPr>
            <a:lvl4pPr marL="864000" indent="0" algn="l" defTabSz="457200" rtl="0" eaLnBrk="1" latinLnBrk="0" hangingPunct="1">
              <a:lnSpc>
                <a:spcPct val="120000"/>
              </a:lnSpc>
              <a:spcBef>
                <a:spcPts val="600"/>
              </a:spcBef>
              <a:spcAft>
                <a:spcPts val="6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Fussnote" hidden="1"/>
          <p:cNvSpPr txBox="1">
            <a:spLocks/>
          </p:cNvSpPr>
          <p:nvPr userDrawn="1"/>
        </p:nvSpPr>
        <p:spPr>
          <a:xfrm>
            <a:off x="432000" y="6165895"/>
            <a:ext cx="828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de-DE" sz="1000" b="0" dirty="0" smtClean="0">
                <a:solidFill>
                  <a:srgbClr val="46535B"/>
                </a:solidFill>
              </a:rPr>
              <a:t>* </a:t>
            </a:r>
            <a:r>
              <a:rPr lang="de-DE" sz="1000" b="0" dirty="0" err="1" smtClean="0">
                <a:solidFill>
                  <a:srgbClr val="46535B"/>
                </a:solidFill>
              </a:rPr>
              <a:t>Footnote</a:t>
            </a:r>
            <a:r>
              <a:rPr lang="de-DE" sz="1000" b="0" dirty="0" smtClean="0">
                <a:solidFill>
                  <a:srgbClr val="46535B"/>
                </a:solidFill>
              </a:rPr>
              <a:t>. </a:t>
            </a:r>
            <a:r>
              <a:rPr lang="de-DE" sz="1000" b="0" dirty="0" err="1" smtClean="0">
                <a:solidFill>
                  <a:srgbClr val="46535B"/>
                </a:solidFill>
              </a:rPr>
              <a:t>Should</a:t>
            </a:r>
            <a:r>
              <a:rPr lang="de-DE" sz="1000" b="0" dirty="0" smtClean="0">
                <a:solidFill>
                  <a:srgbClr val="46535B"/>
                </a:solidFill>
              </a:rPr>
              <a:t> not </a:t>
            </a:r>
            <a:r>
              <a:rPr lang="de-DE" sz="1000" b="0" dirty="0" err="1" smtClean="0">
                <a:solidFill>
                  <a:srgbClr val="46535B"/>
                </a:solidFill>
              </a:rPr>
              <a:t>be</a:t>
            </a:r>
            <a:r>
              <a:rPr lang="de-DE" sz="1000" b="0" dirty="0" smtClean="0">
                <a:solidFill>
                  <a:srgbClr val="46535B"/>
                </a:solidFill>
              </a:rPr>
              <a:t> </a:t>
            </a:r>
            <a:r>
              <a:rPr lang="de-DE" sz="1000" b="0" dirty="0" err="1" smtClean="0">
                <a:solidFill>
                  <a:srgbClr val="46535B"/>
                </a:solidFill>
              </a:rPr>
              <a:t>longer</a:t>
            </a:r>
            <a:r>
              <a:rPr lang="de-DE" sz="1000" b="0" dirty="0" smtClean="0">
                <a:solidFill>
                  <a:srgbClr val="46535B"/>
                </a:solidFill>
              </a:rPr>
              <a:t> </a:t>
            </a:r>
            <a:r>
              <a:rPr lang="de-DE" sz="1000" b="0" dirty="0" err="1" smtClean="0">
                <a:solidFill>
                  <a:srgbClr val="46535B"/>
                </a:solidFill>
              </a:rPr>
              <a:t>than</a:t>
            </a:r>
            <a:r>
              <a:rPr lang="de-DE" sz="1000" b="0" dirty="0" smtClean="0">
                <a:solidFill>
                  <a:srgbClr val="46535B"/>
                </a:solidFill>
              </a:rPr>
              <a:t> 1 </a:t>
            </a:r>
            <a:r>
              <a:rPr lang="de-DE" sz="1000" b="0" dirty="0" err="1" smtClean="0">
                <a:solidFill>
                  <a:srgbClr val="46535B"/>
                </a:solidFill>
              </a:rPr>
              <a:t>line</a:t>
            </a:r>
            <a:r>
              <a:rPr lang="de-DE" sz="1000" b="0" dirty="0" smtClean="0">
                <a:solidFill>
                  <a:srgbClr val="46535B"/>
                </a:solidFill>
              </a:rPr>
              <a:t>.</a:t>
            </a:r>
            <a:endParaRPr lang="de-DE" sz="1000" b="0" dirty="0">
              <a:solidFill>
                <a:srgbClr val="46535B"/>
              </a:solidFil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792685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 Conclusion slide">
    <p:spTree>
      <p:nvGrpSpPr>
        <p:cNvPr id="1" name=""/>
        <p:cNvGrpSpPr/>
        <p:nvPr/>
      </p:nvGrpSpPr>
      <p:grpSpPr>
        <a:xfrm>
          <a:off x="0" y="0"/>
          <a:ext cx="0" cy="0"/>
          <a:chOff x="0" y="0"/>
          <a:chExt cx="0" cy="0"/>
        </a:xfrm>
      </p:grpSpPr>
      <p:sp>
        <p:nvSpPr>
          <p:cNvPr id="4"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err="1" smtClean="0"/>
              <a:t>Textslide</a:t>
            </a:r>
            <a:r>
              <a:rPr lang="de-DE" dirty="0" smtClean="0"/>
              <a:t> </a:t>
            </a:r>
            <a:r>
              <a:rPr lang="de-DE" dirty="0" err="1" smtClean="0"/>
              <a:t>with</a:t>
            </a:r>
            <a:r>
              <a:rPr lang="de-DE" dirty="0" smtClean="0"/>
              <a:t> a title </a:t>
            </a:r>
            <a:r>
              <a:rPr lang="de-DE" dirty="0" err="1" smtClean="0"/>
              <a:t>that</a:t>
            </a:r>
            <a:r>
              <a:rPr lang="de-DE" dirty="0" smtClean="0"/>
              <a:t> </a:t>
            </a:r>
            <a:r>
              <a:rPr lang="de-DE" dirty="0" err="1" smtClean="0"/>
              <a:t>is</a:t>
            </a:r>
            <a:r>
              <a:rPr lang="de-DE" dirty="0" smtClean="0"/>
              <a:t> </a:t>
            </a:r>
            <a:r>
              <a:rPr lang="de-DE" dirty="0" err="1" smtClean="0"/>
              <a:t>very</a:t>
            </a:r>
            <a:r>
              <a:rPr lang="de-DE" dirty="0" smtClean="0"/>
              <a:t> </a:t>
            </a:r>
            <a:r>
              <a:rPr lang="de-DE" dirty="0" err="1" smtClean="0"/>
              <a:t>detailed</a:t>
            </a:r>
            <a:r>
              <a:rPr lang="de-DE" dirty="0" smtClean="0"/>
              <a:t> </a:t>
            </a:r>
            <a:br>
              <a:rPr lang="de-DE" dirty="0" smtClean="0"/>
            </a:br>
            <a:r>
              <a:rPr lang="de-DE" dirty="0" err="1" smtClean="0"/>
              <a:t>and</a:t>
            </a:r>
            <a:r>
              <a:rPr lang="de-DE" dirty="0" smtClean="0"/>
              <a:t> </a:t>
            </a:r>
            <a:r>
              <a:rPr lang="de-DE" dirty="0" err="1" smtClean="0"/>
              <a:t>covers</a:t>
            </a:r>
            <a:r>
              <a:rPr lang="de-DE" dirty="0" smtClean="0"/>
              <a:t> </a:t>
            </a:r>
            <a:r>
              <a:rPr lang="de-DE" dirty="0" err="1" smtClean="0"/>
              <a:t>two</a:t>
            </a:r>
            <a:r>
              <a:rPr lang="de-DE" dirty="0" smtClean="0"/>
              <a:t> </a:t>
            </a:r>
            <a:r>
              <a:rPr lang="de-DE" dirty="0" err="1" smtClean="0"/>
              <a:t>lines</a:t>
            </a:r>
            <a:endParaRPr lang="de-DE" dirty="0"/>
          </a:p>
        </p:txBody>
      </p:sp>
      <p:sp>
        <p:nvSpPr>
          <p:cNvPr id="5" name="TextplatzhalterKernaussage"/>
          <p:cNvSpPr>
            <a:spLocks noGrp="1"/>
          </p:cNvSpPr>
          <p:nvPr>
            <p:ph type="body" sz="quarter" idx="12" hasCustomPrompt="1"/>
          </p:nvPr>
        </p:nvSpPr>
        <p:spPr>
          <a:xfrm>
            <a:off x="432000" y="5100562"/>
            <a:ext cx="8280000" cy="1073225"/>
          </a:xfrm>
          <a:prstGeom prst="rect">
            <a:avLst/>
          </a:prstGeom>
          <a:solidFill>
            <a:schemeClr val="tx2"/>
          </a:solidFill>
          <a:ln>
            <a:noFill/>
          </a:ln>
        </p:spPr>
        <p:txBody>
          <a:bodyPr vert="horz" lIns="180000" tIns="144000" rIns="180000" bIns="180000" anchor="ctr"/>
          <a:lstStyle>
            <a:lvl1pPr marL="0" indent="0">
              <a:lnSpc>
                <a:spcPct val="120000"/>
              </a:lnSpc>
              <a:buFontTx/>
              <a:buNone/>
              <a:defRPr sz="200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br>
              <a:rPr lang="de-DE" dirty="0" smtClean="0"/>
            </a:br>
            <a:r>
              <a:rPr lang="de-DE" dirty="0" err="1" smtClean="0"/>
              <a:t>than</a:t>
            </a:r>
            <a:r>
              <a:rPr lang="de-DE" dirty="0" smtClean="0"/>
              <a:t> 2 </a:t>
            </a:r>
            <a:r>
              <a:rPr lang="de-DE" dirty="0" err="1" smtClean="0"/>
              <a:t>lines</a:t>
            </a:r>
            <a:r>
              <a:rPr lang="de-DE" dirty="0" smtClean="0"/>
              <a:t>.</a:t>
            </a:r>
            <a:endParaRPr lang="de-DE" dirty="0"/>
          </a:p>
        </p:txBody>
      </p:sp>
      <p:sp>
        <p:nvSpPr>
          <p:cNvPr id="6" name="Textplatzhalter"/>
          <p:cNvSpPr>
            <a:spLocks noGrp="1"/>
          </p:cNvSpPr>
          <p:nvPr>
            <p:ph type="body" sz="quarter" idx="10" hasCustomPrompt="1"/>
          </p:nvPr>
        </p:nvSpPr>
        <p:spPr>
          <a:xfrm>
            <a:off x="432000" y="1714500"/>
            <a:ext cx="8280000" cy="320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600"/>
              </a:spcBef>
              <a:spcAft>
                <a:spcPts val="600"/>
              </a:spcAft>
              <a:buClr>
                <a:schemeClr val="accent4"/>
              </a:buClr>
              <a:buFont typeface="Lucida Grande"/>
              <a:buChar char="-"/>
              <a:defRPr sz="1600" b="0" baseline="0"/>
            </a:lvl2pPr>
            <a:lvl3pPr marL="576000" indent="0">
              <a:lnSpc>
                <a:spcPct val="120000"/>
              </a:lnSpc>
              <a:spcBef>
                <a:spcPts val="600"/>
              </a:spcBef>
              <a:spcAft>
                <a:spcPts val="600"/>
              </a:spcAft>
              <a:buFontTx/>
              <a:buNone/>
              <a:defRPr sz="1600" b="0" baseline="0"/>
            </a:lvl3pPr>
            <a:lvl4pPr marL="864000" indent="0">
              <a:lnSpc>
                <a:spcPct val="120000"/>
              </a:lnSpc>
              <a:spcBef>
                <a:spcPts val="600"/>
              </a:spcBef>
              <a:spcAft>
                <a:spcPts val="600"/>
              </a:spcAft>
              <a:buClr>
                <a:schemeClr val="tx1"/>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785319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11" name="TextplatzhalterLinks"/>
          <p:cNvSpPr>
            <a:spLocks noGrp="1"/>
          </p:cNvSpPr>
          <p:nvPr>
            <p:ph type="body" sz="quarter" idx="10" hasCustomPrompt="1"/>
          </p:nvPr>
        </p:nvSpPr>
        <p:spPr>
          <a:xfrm>
            <a:off x="432000" y="1717439"/>
            <a:ext cx="3960775" cy="4378561"/>
          </a:xfrm>
          <a:prstGeom prst="rect">
            <a:avLst/>
          </a:prstGeom>
        </p:spPr>
        <p:txBody>
          <a:bodyPr lIns="0" tIns="0" rIns="0" bIns="0"/>
          <a:lstStyle>
            <a:lvl1pPr marL="0" indent="0" algn="l" defTabSz="457200" rtl="0" eaLnBrk="1" latinLnBrk="0" hangingPunct="1">
              <a:lnSpc>
                <a:spcPct val="120000"/>
              </a:lnSpc>
              <a:spcBef>
                <a:spcPts val="600"/>
              </a:spcBef>
              <a:spcAft>
                <a:spcPts val="600"/>
              </a:spcAft>
              <a:buClr>
                <a:schemeClr val="tx2"/>
              </a:buClr>
              <a:buFontTx/>
              <a:buNone/>
              <a:defRPr sz="1600" b="0" baseline="0"/>
            </a:lvl1pPr>
            <a:lvl2pPr marL="357188" indent="-357188" algn="l" defTabSz="457200" rtl="0" eaLnBrk="1" latinLnBrk="0" hangingPunct="1">
              <a:lnSpc>
                <a:spcPct val="120000"/>
              </a:lnSpc>
              <a:spcBef>
                <a:spcPts val="300"/>
              </a:spcBef>
              <a:spcAft>
                <a:spcPts val="300"/>
              </a:spcAft>
              <a:buClr>
                <a:schemeClr val="tx2"/>
              </a:buClr>
              <a:buFont typeface="Lucida Grande"/>
              <a:buChar char="-"/>
              <a:defRPr sz="1600" b="0"/>
            </a:lvl2pPr>
            <a:lvl3pPr marL="714375" indent="-357188" algn="l" defTabSz="457200" rtl="0" eaLnBrk="1" latinLnBrk="0" hangingPunct="1">
              <a:lnSpc>
                <a:spcPct val="120000"/>
              </a:lnSpc>
              <a:spcBef>
                <a:spcPts val="300"/>
              </a:spcBef>
              <a:spcAft>
                <a:spcPts val="300"/>
              </a:spcAft>
              <a:buClr>
                <a:schemeClr val="tx2"/>
              </a:buClr>
              <a:buFont typeface="Lucida Grande"/>
              <a:buChar char="-"/>
              <a:tabLst/>
              <a:defRPr sz="1600" b="0"/>
            </a:lvl3pPr>
            <a:lvl4pPr marL="864000" indent="0" algn="l" defTabSz="457200" rtl="0" eaLnBrk="1" latinLnBrk="0" hangingPunct="1">
              <a:lnSpc>
                <a:spcPct val="120000"/>
              </a:lnSpc>
              <a:spcBef>
                <a:spcPts val="300"/>
              </a:spcBef>
              <a:spcAft>
                <a:spcPts val="3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cxnSp>
        <p:nvCxnSpPr>
          <p:cNvPr id="7" name="Trennlinie"/>
          <p:cNvCxnSpPr/>
          <p:nvPr userDrawn="1"/>
        </p:nvCxnSpPr>
        <p:spPr>
          <a:xfrm>
            <a:off x="4572000" y="1555439"/>
            <a:ext cx="0" cy="4752000"/>
          </a:xfrm>
          <a:prstGeom prst="line">
            <a:avLst/>
          </a:prstGeom>
          <a:ln w="12700">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8" name="TextplatzhalterRechts"/>
          <p:cNvSpPr>
            <a:spLocks noGrp="1"/>
          </p:cNvSpPr>
          <p:nvPr>
            <p:ph type="body" sz="quarter" idx="11"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36575" indent="-263525">
              <a:lnSpc>
                <a:spcPct val="120000"/>
              </a:lnSpc>
              <a:spcBef>
                <a:spcPts val="300"/>
              </a:spcBef>
              <a:spcAft>
                <a:spcPts val="300"/>
              </a:spcAft>
              <a:buClr>
                <a:srgbClr val="E75420"/>
              </a:buClr>
              <a:buFont typeface="Lucida Grande"/>
              <a:buChar char="-"/>
              <a:defRPr sz="1600" b="0"/>
            </a:lvl3pPr>
            <a:lvl4pPr marL="864000" indent="0">
              <a:lnSpc>
                <a:spcPct val="120000"/>
              </a:lnSpc>
              <a:spcBef>
                <a:spcPts val="300"/>
              </a:spcBef>
              <a:spcAft>
                <a:spcPts val="300"/>
              </a:spcAft>
              <a:buFontTx/>
              <a:buNone/>
              <a:defRPr sz="1600" b="0" baseline="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929416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Image + Text (1:1)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
          <p:cNvSpPr>
            <a:spLocks noGrp="1"/>
          </p:cNvSpPr>
          <p:nvPr>
            <p:ph type="body" sz="quarter" idx="12"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marR="0" indent="-273050" algn="l" defTabSz="457200" rtl="0" eaLnBrk="1" fontAlgn="auto" latinLnBrk="0" hangingPunct="1">
              <a:lnSpc>
                <a:spcPct val="120000"/>
              </a:lnSpc>
              <a:spcBef>
                <a:spcPts val="300"/>
              </a:spcBef>
              <a:spcAft>
                <a:spcPts val="300"/>
              </a:spcAft>
              <a:buClr>
                <a:srgbClr val="E75420"/>
              </a:buClr>
              <a:buSzTx/>
              <a:buFont typeface="Lucida Grande"/>
              <a:buChar char="-"/>
              <a:tabLst/>
              <a:defRPr sz="1600" b="0" baseline="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537589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mage + Text (1:1) + Conclusion">
    <p:spTree>
      <p:nvGrpSpPr>
        <p:cNvPr id="1" name=""/>
        <p:cNvGrpSpPr/>
        <p:nvPr/>
      </p:nvGrpSpPr>
      <p:grpSpPr>
        <a:xfrm>
          <a:off x="0" y="0"/>
          <a:ext cx="0" cy="0"/>
          <a:chOff x="0" y="0"/>
          <a:chExt cx="0" cy="0"/>
        </a:xfrm>
      </p:grpSpPr>
      <p:sp>
        <p:nvSpPr>
          <p:cNvPr id="6"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endParaRPr lang="de-DE" dirty="0"/>
          </a:p>
        </p:txBody>
      </p:sp>
      <p:sp>
        <p:nvSpPr>
          <p:cNvPr id="9" name="Textplatzhalter"/>
          <p:cNvSpPr>
            <a:spLocks noGrp="1"/>
          </p:cNvSpPr>
          <p:nvPr>
            <p:ph type="body" sz="quarter" idx="12" hasCustomPrompt="1"/>
          </p:nvPr>
        </p:nvSpPr>
        <p:spPr>
          <a:xfrm>
            <a:off x="4752000" y="1717439"/>
            <a:ext cx="3960000" cy="2772000"/>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10" name="TextplatzhalterKernaussage"/>
          <p:cNvSpPr>
            <a:spLocks noGrp="1"/>
          </p:cNvSpPr>
          <p:nvPr>
            <p:ph type="body" sz="quarter" idx="13" hasCustomPrompt="1"/>
          </p:nvPr>
        </p:nvSpPr>
        <p:spPr>
          <a:xfrm>
            <a:off x="4752000" y="4555200"/>
            <a:ext cx="3960000" cy="1540800"/>
          </a:xfrm>
          <a:prstGeom prst="rect">
            <a:avLst/>
          </a:prstGeom>
          <a:solidFill>
            <a:schemeClr val="tx2"/>
          </a:solidFill>
        </p:spPr>
        <p:txBody>
          <a:bodyPr vert="horz" lIns="180000" tIns="144000" rIns="180000" bIns="180000" anchor="ctr"/>
          <a:lstStyle>
            <a:lvl1pPr marL="0" indent="0">
              <a:lnSpc>
                <a:spcPct val="120000"/>
              </a:lnSpc>
              <a:buFontTx/>
              <a:buNone/>
              <a:defRPr sz="2000" baseline="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r>
              <a:rPr lang="de-DE" dirty="0" err="1" smtClean="0"/>
              <a:t>than</a:t>
            </a:r>
            <a:r>
              <a:rPr lang="de-DE" dirty="0" smtClean="0"/>
              <a:t> 3 </a:t>
            </a:r>
            <a:r>
              <a:rPr lang="de-DE" dirty="0" err="1" smtClean="0"/>
              <a:t>lines</a:t>
            </a:r>
            <a:r>
              <a:rPr lang="de-DE" dirty="0" smtClean="0"/>
              <a:t>.</a:t>
            </a:r>
            <a:endParaRPr lang="de-DE" dirty="0"/>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2"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006944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mage + Text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Bildplatzhalter"/>
          <p:cNvSpPr>
            <a:spLocks noGrp="1"/>
          </p:cNvSpPr>
          <p:nvPr>
            <p:ph type="pic" sz="quarter" idx="11" hasCustomPrompt="1"/>
          </p:nvPr>
        </p:nvSpPr>
        <p:spPr>
          <a:xfrm>
            <a:off x="432000" y="1714500"/>
            <a:ext cx="5220775"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163738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 Image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2700000" cy="4464000"/>
          </a:xfrm>
          <a:prstGeom prst="rect">
            <a:avLst/>
          </a:prstGeom>
        </p:spPr>
        <p:txBody>
          <a:bodyPr lIns="0" tIns="0" rIns="0" bIns="0"/>
          <a:lstStyle>
            <a:lvl1pPr marL="0" indent="0" algn="r">
              <a:lnSpc>
                <a:spcPct val="100000"/>
              </a:lnSpc>
              <a:spcBef>
                <a:spcPts val="600"/>
              </a:spcBef>
              <a:spcAft>
                <a:spcPts val="600"/>
              </a:spcAft>
              <a:buFontTx/>
              <a:buNone/>
              <a:defRPr sz="1600" b="0"/>
            </a:lvl1pPr>
            <a:lvl2pPr marL="0" indent="0" algn="r">
              <a:lnSpc>
                <a:spcPts val="2400"/>
              </a:lnSpc>
              <a:buFontTx/>
              <a:buNone/>
              <a:defRPr sz="1600" b="0"/>
            </a:lvl2pPr>
            <a:lvl3pPr marL="0" indent="0" algn="r">
              <a:lnSpc>
                <a:spcPts val="2000"/>
              </a:lnSpc>
              <a:buFontTx/>
              <a:buNone/>
              <a:defRPr sz="1600" b="0"/>
            </a:lvl3pPr>
          </a:lstStyle>
          <a:p>
            <a:pPr lvl="0"/>
            <a:r>
              <a:rPr lang="de-DE" dirty="0" err="1" smtClean="0"/>
              <a:t>Running</a:t>
            </a:r>
            <a:r>
              <a:rPr lang="de-DE" dirty="0" smtClean="0"/>
              <a:t> </a:t>
            </a:r>
            <a:r>
              <a:rPr lang="de-DE" dirty="0" err="1" smtClean="0"/>
              <a:t>text</a:t>
            </a:r>
            <a:endParaRPr lang="de-DE" dirty="0" smtClean="0"/>
          </a:p>
        </p:txBody>
      </p:sp>
      <p:sp>
        <p:nvSpPr>
          <p:cNvPr id="7" name="Bildplatzhalter"/>
          <p:cNvSpPr>
            <a:spLocks noGrp="1"/>
          </p:cNvSpPr>
          <p:nvPr>
            <p:ph type="pic" sz="quarter" idx="11" hasCustomPrompt="1"/>
          </p:nvPr>
        </p:nvSpPr>
        <p:spPr>
          <a:xfrm>
            <a:off x="3492000" y="1714500"/>
            <a:ext cx="5220000"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Text </a:t>
            </a:r>
            <a:r>
              <a:rPr lang="de-DE" dirty="0" err="1" smtClean="0"/>
              <a:t>left</a:t>
            </a:r>
            <a:r>
              <a:rPr lang="de-DE" dirty="0" smtClean="0"/>
              <a:t>, </a:t>
            </a:r>
            <a:r>
              <a:rPr lang="de-DE" dirty="0" err="1" smtClean="0"/>
              <a:t>picture</a:t>
            </a:r>
            <a:r>
              <a:rPr lang="de-DE" dirty="0" smtClean="0"/>
              <a:t> </a:t>
            </a:r>
            <a:r>
              <a:rPr lang="de-DE" dirty="0" err="1" smtClean="0"/>
              <a:t>right</a:t>
            </a: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834469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image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baseline="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t>
            </a:r>
            <a:r>
              <a:rPr lang="de-DE" dirty="0" err="1" smtClean="0"/>
              <a:t>two</a:t>
            </a:r>
            <a:r>
              <a:rPr lang="de-DE" dirty="0" smtClean="0"/>
              <a:t> </a:t>
            </a:r>
            <a:r>
              <a:rPr lang="de-DE" dirty="0" err="1" smtClean="0"/>
              <a:t>pictures</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endParaRPr lang="de-DE" dirty="0"/>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849342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Images + Two Caption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1</a:t>
            </a:r>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9" name="Textplatzhalter"/>
          <p:cNvSpPr>
            <a:spLocks noGrp="1"/>
          </p:cNvSpPr>
          <p:nvPr>
            <p:ph type="body" sz="quarter" idx="14" hasCustomPrompt="1"/>
          </p:nvPr>
        </p:nvSpPr>
        <p:spPr>
          <a:xfrm>
            <a:off x="475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2</a:t>
            </a:r>
          </a:p>
          <a:p>
            <a:pPr lvl="1"/>
            <a:endParaRPr lang="de-DE" dirty="0"/>
          </a:p>
        </p:txBody>
      </p:sp>
      <p:sp>
        <p:nvSpPr>
          <p:cNvPr id="10"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487949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9C8F1A-C385-4CF7-B92D-EC0E2E4A1E7F}" type="datetime1">
              <a:rPr lang="en-US"/>
              <a:pPr>
                <a:defRPr/>
              </a:pPr>
              <a:t>10/25/2019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nl-NL"/>
          </a:p>
        </p:txBody>
      </p:sp>
      <p:sp>
        <p:nvSpPr>
          <p:cNvPr id="4" name="Slide Number Placeholder 5"/>
          <p:cNvSpPr>
            <a:spLocks noGrp="1"/>
          </p:cNvSpPr>
          <p:nvPr>
            <p:ph type="sldNum" sz="quarter" idx="12"/>
          </p:nvPr>
        </p:nvSpPr>
        <p:spPr/>
        <p:txBody>
          <a:bodyPr/>
          <a:lstStyle>
            <a:lvl1pPr>
              <a:defRPr/>
            </a:lvl1pPr>
          </a:lstStyle>
          <a:p>
            <a:pPr>
              <a:defRPr/>
            </a:pPr>
            <a:fld id="{7FDFAB0A-4E5A-45F0-BBAF-0DAA6BD5301D}" type="slidenum">
              <a:rPr lang="en-US"/>
              <a:pPr>
                <a:defRPr/>
              </a:pPr>
              <a:t>‹#›</a:t>
            </a:fld>
            <a:endParaRPr lang="en-US"/>
          </a:p>
        </p:txBody>
      </p:sp>
    </p:spTree>
    <p:extLst>
      <p:ext uri="{BB962C8B-B14F-4D97-AF65-F5344CB8AC3E}">
        <p14:creationId xmlns:p14="http://schemas.microsoft.com/office/powerpoint/2010/main" val="2053864136"/>
      </p:ext>
    </p:extLst>
  </p:cSld>
  <p:clrMapOvr>
    <a:masterClrMapping/>
  </p:clrMapOvr>
  <p:transition>
    <p:wipe dir="u"/>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One Image + Caption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4500"/>
            <a:ext cx="8280000" cy="39600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2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5"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 </a:t>
            </a:r>
            <a:r>
              <a:rPr lang="de-DE" dirty="0" err="1" smtClean="0"/>
              <a:t>big</a:t>
            </a:r>
            <a:r>
              <a:rPr lang="de-DE" dirty="0" smtClean="0"/>
              <a:t> </a:t>
            </a:r>
            <a:r>
              <a:rPr lang="de-DE" dirty="0" err="1" smtClean="0"/>
              <a:t>image</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r>
              <a:rPr lang="de-DE" dirty="0" smtClean="0"/>
              <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662902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6" name="Tabellenplatzhalter"/>
          <p:cNvSpPr>
            <a:spLocks noGrp="1"/>
          </p:cNvSpPr>
          <p:nvPr>
            <p:ph type="tbl" sz="quarter" idx="10" hasCustomPrompt="1"/>
          </p:nvPr>
        </p:nvSpPr>
        <p:spPr>
          <a:xfrm>
            <a:off x="432000" y="1716678"/>
            <a:ext cx="8280000" cy="4464000"/>
          </a:xfrm>
          <a:prstGeom prst="rect">
            <a:avLst/>
          </a:prstGeom>
        </p:spPr>
        <p:txBody>
          <a:bodyPr vert="horz"/>
          <a:lstStyle>
            <a:lvl1pPr marL="0" indent="0">
              <a:buFontTx/>
              <a:buNone/>
              <a:defRPr sz="1200" baseline="0">
                <a:solidFill>
                  <a:srgbClr val="818A8F"/>
                </a:solidFill>
              </a:defRPr>
            </a:lvl1pPr>
          </a:lstStyle>
          <a:p>
            <a:r>
              <a:rPr lang="de-DE" sz="1200" dirty="0" smtClean="0"/>
              <a:t>Insert </a:t>
            </a:r>
            <a:r>
              <a:rPr lang="de-DE" sz="1200" dirty="0" err="1" smtClean="0"/>
              <a:t>table</a:t>
            </a:r>
            <a:r>
              <a:rPr lang="de-DE" sz="1200" dirty="0" smtClean="0"/>
              <a:t> via </a:t>
            </a:r>
            <a:r>
              <a:rPr lang="de-DE" sz="1200" dirty="0" err="1" smtClean="0"/>
              <a:t>the</a:t>
            </a:r>
            <a:r>
              <a:rPr lang="de-DE" sz="1200" dirty="0" smtClean="0"/>
              <a:t>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„Table“: </a:t>
            </a:r>
            <a:r>
              <a:rPr lang="de-DE" sz="1200" dirty="0" err="1" smtClean="0"/>
              <a:t>Choose</a:t>
            </a:r>
            <a:r>
              <a:rPr lang="de-DE" sz="1200" dirty="0" smtClean="0"/>
              <a:t> </a:t>
            </a:r>
            <a:r>
              <a:rPr lang="de-DE" sz="1200" dirty="0" err="1" smtClean="0"/>
              <a:t>number</a:t>
            </a:r>
            <a:r>
              <a:rPr lang="de-DE" sz="1200" dirty="0" smtClean="0"/>
              <a:t> </a:t>
            </a:r>
            <a:r>
              <a:rPr lang="de-DE" sz="1200" dirty="0" err="1" smtClean="0"/>
              <a:t>of</a:t>
            </a:r>
            <a:r>
              <a:rPr lang="de-DE" sz="1200" dirty="0" smtClean="0"/>
              <a:t> </a:t>
            </a:r>
            <a:r>
              <a:rPr lang="de-DE" sz="1200" dirty="0" err="1" smtClean="0"/>
              <a:t>rows</a:t>
            </a:r>
            <a:r>
              <a:rPr lang="de-DE" sz="1200" dirty="0" smtClean="0"/>
              <a:t> </a:t>
            </a:r>
            <a:r>
              <a:rPr lang="de-DE" sz="1200" dirty="0" err="1" smtClean="0"/>
              <a:t>and</a:t>
            </a:r>
            <a:r>
              <a:rPr lang="de-DE" sz="1200" dirty="0" smtClean="0"/>
              <a:t> </a:t>
            </a:r>
            <a:r>
              <a:rPr lang="de-DE" sz="1200" dirty="0" err="1" smtClean="0"/>
              <a:t>columns</a:t>
            </a:r>
            <a:r>
              <a:rPr lang="de-DE" sz="1200" dirty="0" smtClean="0"/>
              <a:t> </a:t>
            </a:r>
            <a:r>
              <a:rPr lang="de-DE" sz="1200" dirty="0" err="1" smtClean="0"/>
              <a:t>and</a:t>
            </a:r>
            <a:r>
              <a:rPr lang="de-DE" sz="1200" dirty="0" smtClean="0"/>
              <a:t> </a:t>
            </a:r>
            <a:r>
              <a:rPr lang="de-DE" sz="1200" dirty="0" err="1" smtClean="0"/>
              <a:t>subsequently</a:t>
            </a:r>
            <a:r>
              <a:rPr lang="de-DE" sz="1200" dirty="0" smtClean="0"/>
              <a:t> </a:t>
            </a:r>
            <a:r>
              <a:rPr lang="de-DE" sz="1200" dirty="0" err="1" smtClean="0"/>
              <a:t>click</a:t>
            </a:r>
            <a:r>
              <a:rPr lang="de-DE" sz="1200" dirty="0" smtClean="0"/>
              <a:t> on „New </a:t>
            </a:r>
            <a:r>
              <a:rPr lang="de-DE" sz="1200" dirty="0" err="1" smtClean="0"/>
              <a:t>table</a:t>
            </a:r>
            <a:r>
              <a:rPr lang="de-DE" sz="1200" dirty="0" smtClean="0"/>
              <a: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Table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516111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5" name="Diagrammplatzhalter"/>
          <p:cNvSpPr>
            <a:spLocks noGrp="1"/>
          </p:cNvSpPr>
          <p:nvPr>
            <p:ph type="chart" sz="quarter" idx="10" hasCustomPrompt="1"/>
          </p:nvPr>
        </p:nvSpPr>
        <p:spPr>
          <a:xfrm>
            <a:off x="432000" y="1709788"/>
            <a:ext cx="8280000" cy="4464000"/>
          </a:xfrm>
          <a:prstGeom prst="rect">
            <a:avLst/>
          </a:prstGeom>
        </p:spPr>
        <p:txBody>
          <a:bodyPr vert="horz"/>
          <a:lstStyle>
            <a:lvl1pPr marL="0" indent="0">
              <a:buFontTx/>
              <a:buNone/>
              <a:defRPr sz="120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a:t>
            </a:r>
            <a:r>
              <a:rPr lang="de-DE" sz="1200" dirty="0" err="1" smtClean="0"/>
              <a:t>eliagroup</a:t>
            </a:r>
            <a:r>
              <a:rPr lang="de-DE" sz="1200" dirty="0" smtClean="0"/>
              <a:t> “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Chart title</a:t>
            </a: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14055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hart + Text slide">
    <p:spTree>
      <p:nvGrpSpPr>
        <p:cNvPr id="1" name=""/>
        <p:cNvGrpSpPr/>
        <p:nvPr/>
      </p:nvGrpSpPr>
      <p:grpSpPr>
        <a:xfrm>
          <a:off x="0" y="0"/>
          <a:ext cx="0" cy="0"/>
          <a:chOff x="0" y="0"/>
          <a:chExt cx="0" cy="0"/>
        </a:xfrm>
      </p:grpSpPr>
      <p:sp>
        <p:nvSpPr>
          <p:cNvPr id="3" name="Diagrammplatzhalter"/>
          <p:cNvSpPr>
            <a:spLocks noGrp="1"/>
          </p:cNvSpPr>
          <p:nvPr>
            <p:ph type="chart" sz="quarter" idx="11" hasCustomPrompt="1"/>
          </p:nvPr>
        </p:nvSpPr>
        <p:spPr>
          <a:xfrm>
            <a:off x="432000" y="1709788"/>
            <a:ext cx="5215550" cy="4464000"/>
          </a:xfrm>
          <a:prstGeom prst="rect">
            <a:avLst/>
          </a:prstGeom>
        </p:spPr>
        <p:txBody>
          <a:bodyPr vert="horz"/>
          <a:lstStyle>
            <a:lvl1pPr marL="0" indent="0">
              <a:buFontTx/>
              <a:buNone/>
              <a:defRPr sz="1200" baseline="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7"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6"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baseline="0">
                <a:solidFill>
                  <a:srgbClr val="E75420"/>
                </a:solidFill>
              </a:defRPr>
            </a:lvl1pPr>
          </a:lstStyle>
          <a:p>
            <a:r>
              <a:rPr lang="de-DE" dirty="0" smtClean="0"/>
              <a:t>Chart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187313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17" name="Textplatzhalter3"/>
          <p:cNvSpPr>
            <a:spLocks noGrp="1"/>
          </p:cNvSpPr>
          <p:nvPr>
            <p:ph type="body" sz="quarter" idx="14" hasCustomPrompt="1"/>
          </p:nvPr>
        </p:nvSpPr>
        <p:spPr>
          <a:xfrm>
            <a:off x="5992575" y="2512111"/>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0" name="HintergrundProzesspunkt3"/>
          <p:cNvSpPr/>
          <p:nvPr userDrawn="1"/>
        </p:nvSpPr>
        <p:spPr>
          <a:xfrm rot="16200000">
            <a:off x="6728276"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8" name="TextplatzhalterProzesspunkt3"/>
          <p:cNvSpPr>
            <a:spLocks noGrp="1"/>
          </p:cNvSpPr>
          <p:nvPr>
            <p:ph type="body" sz="quarter" idx="15" hasCustomPrompt="1"/>
          </p:nvPr>
        </p:nvSpPr>
        <p:spPr>
          <a:xfrm>
            <a:off x="5708581" y="1709788"/>
            <a:ext cx="254675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3</a:t>
            </a:r>
          </a:p>
        </p:txBody>
      </p:sp>
      <p:cxnSp>
        <p:nvCxnSpPr>
          <p:cNvPr id="23" name="Trennlinie2"/>
          <p:cNvCxnSpPr/>
          <p:nvPr userDrawn="1"/>
        </p:nvCxnSpPr>
        <p:spPr>
          <a:xfrm flipV="1">
            <a:off x="5708581"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14" name="Textplatzhalter2"/>
          <p:cNvSpPr>
            <a:spLocks noGrp="1"/>
          </p:cNvSpPr>
          <p:nvPr>
            <p:ph type="body" sz="quarter" idx="12" hasCustomPrompt="1"/>
          </p:nvPr>
        </p:nvSpPr>
        <p:spPr>
          <a:xfrm>
            <a:off x="3438209"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357188" indent="-357188">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6" name="HintergrundProzesspunkt2"/>
          <p:cNvSpPr/>
          <p:nvPr userDrawn="1"/>
        </p:nvSpPr>
        <p:spPr>
          <a:xfrm rot="16200000">
            <a:off x="4160290"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5" name="TextplatzhalterProzesspunkt2"/>
          <p:cNvSpPr>
            <a:spLocks noGrp="1"/>
          </p:cNvSpPr>
          <p:nvPr>
            <p:ph type="body" sz="quarter" idx="13" hasCustomPrompt="1"/>
          </p:nvPr>
        </p:nvSpPr>
        <p:spPr>
          <a:xfrm>
            <a:off x="3175703" y="1709789"/>
            <a:ext cx="253287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2</a:t>
            </a:r>
          </a:p>
        </p:txBody>
      </p:sp>
      <p:cxnSp>
        <p:nvCxnSpPr>
          <p:cNvPr id="22" name="Trennlinie1"/>
          <p:cNvCxnSpPr/>
          <p:nvPr userDrawn="1"/>
        </p:nvCxnSpPr>
        <p:spPr>
          <a:xfrm flipV="1">
            <a:off x="3154883"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7" name="Textplatzhalter1"/>
          <p:cNvSpPr>
            <a:spLocks noGrp="1"/>
          </p:cNvSpPr>
          <p:nvPr>
            <p:ph type="body" sz="quarter" idx="10" hasCustomPrompt="1"/>
          </p:nvPr>
        </p:nvSpPr>
        <p:spPr>
          <a:xfrm>
            <a:off x="886623"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baseline="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7" name="HintergrundProzesspunkt1"/>
          <p:cNvSpPr/>
          <p:nvPr userDrawn="1"/>
        </p:nvSpPr>
        <p:spPr>
          <a:xfrm rot="16200000">
            <a:off x="1613124" y="669270"/>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0" name="TextplatzhalterProzesspunkt1"/>
          <p:cNvSpPr>
            <a:spLocks noGrp="1"/>
          </p:cNvSpPr>
          <p:nvPr>
            <p:ph type="body" sz="quarter" idx="11" hasCustomPrompt="1"/>
          </p:nvPr>
        </p:nvSpPr>
        <p:spPr>
          <a:xfrm>
            <a:off x="612000" y="1709789"/>
            <a:ext cx="2549823"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1</a:t>
            </a:r>
          </a:p>
        </p:txBody>
      </p:sp>
      <p:sp>
        <p:nvSpPr>
          <p:cNvPr id="1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2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
        <p:nvSpPr>
          <p:cNvPr id="2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Tree>
    <p:extLst>
      <p:ext uri="{BB962C8B-B14F-4D97-AF65-F5344CB8AC3E}">
        <p14:creationId xmlns:p14="http://schemas.microsoft.com/office/powerpoint/2010/main" val="1786146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82120DD2-2179-455F-8461-7EE61C218B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3"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CBA090C1-1302-4F6B-8469-568B40967E3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3517648187"/>
      </p:ext>
    </p:extLst>
  </p:cSld>
  <p:clrMapOvr>
    <a:masterClrMapping/>
  </p:clrMapOvr>
  <p:transition>
    <p:wipe dir="u"/>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2AF05D3-F0A1-4447-98A0-A59C193C6638}"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4"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475C8ECE-5A3D-4828-915B-483CB721570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3052537387"/>
      </p:ext>
    </p:extLst>
  </p:cSld>
  <p:clrMapOvr>
    <a:masterClrMapping/>
  </p:clrMapOvr>
  <p:transition>
    <p:wipe dir="u"/>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6D56496-6788-40EF-8313-9BD9390B8F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33C48-1ED2-4136-9699-D07F771BE845}"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2077131409"/>
      </p:ext>
    </p:extLst>
  </p:cSld>
  <p:clrMapOvr>
    <a:masterClrMapping/>
  </p:clrMapOvr>
  <p:transition>
    <p:wipe dir="u"/>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2211E42C-E093-4347-AF1B-4DE6895D8CC3}"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6"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D61BCD9F-AC21-41B7-A001-AD6130FAE418}"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3606913543"/>
      </p:ext>
    </p:extLst>
  </p:cSld>
  <p:clrMapOvr>
    <a:masterClrMapping/>
  </p:clrMapOvr>
  <p:transition>
    <p:wipe dir="u"/>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nl-BE" noProof="0"/>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DAE8699F-A765-4790-B536-894D4307F5A7}"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DD2CD62-116A-4322-A7ED-9ADBECA4743D}" type="slidenum">
              <a:rPr lang="en-US">
                <a:solidFill>
                  <a:srgbClr val="46535B">
                    <a:tint val="75000"/>
                  </a:srgbClr>
                </a:solidFill>
              </a:rPr>
              <a:pPr>
                <a:defRPr/>
              </a:pPr>
              <a:t>‹#›</a:t>
            </a:fld>
            <a:endParaRPr lang="en-US">
              <a:solidFill>
                <a:srgbClr val="46535B">
                  <a:tint val="75000"/>
                </a:srgbClr>
              </a:solidFill>
            </a:endParaRPr>
          </a:p>
        </p:txBody>
      </p:sp>
    </p:spTree>
    <p:extLst>
      <p:ext uri="{BB962C8B-B14F-4D97-AF65-F5344CB8AC3E}">
        <p14:creationId xmlns:p14="http://schemas.microsoft.com/office/powerpoint/2010/main" val="2367977172"/>
      </p:ext>
    </p:extLst>
  </p:cSld>
  <p:clrMapOvr>
    <a:masterClrMapping/>
  </p:clrMapOvr>
  <p:transition>
    <p:wipe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134B2A-AD84-4AA9-AF66-F2D459990143}" type="datetime1">
              <a:rPr lang="en-US"/>
              <a:pPr>
                <a:defRPr/>
              </a:pPr>
              <a:t>10/25/2019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BFDAEF35-470D-43F8-B603-77B96831735F}" type="slidenum">
              <a:rPr lang="en-US"/>
              <a:pPr>
                <a:defRPr/>
              </a:pPr>
              <a:t>‹#›</a:t>
            </a:fld>
            <a:endParaRPr lang="en-US"/>
          </a:p>
        </p:txBody>
      </p:sp>
    </p:spTree>
    <p:extLst>
      <p:ext uri="{BB962C8B-B14F-4D97-AF65-F5344CB8AC3E}">
        <p14:creationId xmlns:p14="http://schemas.microsoft.com/office/powerpoint/2010/main" val="2080704177"/>
      </p:ext>
    </p:extLst>
  </p:cSld>
  <p:clrMapOvr>
    <a:masterClrMapping/>
  </p:clrMapOvr>
  <p:transition>
    <p:wipe dir="u"/>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Agenda</a:t>
            </a:r>
            <a:endParaRPr lang="de-DE" dirty="0"/>
          </a:p>
        </p:txBody>
      </p:sp>
      <p:sp>
        <p:nvSpPr>
          <p:cNvPr id="3" name="Textplatzhalter"/>
          <p:cNvSpPr>
            <a:spLocks noGrp="1"/>
          </p:cNvSpPr>
          <p:nvPr>
            <p:ph type="body" sz="quarter" idx="10" hasCustomPrompt="1"/>
          </p:nvPr>
        </p:nvSpPr>
        <p:spPr>
          <a:xfrm>
            <a:off x="432000" y="1710000"/>
            <a:ext cx="8280200" cy="4464000"/>
          </a:xfrm>
          <a:prstGeom prst="rect">
            <a:avLst/>
          </a:prstGeom>
          <a:ln>
            <a:noFill/>
          </a:ln>
        </p:spPr>
        <p:txBody>
          <a:bodyPr/>
          <a:lstStyle>
            <a:lvl1pPr marL="269875" indent="-269875">
              <a:lnSpc>
                <a:spcPct val="120000"/>
              </a:lnSpc>
              <a:spcBef>
                <a:spcPts val="1200"/>
              </a:spcBef>
              <a:buClr>
                <a:schemeClr val="dk2"/>
              </a:buClr>
              <a:buFontTx/>
              <a:buAutoNum type="arabicPeriod"/>
              <a:defRPr sz="2000" baseline="0"/>
            </a:lvl1pPr>
            <a:lvl2pPr marL="612775" indent="-342900">
              <a:lnSpc>
                <a:spcPct val="120000"/>
              </a:lnSpc>
              <a:spcBef>
                <a:spcPts val="84"/>
              </a:spcBef>
              <a:buClr>
                <a:schemeClr val="tx2"/>
              </a:buClr>
              <a:buFont typeface="+mj-lt"/>
              <a:buAutoNum type="arabicPeriod"/>
              <a:defRPr sz="1600"/>
            </a:lvl2pPr>
            <a:lvl3pPr marL="879475" indent="-342900">
              <a:lnSpc>
                <a:spcPct val="120000"/>
              </a:lnSpc>
              <a:spcBef>
                <a:spcPts val="84"/>
              </a:spcBef>
              <a:buClr>
                <a:schemeClr val="tx2"/>
              </a:buClr>
              <a:buFont typeface="+mj-lt"/>
              <a:buAutoNum type="arabicPeriod"/>
              <a:defRPr sz="1600"/>
            </a:lvl3pPr>
            <a:lvl4pPr marL="1152525" indent="-342900">
              <a:lnSpc>
                <a:spcPct val="120000"/>
              </a:lnSpc>
              <a:spcBef>
                <a:spcPts val="84"/>
              </a:spcBef>
              <a:buClr>
                <a:schemeClr val="tx2"/>
              </a:buClr>
              <a:buFont typeface="+mj-lt"/>
              <a:buAutoNum type="arabicPeriod"/>
              <a:defRPr sz="1600">
                <a:solidFill>
                  <a:schemeClr val="dk1"/>
                </a:solidFill>
              </a:defRPr>
            </a:lvl4pPr>
            <a:lvl5pPr marL="1422400" marR="0" indent="-342900" algn="l" defTabSz="457200" rtl="0" eaLnBrk="1" fontAlgn="auto" latinLnBrk="0" hangingPunct="1">
              <a:lnSpc>
                <a:spcPct val="120000"/>
              </a:lnSpc>
              <a:spcBef>
                <a:spcPts val="84"/>
              </a:spcBef>
              <a:spcAft>
                <a:spcPts val="0"/>
              </a:spcAft>
              <a:buClr>
                <a:schemeClr val="tx2"/>
              </a:buClr>
              <a:buSzTx/>
              <a:buFont typeface="+mj-lt"/>
              <a:buAutoNum type="arabicPeriod"/>
              <a:tabLst/>
              <a:defRPr sz="1600" baseline="0">
                <a:solidFill>
                  <a:schemeClr val="dk1"/>
                </a:solidFill>
              </a:defRPr>
            </a:lvl5pPr>
            <a:lvl6pPr marL="1684337" indent="-342900">
              <a:lnSpc>
                <a:spcPct val="120000"/>
              </a:lnSpc>
              <a:spcBef>
                <a:spcPts val="84"/>
              </a:spcBef>
              <a:buClr>
                <a:schemeClr val="tx2"/>
              </a:buClr>
              <a:buFont typeface="+mj-lt"/>
              <a:buAutoNum type="arabicPeriod"/>
              <a:defRPr sz="1600" baseline="0"/>
            </a:lvl6pPr>
            <a:lvl7pPr marL="1952625" indent="-342900">
              <a:lnSpc>
                <a:spcPct val="120000"/>
              </a:lnSpc>
              <a:spcBef>
                <a:spcPts val="84"/>
              </a:spcBef>
              <a:buClr>
                <a:schemeClr val="tx2"/>
              </a:buClr>
              <a:buFont typeface="+mj-lt"/>
              <a:buAutoNum type="arabicPeriod"/>
              <a:defRPr sz="1600" baseline="0"/>
            </a:lvl7pPr>
            <a:lvl8pPr marL="2220913" indent="-342900">
              <a:lnSpc>
                <a:spcPct val="120000"/>
              </a:lnSpc>
              <a:spcBef>
                <a:spcPts val="84"/>
              </a:spcBef>
              <a:buClr>
                <a:schemeClr val="tx2"/>
              </a:buClr>
              <a:buFont typeface="+mj-lt"/>
              <a:buAutoNum type="arabicPeriod"/>
              <a:defRPr sz="1600" baseline="0"/>
            </a:lvl8pPr>
            <a:lvl9pPr marL="2500312" indent="-342900">
              <a:lnSpc>
                <a:spcPct val="120000"/>
              </a:lnSpc>
              <a:spcBef>
                <a:spcPts val="84"/>
              </a:spcBef>
              <a:buClr>
                <a:schemeClr val="tx2"/>
              </a:buClr>
              <a:buFont typeface="+mj-lt"/>
              <a:buAutoNum type="arabicPeriod"/>
              <a:defRPr sz="1600"/>
            </a:lvl9pPr>
          </a:lstStyle>
          <a:p>
            <a:pPr marL="269875" indent="-269875">
              <a:buFontTx/>
              <a:buAutoNum type="arabicPeriod"/>
            </a:pPr>
            <a:r>
              <a:rPr lang="de-DE" dirty="0" smtClean="0"/>
              <a:t>First </a:t>
            </a:r>
            <a:r>
              <a:rPr lang="de-DE" dirty="0" err="1" smtClean="0"/>
              <a:t>content</a:t>
            </a:r>
            <a:r>
              <a:rPr lang="de-DE" dirty="0" smtClean="0"/>
              <a:t>-part</a:t>
            </a:r>
          </a:p>
          <a:p>
            <a:pPr lvl="1"/>
            <a:r>
              <a:rPr lang="de-DE" dirty="0" smtClean="0"/>
              <a:t>Subcontent </a:t>
            </a:r>
            <a:r>
              <a:rPr lang="de-DE" dirty="0" err="1" smtClean="0"/>
              <a:t>one</a:t>
            </a:r>
            <a:endParaRPr lang="de-DE" dirty="0" smtClean="0"/>
          </a:p>
        </p:txBody>
      </p:sp>
      <p:sp>
        <p:nvSpPr>
          <p:cNvPr id="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035985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828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73050" indent="-273050" algn="l" defTabSz="252000" rtl="0" eaLnBrk="1" latinLnBrk="0" hangingPunct="1">
              <a:lnSpc>
                <a:spcPct val="120000"/>
              </a:lnSpc>
              <a:spcBef>
                <a:spcPts val="600"/>
              </a:spcBef>
              <a:spcAft>
                <a:spcPts val="600"/>
              </a:spcAft>
              <a:buClr>
                <a:schemeClr val="tx2"/>
              </a:buClr>
              <a:buFont typeface="Lucida Grande"/>
              <a:buChar char="-"/>
              <a:defRPr sz="1600" b="0"/>
            </a:lvl2pPr>
            <a:lvl3pPr marL="576000" indent="0" algn="l" defTabSz="457200" rtl="0" eaLnBrk="1" latinLnBrk="0" hangingPunct="1">
              <a:lnSpc>
                <a:spcPct val="120000"/>
              </a:lnSpc>
              <a:spcBef>
                <a:spcPts val="600"/>
              </a:spcBef>
              <a:spcAft>
                <a:spcPts val="600"/>
              </a:spcAft>
              <a:buClr>
                <a:schemeClr val="tx2"/>
              </a:buClr>
              <a:buFontTx/>
              <a:buNone/>
              <a:defRPr sz="1600" b="0" baseline="0"/>
            </a:lvl3pPr>
            <a:lvl4pPr marL="864000" indent="0" algn="l" defTabSz="457200" rtl="0" eaLnBrk="1" latinLnBrk="0" hangingPunct="1">
              <a:lnSpc>
                <a:spcPct val="120000"/>
              </a:lnSpc>
              <a:spcBef>
                <a:spcPts val="600"/>
              </a:spcBef>
              <a:spcAft>
                <a:spcPts val="6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Fussnote" hidden="1"/>
          <p:cNvSpPr txBox="1">
            <a:spLocks/>
          </p:cNvSpPr>
          <p:nvPr userDrawn="1"/>
        </p:nvSpPr>
        <p:spPr>
          <a:xfrm>
            <a:off x="432000" y="6165895"/>
            <a:ext cx="828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de-DE" sz="1000" b="0" dirty="0" smtClean="0">
                <a:solidFill>
                  <a:srgbClr val="46535B"/>
                </a:solidFill>
              </a:rPr>
              <a:t>* </a:t>
            </a:r>
            <a:r>
              <a:rPr lang="de-DE" sz="1000" b="0" dirty="0" err="1" smtClean="0">
                <a:solidFill>
                  <a:srgbClr val="46535B"/>
                </a:solidFill>
              </a:rPr>
              <a:t>Footnote</a:t>
            </a:r>
            <a:r>
              <a:rPr lang="de-DE" sz="1000" b="0" dirty="0" smtClean="0">
                <a:solidFill>
                  <a:srgbClr val="46535B"/>
                </a:solidFill>
              </a:rPr>
              <a:t>. </a:t>
            </a:r>
            <a:r>
              <a:rPr lang="de-DE" sz="1000" b="0" dirty="0" err="1" smtClean="0">
                <a:solidFill>
                  <a:srgbClr val="46535B"/>
                </a:solidFill>
              </a:rPr>
              <a:t>Should</a:t>
            </a:r>
            <a:r>
              <a:rPr lang="de-DE" sz="1000" b="0" dirty="0" smtClean="0">
                <a:solidFill>
                  <a:srgbClr val="46535B"/>
                </a:solidFill>
              </a:rPr>
              <a:t> not </a:t>
            </a:r>
            <a:r>
              <a:rPr lang="de-DE" sz="1000" b="0" dirty="0" err="1" smtClean="0">
                <a:solidFill>
                  <a:srgbClr val="46535B"/>
                </a:solidFill>
              </a:rPr>
              <a:t>be</a:t>
            </a:r>
            <a:r>
              <a:rPr lang="de-DE" sz="1000" b="0" dirty="0" smtClean="0">
                <a:solidFill>
                  <a:srgbClr val="46535B"/>
                </a:solidFill>
              </a:rPr>
              <a:t> </a:t>
            </a:r>
            <a:r>
              <a:rPr lang="de-DE" sz="1000" b="0" dirty="0" err="1" smtClean="0">
                <a:solidFill>
                  <a:srgbClr val="46535B"/>
                </a:solidFill>
              </a:rPr>
              <a:t>longer</a:t>
            </a:r>
            <a:r>
              <a:rPr lang="de-DE" sz="1000" b="0" dirty="0" smtClean="0">
                <a:solidFill>
                  <a:srgbClr val="46535B"/>
                </a:solidFill>
              </a:rPr>
              <a:t> </a:t>
            </a:r>
            <a:r>
              <a:rPr lang="de-DE" sz="1000" b="0" dirty="0" err="1" smtClean="0">
                <a:solidFill>
                  <a:srgbClr val="46535B"/>
                </a:solidFill>
              </a:rPr>
              <a:t>than</a:t>
            </a:r>
            <a:r>
              <a:rPr lang="de-DE" sz="1000" b="0" dirty="0" smtClean="0">
                <a:solidFill>
                  <a:srgbClr val="46535B"/>
                </a:solidFill>
              </a:rPr>
              <a:t> 1 </a:t>
            </a:r>
            <a:r>
              <a:rPr lang="de-DE" sz="1000" b="0" dirty="0" err="1" smtClean="0">
                <a:solidFill>
                  <a:srgbClr val="46535B"/>
                </a:solidFill>
              </a:rPr>
              <a:t>line</a:t>
            </a:r>
            <a:r>
              <a:rPr lang="de-DE" sz="1000" b="0" dirty="0" smtClean="0">
                <a:solidFill>
                  <a:srgbClr val="46535B"/>
                </a:solidFill>
              </a:rPr>
              <a:t>.</a:t>
            </a:r>
            <a:endParaRPr lang="de-DE" sz="1000" b="0" dirty="0">
              <a:solidFill>
                <a:srgbClr val="46535B"/>
              </a:solidFil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85971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xt + Conclusion slide">
    <p:spTree>
      <p:nvGrpSpPr>
        <p:cNvPr id="1" name=""/>
        <p:cNvGrpSpPr/>
        <p:nvPr/>
      </p:nvGrpSpPr>
      <p:grpSpPr>
        <a:xfrm>
          <a:off x="0" y="0"/>
          <a:ext cx="0" cy="0"/>
          <a:chOff x="0" y="0"/>
          <a:chExt cx="0" cy="0"/>
        </a:xfrm>
      </p:grpSpPr>
      <p:sp>
        <p:nvSpPr>
          <p:cNvPr id="4"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err="1" smtClean="0"/>
              <a:t>Textslide</a:t>
            </a:r>
            <a:r>
              <a:rPr lang="de-DE" dirty="0" smtClean="0"/>
              <a:t> </a:t>
            </a:r>
            <a:r>
              <a:rPr lang="de-DE" dirty="0" err="1" smtClean="0"/>
              <a:t>with</a:t>
            </a:r>
            <a:r>
              <a:rPr lang="de-DE" dirty="0" smtClean="0"/>
              <a:t> a title </a:t>
            </a:r>
            <a:r>
              <a:rPr lang="de-DE" dirty="0" err="1" smtClean="0"/>
              <a:t>that</a:t>
            </a:r>
            <a:r>
              <a:rPr lang="de-DE" dirty="0" smtClean="0"/>
              <a:t> </a:t>
            </a:r>
            <a:r>
              <a:rPr lang="de-DE" dirty="0" err="1" smtClean="0"/>
              <a:t>is</a:t>
            </a:r>
            <a:r>
              <a:rPr lang="de-DE" dirty="0" smtClean="0"/>
              <a:t> </a:t>
            </a:r>
            <a:r>
              <a:rPr lang="de-DE" dirty="0" err="1" smtClean="0"/>
              <a:t>very</a:t>
            </a:r>
            <a:r>
              <a:rPr lang="de-DE" dirty="0" smtClean="0"/>
              <a:t> </a:t>
            </a:r>
            <a:r>
              <a:rPr lang="de-DE" dirty="0" err="1" smtClean="0"/>
              <a:t>detailed</a:t>
            </a:r>
            <a:r>
              <a:rPr lang="de-DE" dirty="0" smtClean="0"/>
              <a:t> </a:t>
            </a:r>
            <a:br>
              <a:rPr lang="de-DE" dirty="0" smtClean="0"/>
            </a:br>
            <a:r>
              <a:rPr lang="de-DE" dirty="0" err="1" smtClean="0"/>
              <a:t>and</a:t>
            </a:r>
            <a:r>
              <a:rPr lang="de-DE" dirty="0" smtClean="0"/>
              <a:t> </a:t>
            </a:r>
            <a:r>
              <a:rPr lang="de-DE" dirty="0" err="1" smtClean="0"/>
              <a:t>covers</a:t>
            </a:r>
            <a:r>
              <a:rPr lang="de-DE" dirty="0" smtClean="0"/>
              <a:t> </a:t>
            </a:r>
            <a:r>
              <a:rPr lang="de-DE" dirty="0" err="1" smtClean="0"/>
              <a:t>two</a:t>
            </a:r>
            <a:r>
              <a:rPr lang="de-DE" dirty="0" smtClean="0"/>
              <a:t> </a:t>
            </a:r>
            <a:r>
              <a:rPr lang="de-DE" dirty="0" err="1" smtClean="0"/>
              <a:t>lines</a:t>
            </a:r>
            <a:endParaRPr lang="de-DE" dirty="0"/>
          </a:p>
        </p:txBody>
      </p:sp>
      <p:sp>
        <p:nvSpPr>
          <p:cNvPr id="5" name="TextplatzhalterKernaussage"/>
          <p:cNvSpPr>
            <a:spLocks noGrp="1"/>
          </p:cNvSpPr>
          <p:nvPr>
            <p:ph type="body" sz="quarter" idx="12" hasCustomPrompt="1"/>
          </p:nvPr>
        </p:nvSpPr>
        <p:spPr>
          <a:xfrm>
            <a:off x="432000" y="5100562"/>
            <a:ext cx="8280000" cy="1073225"/>
          </a:xfrm>
          <a:prstGeom prst="rect">
            <a:avLst/>
          </a:prstGeom>
          <a:solidFill>
            <a:schemeClr val="tx2"/>
          </a:solidFill>
          <a:ln>
            <a:noFill/>
          </a:ln>
        </p:spPr>
        <p:txBody>
          <a:bodyPr vert="horz" lIns="180000" tIns="144000" rIns="180000" bIns="180000" anchor="ctr"/>
          <a:lstStyle>
            <a:lvl1pPr marL="0" indent="0">
              <a:lnSpc>
                <a:spcPct val="120000"/>
              </a:lnSpc>
              <a:buFontTx/>
              <a:buNone/>
              <a:defRPr sz="200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br>
              <a:rPr lang="de-DE" dirty="0" smtClean="0"/>
            </a:br>
            <a:r>
              <a:rPr lang="de-DE" dirty="0" err="1" smtClean="0"/>
              <a:t>than</a:t>
            </a:r>
            <a:r>
              <a:rPr lang="de-DE" dirty="0" smtClean="0"/>
              <a:t> 2 </a:t>
            </a:r>
            <a:r>
              <a:rPr lang="de-DE" dirty="0" err="1" smtClean="0"/>
              <a:t>lines</a:t>
            </a:r>
            <a:r>
              <a:rPr lang="de-DE" dirty="0" smtClean="0"/>
              <a:t>.</a:t>
            </a:r>
            <a:endParaRPr lang="de-DE" dirty="0"/>
          </a:p>
        </p:txBody>
      </p:sp>
      <p:sp>
        <p:nvSpPr>
          <p:cNvPr id="6" name="Textplatzhalter"/>
          <p:cNvSpPr>
            <a:spLocks noGrp="1"/>
          </p:cNvSpPr>
          <p:nvPr>
            <p:ph type="body" sz="quarter" idx="10" hasCustomPrompt="1"/>
          </p:nvPr>
        </p:nvSpPr>
        <p:spPr>
          <a:xfrm>
            <a:off x="432000" y="1714500"/>
            <a:ext cx="8280000" cy="320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600"/>
              </a:spcBef>
              <a:spcAft>
                <a:spcPts val="600"/>
              </a:spcAft>
              <a:buClr>
                <a:schemeClr val="accent4"/>
              </a:buClr>
              <a:buFont typeface="Lucida Grande"/>
              <a:buChar char="-"/>
              <a:defRPr sz="1600" b="0" baseline="0"/>
            </a:lvl2pPr>
            <a:lvl3pPr marL="576000" indent="0">
              <a:lnSpc>
                <a:spcPct val="120000"/>
              </a:lnSpc>
              <a:spcBef>
                <a:spcPts val="600"/>
              </a:spcBef>
              <a:spcAft>
                <a:spcPts val="600"/>
              </a:spcAft>
              <a:buFontTx/>
              <a:buNone/>
              <a:defRPr sz="1600" b="0" baseline="0"/>
            </a:lvl3pPr>
            <a:lvl4pPr marL="864000" indent="0">
              <a:lnSpc>
                <a:spcPct val="120000"/>
              </a:lnSpc>
              <a:spcBef>
                <a:spcPts val="600"/>
              </a:spcBef>
              <a:spcAft>
                <a:spcPts val="600"/>
              </a:spcAft>
              <a:buClr>
                <a:schemeClr val="tx1"/>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371924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11" name="TextplatzhalterLinks"/>
          <p:cNvSpPr>
            <a:spLocks noGrp="1"/>
          </p:cNvSpPr>
          <p:nvPr>
            <p:ph type="body" sz="quarter" idx="10" hasCustomPrompt="1"/>
          </p:nvPr>
        </p:nvSpPr>
        <p:spPr>
          <a:xfrm>
            <a:off x="432000" y="1717439"/>
            <a:ext cx="3960775" cy="4378561"/>
          </a:xfrm>
          <a:prstGeom prst="rect">
            <a:avLst/>
          </a:prstGeom>
        </p:spPr>
        <p:txBody>
          <a:bodyPr lIns="0" tIns="0" rIns="0" bIns="0"/>
          <a:lstStyle>
            <a:lvl1pPr marL="0" indent="0" algn="l" defTabSz="457200" rtl="0" eaLnBrk="1" latinLnBrk="0" hangingPunct="1">
              <a:lnSpc>
                <a:spcPct val="120000"/>
              </a:lnSpc>
              <a:spcBef>
                <a:spcPts val="600"/>
              </a:spcBef>
              <a:spcAft>
                <a:spcPts val="600"/>
              </a:spcAft>
              <a:buClr>
                <a:schemeClr val="tx2"/>
              </a:buClr>
              <a:buFontTx/>
              <a:buNone/>
              <a:defRPr sz="1600" b="0" baseline="0"/>
            </a:lvl1pPr>
            <a:lvl2pPr marL="357188" indent="-357188" algn="l" defTabSz="457200" rtl="0" eaLnBrk="1" latinLnBrk="0" hangingPunct="1">
              <a:lnSpc>
                <a:spcPct val="120000"/>
              </a:lnSpc>
              <a:spcBef>
                <a:spcPts val="300"/>
              </a:spcBef>
              <a:spcAft>
                <a:spcPts val="300"/>
              </a:spcAft>
              <a:buClr>
                <a:schemeClr val="tx2"/>
              </a:buClr>
              <a:buFont typeface="Lucida Grande"/>
              <a:buChar char="-"/>
              <a:defRPr sz="1600" b="0"/>
            </a:lvl2pPr>
            <a:lvl3pPr marL="714375" indent="-357188" algn="l" defTabSz="457200" rtl="0" eaLnBrk="1" latinLnBrk="0" hangingPunct="1">
              <a:lnSpc>
                <a:spcPct val="120000"/>
              </a:lnSpc>
              <a:spcBef>
                <a:spcPts val="300"/>
              </a:spcBef>
              <a:spcAft>
                <a:spcPts val="300"/>
              </a:spcAft>
              <a:buClr>
                <a:schemeClr val="tx2"/>
              </a:buClr>
              <a:buFont typeface="Lucida Grande"/>
              <a:buChar char="-"/>
              <a:tabLst/>
              <a:defRPr sz="1600" b="0"/>
            </a:lvl3pPr>
            <a:lvl4pPr marL="864000" indent="0" algn="l" defTabSz="457200" rtl="0" eaLnBrk="1" latinLnBrk="0" hangingPunct="1">
              <a:lnSpc>
                <a:spcPct val="120000"/>
              </a:lnSpc>
              <a:spcBef>
                <a:spcPts val="300"/>
              </a:spcBef>
              <a:spcAft>
                <a:spcPts val="3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cxnSp>
        <p:nvCxnSpPr>
          <p:cNvPr id="7" name="Trennlinie"/>
          <p:cNvCxnSpPr/>
          <p:nvPr userDrawn="1"/>
        </p:nvCxnSpPr>
        <p:spPr>
          <a:xfrm>
            <a:off x="4572000" y="1555439"/>
            <a:ext cx="0" cy="4752000"/>
          </a:xfrm>
          <a:prstGeom prst="line">
            <a:avLst/>
          </a:prstGeom>
          <a:ln w="12700">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8" name="TextplatzhalterRechts"/>
          <p:cNvSpPr>
            <a:spLocks noGrp="1"/>
          </p:cNvSpPr>
          <p:nvPr>
            <p:ph type="body" sz="quarter" idx="11"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36575" indent="-263525">
              <a:lnSpc>
                <a:spcPct val="120000"/>
              </a:lnSpc>
              <a:spcBef>
                <a:spcPts val="300"/>
              </a:spcBef>
              <a:spcAft>
                <a:spcPts val="300"/>
              </a:spcAft>
              <a:buClr>
                <a:srgbClr val="E75420"/>
              </a:buClr>
              <a:buFont typeface="Lucida Grande"/>
              <a:buChar char="-"/>
              <a:defRPr sz="1600" b="0"/>
            </a:lvl3pPr>
            <a:lvl4pPr marL="864000" indent="0">
              <a:lnSpc>
                <a:spcPct val="120000"/>
              </a:lnSpc>
              <a:spcBef>
                <a:spcPts val="300"/>
              </a:spcBef>
              <a:spcAft>
                <a:spcPts val="300"/>
              </a:spcAft>
              <a:buFontTx/>
              <a:buNone/>
              <a:defRPr sz="1600" b="0" baseline="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744258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mage + Text (1:1)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
          <p:cNvSpPr>
            <a:spLocks noGrp="1"/>
          </p:cNvSpPr>
          <p:nvPr>
            <p:ph type="body" sz="quarter" idx="12"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marR="0" indent="-273050" algn="l" defTabSz="457200" rtl="0" eaLnBrk="1" fontAlgn="auto" latinLnBrk="0" hangingPunct="1">
              <a:lnSpc>
                <a:spcPct val="120000"/>
              </a:lnSpc>
              <a:spcBef>
                <a:spcPts val="300"/>
              </a:spcBef>
              <a:spcAft>
                <a:spcPts val="300"/>
              </a:spcAft>
              <a:buClr>
                <a:srgbClr val="E75420"/>
              </a:buClr>
              <a:buSzTx/>
              <a:buFont typeface="Lucida Grande"/>
              <a:buChar char="-"/>
              <a:tabLst/>
              <a:defRPr sz="1600" b="0" baseline="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758079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mage + Text (1:1) + Conclusion">
    <p:spTree>
      <p:nvGrpSpPr>
        <p:cNvPr id="1" name=""/>
        <p:cNvGrpSpPr/>
        <p:nvPr/>
      </p:nvGrpSpPr>
      <p:grpSpPr>
        <a:xfrm>
          <a:off x="0" y="0"/>
          <a:ext cx="0" cy="0"/>
          <a:chOff x="0" y="0"/>
          <a:chExt cx="0" cy="0"/>
        </a:xfrm>
      </p:grpSpPr>
      <p:sp>
        <p:nvSpPr>
          <p:cNvPr id="6"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endParaRPr lang="de-DE" dirty="0"/>
          </a:p>
        </p:txBody>
      </p:sp>
      <p:sp>
        <p:nvSpPr>
          <p:cNvPr id="9" name="Textplatzhalter"/>
          <p:cNvSpPr>
            <a:spLocks noGrp="1"/>
          </p:cNvSpPr>
          <p:nvPr>
            <p:ph type="body" sz="quarter" idx="12" hasCustomPrompt="1"/>
          </p:nvPr>
        </p:nvSpPr>
        <p:spPr>
          <a:xfrm>
            <a:off x="4752000" y="1717439"/>
            <a:ext cx="3960000" cy="2772000"/>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10" name="TextplatzhalterKernaussage"/>
          <p:cNvSpPr>
            <a:spLocks noGrp="1"/>
          </p:cNvSpPr>
          <p:nvPr>
            <p:ph type="body" sz="quarter" idx="13" hasCustomPrompt="1"/>
          </p:nvPr>
        </p:nvSpPr>
        <p:spPr>
          <a:xfrm>
            <a:off x="4752000" y="4555200"/>
            <a:ext cx="3960000" cy="1540800"/>
          </a:xfrm>
          <a:prstGeom prst="rect">
            <a:avLst/>
          </a:prstGeom>
          <a:solidFill>
            <a:schemeClr val="tx2"/>
          </a:solidFill>
        </p:spPr>
        <p:txBody>
          <a:bodyPr vert="horz" lIns="180000" tIns="144000" rIns="180000" bIns="180000" anchor="ctr"/>
          <a:lstStyle>
            <a:lvl1pPr marL="0" indent="0">
              <a:lnSpc>
                <a:spcPct val="120000"/>
              </a:lnSpc>
              <a:buFontTx/>
              <a:buNone/>
              <a:defRPr sz="2000" baseline="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r>
              <a:rPr lang="de-DE" dirty="0" err="1" smtClean="0"/>
              <a:t>than</a:t>
            </a:r>
            <a:r>
              <a:rPr lang="de-DE" dirty="0" smtClean="0"/>
              <a:t> 3 </a:t>
            </a:r>
            <a:r>
              <a:rPr lang="de-DE" dirty="0" err="1" smtClean="0"/>
              <a:t>lines</a:t>
            </a:r>
            <a:r>
              <a:rPr lang="de-DE" dirty="0" smtClean="0"/>
              <a:t>.</a:t>
            </a:r>
            <a:endParaRPr lang="de-DE" dirty="0"/>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2"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024381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mage + Text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Bildplatzhalter"/>
          <p:cNvSpPr>
            <a:spLocks noGrp="1"/>
          </p:cNvSpPr>
          <p:nvPr>
            <p:ph type="pic" sz="quarter" idx="11" hasCustomPrompt="1"/>
          </p:nvPr>
        </p:nvSpPr>
        <p:spPr>
          <a:xfrm>
            <a:off x="432000" y="1714500"/>
            <a:ext cx="5220775"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568565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xt + Image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2700000" cy="4464000"/>
          </a:xfrm>
          <a:prstGeom prst="rect">
            <a:avLst/>
          </a:prstGeom>
        </p:spPr>
        <p:txBody>
          <a:bodyPr lIns="0" tIns="0" rIns="0" bIns="0"/>
          <a:lstStyle>
            <a:lvl1pPr marL="0" indent="0" algn="r">
              <a:lnSpc>
                <a:spcPct val="100000"/>
              </a:lnSpc>
              <a:spcBef>
                <a:spcPts val="600"/>
              </a:spcBef>
              <a:spcAft>
                <a:spcPts val="600"/>
              </a:spcAft>
              <a:buFontTx/>
              <a:buNone/>
              <a:defRPr sz="1600" b="0"/>
            </a:lvl1pPr>
            <a:lvl2pPr marL="0" indent="0" algn="r">
              <a:lnSpc>
                <a:spcPts val="2400"/>
              </a:lnSpc>
              <a:buFontTx/>
              <a:buNone/>
              <a:defRPr sz="1600" b="0"/>
            </a:lvl2pPr>
            <a:lvl3pPr marL="0" indent="0" algn="r">
              <a:lnSpc>
                <a:spcPts val="2000"/>
              </a:lnSpc>
              <a:buFontTx/>
              <a:buNone/>
              <a:defRPr sz="1600" b="0"/>
            </a:lvl3pPr>
          </a:lstStyle>
          <a:p>
            <a:pPr lvl="0"/>
            <a:r>
              <a:rPr lang="de-DE" dirty="0" err="1" smtClean="0"/>
              <a:t>Running</a:t>
            </a:r>
            <a:r>
              <a:rPr lang="de-DE" dirty="0" smtClean="0"/>
              <a:t> </a:t>
            </a:r>
            <a:r>
              <a:rPr lang="de-DE" dirty="0" err="1" smtClean="0"/>
              <a:t>text</a:t>
            </a:r>
            <a:endParaRPr lang="de-DE" dirty="0" smtClean="0"/>
          </a:p>
        </p:txBody>
      </p:sp>
      <p:sp>
        <p:nvSpPr>
          <p:cNvPr id="7" name="Bildplatzhalter"/>
          <p:cNvSpPr>
            <a:spLocks noGrp="1"/>
          </p:cNvSpPr>
          <p:nvPr>
            <p:ph type="pic" sz="quarter" idx="11" hasCustomPrompt="1"/>
          </p:nvPr>
        </p:nvSpPr>
        <p:spPr>
          <a:xfrm>
            <a:off x="3492000" y="1714500"/>
            <a:ext cx="5220000"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Text </a:t>
            </a:r>
            <a:r>
              <a:rPr lang="de-DE" dirty="0" err="1" smtClean="0"/>
              <a:t>left</a:t>
            </a:r>
            <a:r>
              <a:rPr lang="de-DE" dirty="0" smtClean="0"/>
              <a:t>, </a:t>
            </a:r>
            <a:r>
              <a:rPr lang="de-DE" dirty="0" err="1" smtClean="0"/>
              <a:t>picture</a:t>
            </a:r>
            <a:r>
              <a:rPr lang="de-DE" dirty="0" smtClean="0"/>
              <a:t> </a:t>
            </a:r>
            <a:r>
              <a:rPr lang="de-DE" dirty="0" err="1" smtClean="0"/>
              <a:t>right</a:t>
            </a: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752322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image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baseline="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t>
            </a:r>
            <a:r>
              <a:rPr lang="de-DE" dirty="0" err="1" smtClean="0"/>
              <a:t>two</a:t>
            </a:r>
            <a:r>
              <a:rPr lang="de-DE" dirty="0" smtClean="0"/>
              <a:t> </a:t>
            </a:r>
            <a:r>
              <a:rPr lang="de-DE" dirty="0" err="1" smtClean="0"/>
              <a:t>pictures</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endParaRPr lang="de-DE" dirty="0"/>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152260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Images + Two Caption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1</a:t>
            </a:r>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9" name="Textplatzhalter"/>
          <p:cNvSpPr>
            <a:spLocks noGrp="1"/>
          </p:cNvSpPr>
          <p:nvPr>
            <p:ph type="body" sz="quarter" idx="14" hasCustomPrompt="1"/>
          </p:nvPr>
        </p:nvSpPr>
        <p:spPr>
          <a:xfrm>
            <a:off x="475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2</a:t>
            </a:r>
          </a:p>
          <a:p>
            <a:pPr lvl="1"/>
            <a:endParaRPr lang="de-DE" dirty="0"/>
          </a:p>
        </p:txBody>
      </p:sp>
      <p:sp>
        <p:nvSpPr>
          <p:cNvPr id="10"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009386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5362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E94D6C-5832-41AD-A043-E60266E4AF22}" type="datetime1">
              <a:rPr lang="en-US"/>
              <a:pPr>
                <a:defRPr/>
              </a:pPr>
              <a:t>10/25/2019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D0BB239D-8758-45E5-A5A6-059C9F421756}" type="slidenum">
              <a:rPr lang="en-US"/>
              <a:pPr>
                <a:defRPr/>
              </a:pPr>
              <a:t>‹#›</a:t>
            </a:fld>
            <a:endParaRPr lang="en-US"/>
          </a:p>
        </p:txBody>
      </p:sp>
    </p:spTree>
    <p:extLst>
      <p:ext uri="{BB962C8B-B14F-4D97-AF65-F5344CB8AC3E}">
        <p14:creationId xmlns:p14="http://schemas.microsoft.com/office/powerpoint/2010/main" val="2981530528"/>
      </p:ext>
    </p:extLst>
  </p:cSld>
  <p:clrMapOvr>
    <a:masterClrMapping/>
  </p:clrMapOvr>
  <p:transition>
    <p:wipe dir="u"/>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One Image + Caption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4500"/>
            <a:ext cx="8280000" cy="39600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2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5"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 </a:t>
            </a:r>
            <a:r>
              <a:rPr lang="de-DE" dirty="0" err="1" smtClean="0"/>
              <a:t>big</a:t>
            </a:r>
            <a:r>
              <a:rPr lang="de-DE" dirty="0" smtClean="0"/>
              <a:t> </a:t>
            </a:r>
            <a:r>
              <a:rPr lang="de-DE" dirty="0" err="1" smtClean="0"/>
              <a:t>image</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r>
              <a:rPr lang="de-DE" dirty="0" smtClean="0"/>
              <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550863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6" name="Tabellenplatzhalter"/>
          <p:cNvSpPr>
            <a:spLocks noGrp="1"/>
          </p:cNvSpPr>
          <p:nvPr>
            <p:ph type="tbl" sz="quarter" idx="10" hasCustomPrompt="1"/>
          </p:nvPr>
        </p:nvSpPr>
        <p:spPr>
          <a:xfrm>
            <a:off x="432000" y="1716678"/>
            <a:ext cx="8280000" cy="4464000"/>
          </a:xfrm>
          <a:prstGeom prst="rect">
            <a:avLst/>
          </a:prstGeom>
        </p:spPr>
        <p:txBody>
          <a:bodyPr vert="horz"/>
          <a:lstStyle>
            <a:lvl1pPr marL="0" indent="0">
              <a:buFontTx/>
              <a:buNone/>
              <a:defRPr sz="1200" baseline="0">
                <a:solidFill>
                  <a:srgbClr val="818A8F"/>
                </a:solidFill>
              </a:defRPr>
            </a:lvl1pPr>
          </a:lstStyle>
          <a:p>
            <a:r>
              <a:rPr lang="de-DE" sz="1200" dirty="0" smtClean="0"/>
              <a:t>Insert </a:t>
            </a:r>
            <a:r>
              <a:rPr lang="de-DE" sz="1200" dirty="0" err="1" smtClean="0"/>
              <a:t>table</a:t>
            </a:r>
            <a:r>
              <a:rPr lang="de-DE" sz="1200" dirty="0" smtClean="0"/>
              <a:t> via </a:t>
            </a:r>
            <a:r>
              <a:rPr lang="de-DE" sz="1200" dirty="0" err="1" smtClean="0"/>
              <a:t>the</a:t>
            </a:r>
            <a:r>
              <a:rPr lang="de-DE" sz="1200" dirty="0" smtClean="0"/>
              <a:t>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„Table“: </a:t>
            </a:r>
            <a:r>
              <a:rPr lang="de-DE" sz="1200" dirty="0" err="1" smtClean="0"/>
              <a:t>Choose</a:t>
            </a:r>
            <a:r>
              <a:rPr lang="de-DE" sz="1200" dirty="0" smtClean="0"/>
              <a:t> </a:t>
            </a:r>
            <a:r>
              <a:rPr lang="de-DE" sz="1200" dirty="0" err="1" smtClean="0"/>
              <a:t>number</a:t>
            </a:r>
            <a:r>
              <a:rPr lang="de-DE" sz="1200" dirty="0" smtClean="0"/>
              <a:t> </a:t>
            </a:r>
            <a:r>
              <a:rPr lang="de-DE" sz="1200" dirty="0" err="1" smtClean="0"/>
              <a:t>of</a:t>
            </a:r>
            <a:r>
              <a:rPr lang="de-DE" sz="1200" dirty="0" smtClean="0"/>
              <a:t> </a:t>
            </a:r>
            <a:r>
              <a:rPr lang="de-DE" sz="1200" dirty="0" err="1" smtClean="0"/>
              <a:t>rows</a:t>
            </a:r>
            <a:r>
              <a:rPr lang="de-DE" sz="1200" dirty="0" smtClean="0"/>
              <a:t> </a:t>
            </a:r>
            <a:r>
              <a:rPr lang="de-DE" sz="1200" dirty="0" err="1" smtClean="0"/>
              <a:t>and</a:t>
            </a:r>
            <a:r>
              <a:rPr lang="de-DE" sz="1200" dirty="0" smtClean="0"/>
              <a:t> </a:t>
            </a:r>
            <a:r>
              <a:rPr lang="de-DE" sz="1200" dirty="0" err="1" smtClean="0"/>
              <a:t>columns</a:t>
            </a:r>
            <a:r>
              <a:rPr lang="de-DE" sz="1200" dirty="0" smtClean="0"/>
              <a:t> </a:t>
            </a:r>
            <a:r>
              <a:rPr lang="de-DE" sz="1200" dirty="0" err="1" smtClean="0"/>
              <a:t>and</a:t>
            </a:r>
            <a:r>
              <a:rPr lang="de-DE" sz="1200" dirty="0" smtClean="0"/>
              <a:t> </a:t>
            </a:r>
            <a:r>
              <a:rPr lang="de-DE" sz="1200" dirty="0" err="1" smtClean="0"/>
              <a:t>subsequently</a:t>
            </a:r>
            <a:r>
              <a:rPr lang="de-DE" sz="1200" dirty="0" smtClean="0"/>
              <a:t> </a:t>
            </a:r>
            <a:r>
              <a:rPr lang="de-DE" sz="1200" dirty="0" err="1" smtClean="0"/>
              <a:t>click</a:t>
            </a:r>
            <a:r>
              <a:rPr lang="de-DE" sz="1200" dirty="0" smtClean="0"/>
              <a:t> on „New </a:t>
            </a:r>
            <a:r>
              <a:rPr lang="de-DE" sz="1200" dirty="0" err="1" smtClean="0"/>
              <a:t>table</a:t>
            </a:r>
            <a:r>
              <a:rPr lang="de-DE" sz="1200" dirty="0" smtClean="0"/>
              <a: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Table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620123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5" name="Diagrammplatzhalter"/>
          <p:cNvSpPr>
            <a:spLocks noGrp="1"/>
          </p:cNvSpPr>
          <p:nvPr>
            <p:ph type="chart" sz="quarter" idx="10" hasCustomPrompt="1"/>
          </p:nvPr>
        </p:nvSpPr>
        <p:spPr>
          <a:xfrm>
            <a:off x="432000" y="1709788"/>
            <a:ext cx="8280000" cy="4464000"/>
          </a:xfrm>
          <a:prstGeom prst="rect">
            <a:avLst/>
          </a:prstGeom>
        </p:spPr>
        <p:txBody>
          <a:bodyPr vert="horz"/>
          <a:lstStyle>
            <a:lvl1pPr marL="0" indent="0">
              <a:buFontTx/>
              <a:buNone/>
              <a:defRPr sz="120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a:t>
            </a:r>
            <a:r>
              <a:rPr lang="de-DE" sz="1200" dirty="0" err="1" smtClean="0"/>
              <a:t>eliagroup</a:t>
            </a:r>
            <a:r>
              <a:rPr lang="de-DE" sz="1200" dirty="0" smtClean="0"/>
              <a:t> “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Chart title</a:t>
            </a: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679519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hart + Text slide">
    <p:spTree>
      <p:nvGrpSpPr>
        <p:cNvPr id="1" name=""/>
        <p:cNvGrpSpPr/>
        <p:nvPr/>
      </p:nvGrpSpPr>
      <p:grpSpPr>
        <a:xfrm>
          <a:off x="0" y="0"/>
          <a:ext cx="0" cy="0"/>
          <a:chOff x="0" y="0"/>
          <a:chExt cx="0" cy="0"/>
        </a:xfrm>
      </p:grpSpPr>
      <p:sp>
        <p:nvSpPr>
          <p:cNvPr id="3" name="Diagrammplatzhalter"/>
          <p:cNvSpPr>
            <a:spLocks noGrp="1"/>
          </p:cNvSpPr>
          <p:nvPr>
            <p:ph type="chart" sz="quarter" idx="11" hasCustomPrompt="1"/>
          </p:nvPr>
        </p:nvSpPr>
        <p:spPr>
          <a:xfrm>
            <a:off x="432000" y="1709788"/>
            <a:ext cx="5215550" cy="4464000"/>
          </a:xfrm>
          <a:prstGeom prst="rect">
            <a:avLst/>
          </a:prstGeom>
        </p:spPr>
        <p:txBody>
          <a:bodyPr vert="horz"/>
          <a:lstStyle>
            <a:lvl1pPr marL="0" indent="0">
              <a:buFontTx/>
              <a:buNone/>
              <a:defRPr sz="1200" baseline="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7"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6"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baseline="0">
                <a:solidFill>
                  <a:srgbClr val="E75420"/>
                </a:solidFill>
              </a:defRPr>
            </a:lvl1pPr>
          </a:lstStyle>
          <a:p>
            <a:r>
              <a:rPr lang="de-DE" dirty="0" smtClean="0"/>
              <a:t>Chart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133875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17" name="Textplatzhalter3"/>
          <p:cNvSpPr>
            <a:spLocks noGrp="1"/>
          </p:cNvSpPr>
          <p:nvPr>
            <p:ph type="body" sz="quarter" idx="14" hasCustomPrompt="1"/>
          </p:nvPr>
        </p:nvSpPr>
        <p:spPr>
          <a:xfrm>
            <a:off x="5992575" y="2512111"/>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0" name="HintergrundProzesspunkt3"/>
          <p:cNvSpPr/>
          <p:nvPr userDrawn="1"/>
        </p:nvSpPr>
        <p:spPr>
          <a:xfrm rot="16200000">
            <a:off x="6728276"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8" name="TextplatzhalterProzesspunkt3"/>
          <p:cNvSpPr>
            <a:spLocks noGrp="1"/>
          </p:cNvSpPr>
          <p:nvPr>
            <p:ph type="body" sz="quarter" idx="15" hasCustomPrompt="1"/>
          </p:nvPr>
        </p:nvSpPr>
        <p:spPr>
          <a:xfrm>
            <a:off x="5708581" y="1709788"/>
            <a:ext cx="254675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3</a:t>
            </a:r>
          </a:p>
        </p:txBody>
      </p:sp>
      <p:cxnSp>
        <p:nvCxnSpPr>
          <p:cNvPr id="23" name="Trennlinie2"/>
          <p:cNvCxnSpPr/>
          <p:nvPr userDrawn="1"/>
        </p:nvCxnSpPr>
        <p:spPr>
          <a:xfrm flipV="1">
            <a:off x="5708581"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14" name="Textplatzhalter2"/>
          <p:cNvSpPr>
            <a:spLocks noGrp="1"/>
          </p:cNvSpPr>
          <p:nvPr>
            <p:ph type="body" sz="quarter" idx="12" hasCustomPrompt="1"/>
          </p:nvPr>
        </p:nvSpPr>
        <p:spPr>
          <a:xfrm>
            <a:off x="3438209"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357188" indent="-357188">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6" name="HintergrundProzesspunkt2"/>
          <p:cNvSpPr/>
          <p:nvPr userDrawn="1"/>
        </p:nvSpPr>
        <p:spPr>
          <a:xfrm rot="16200000">
            <a:off x="4160290"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5" name="TextplatzhalterProzesspunkt2"/>
          <p:cNvSpPr>
            <a:spLocks noGrp="1"/>
          </p:cNvSpPr>
          <p:nvPr>
            <p:ph type="body" sz="quarter" idx="13" hasCustomPrompt="1"/>
          </p:nvPr>
        </p:nvSpPr>
        <p:spPr>
          <a:xfrm>
            <a:off x="3175703" y="1709789"/>
            <a:ext cx="253287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2</a:t>
            </a:r>
          </a:p>
        </p:txBody>
      </p:sp>
      <p:cxnSp>
        <p:nvCxnSpPr>
          <p:cNvPr id="22" name="Trennlinie1"/>
          <p:cNvCxnSpPr/>
          <p:nvPr userDrawn="1"/>
        </p:nvCxnSpPr>
        <p:spPr>
          <a:xfrm flipV="1">
            <a:off x="3154883"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7" name="Textplatzhalter1"/>
          <p:cNvSpPr>
            <a:spLocks noGrp="1"/>
          </p:cNvSpPr>
          <p:nvPr>
            <p:ph type="body" sz="quarter" idx="10" hasCustomPrompt="1"/>
          </p:nvPr>
        </p:nvSpPr>
        <p:spPr>
          <a:xfrm>
            <a:off x="886623"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baseline="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7" name="HintergrundProzesspunkt1"/>
          <p:cNvSpPr/>
          <p:nvPr userDrawn="1"/>
        </p:nvSpPr>
        <p:spPr>
          <a:xfrm rot="16200000">
            <a:off x="1613124" y="669270"/>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0" name="TextplatzhalterProzesspunkt1"/>
          <p:cNvSpPr>
            <a:spLocks noGrp="1"/>
          </p:cNvSpPr>
          <p:nvPr>
            <p:ph type="body" sz="quarter" idx="11" hasCustomPrompt="1"/>
          </p:nvPr>
        </p:nvSpPr>
        <p:spPr>
          <a:xfrm>
            <a:off x="612000" y="1709789"/>
            <a:ext cx="2549823"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1</a:t>
            </a:r>
          </a:p>
        </p:txBody>
      </p:sp>
      <p:sp>
        <p:nvSpPr>
          <p:cNvPr id="1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2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
        <p:nvSpPr>
          <p:cNvPr id="2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Tree>
    <p:extLst>
      <p:ext uri="{BB962C8B-B14F-4D97-AF65-F5344CB8AC3E}">
        <p14:creationId xmlns:p14="http://schemas.microsoft.com/office/powerpoint/2010/main" val="2052786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82120DD2-2179-455F-8461-7EE61C218B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3"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CBA090C1-1302-4F6B-8469-568B40967E3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3813892591"/>
      </p:ext>
    </p:extLst>
  </p:cSld>
  <p:clrMapOvr>
    <a:masterClrMapping/>
  </p:clrMapOvr>
  <p:transition>
    <p:wipe dir="u"/>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2AF05D3-F0A1-4447-98A0-A59C193C6638}"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4"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475C8ECE-5A3D-4828-915B-483CB721570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1201983706"/>
      </p:ext>
    </p:extLst>
  </p:cSld>
  <p:clrMapOvr>
    <a:masterClrMapping/>
  </p:clrMapOvr>
  <p:transition>
    <p:wipe dir="u"/>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6D56496-6788-40EF-8313-9BD9390B8F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33C48-1ED2-4136-9699-D07F771BE845}"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1596440015"/>
      </p:ext>
    </p:extLst>
  </p:cSld>
  <p:clrMapOvr>
    <a:masterClrMapping/>
  </p:clrMapOvr>
  <p:transition>
    <p:wipe dir="u"/>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2211E42C-E093-4347-AF1B-4DE6895D8CC3}"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6"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D61BCD9F-AC21-41B7-A001-AD6130FAE418}"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1513853209"/>
      </p:ext>
    </p:extLst>
  </p:cSld>
  <p:clrMapOvr>
    <a:masterClrMapping/>
  </p:clrMapOvr>
  <p:transition>
    <p:wipe dir="u"/>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nl-BE" noProof="0"/>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DAE8699F-A765-4790-B536-894D4307F5A7}"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DD2CD62-116A-4322-A7ED-9ADBECA4743D}" type="slidenum">
              <a:rPr lang="en-US">
                <a:solidFill>
                  <a:srgbClr val="46535B">
                    <a:tint val="75000"/>
                  </a:srgbClr>
                </a:solidFill>
              </a:rPr>
              <a:pPr>
                <a:defRPr/>
              </a:pPr>
              <a:t>‹#›</a:t>
            </a:fld>
            <a:endParaRPr lang="en-US">
              <a:solidFill>
                <a:srgbClr val="46535B">
                  <a:tint val="75000"/>
                </a:srgbClr>
              </a:solidFill>
            </a:endParaRPr>
          </a:p>
        </p:txBody>
      </p:sp>
    </p:spTree>
    <p:extLst>
      <p:ext uri="{BB962C8B-B14F-4D97-AF65-F5344CB8AC3E}">
        <p14:creationId xmlns:p14="http://schemas.microsoft.com/office/powerpoint/2010/main" val="1342007553"/>
      </p:ext>
    </p:extLst>
  </p:cSld>
  <p:clrMapOvr>
    <a:masterClrMapping/>
  </p:clrMapOvr>
  <p:transition>
    <p:wipe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D3E9D0-B8C9-484C-80AD-69AB96687457}" type="datetime1">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CA705C7C-3128-4283-A2BD-A111B2FD225E}" type="slidenum">
              <a:rPr lang="en-US"/>
              <a:pPr>
                <a:defRPr/>
              </a:pPr>
              <a:t>‹#›</a:t>
            </a:fld>
            <a:endParaRPr lang="en-US"/>
          </a:p>
        </p:txBody>
      </p:sp>
    </p:spTree>
    <p:extLst>
      <p:ext uri="{BB962C8B-B14F-4D97-AF65-F5344CB8AC3E}">
        <p14:creationId xmlns:p14="http://schemas.microsoft.com/office/powerpoint/2010/main" val="3084545247"/>
      </p:ext>
    </p:extLst>
  </p:cSld>
  <p:clrMapOvr>
    <a:masterClrMapping/>
  </p:clrMapOvr>
  <p:transition>
    <p:wipe dir="u"/>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Agenda</a:t>
            </a:r>
            <a:endParaRPr lang="de-DE" dirty="0"/>
          </a:p>
        </p:txBody>
      </p:sp>
      <p:sp>
        <p:nvSpPr>
          <p:cNvPr id="3" name="Textplatzhalter"/>
          <p:cNvSpPr>
            <a:spLocks noGrp="1"/>
          </p:cNvSpPr>
          <p:nvPr>
            <p:ph type="body" sz="quarter" idx="10" hasCustomPrompt="1"/>
          </p:nvPr>
        </p:nvSpPr>
        <p:spPr>
          <a:xfrm>
            <a:off x="432000" y="1710000"/>
            <a:ext cx="8280200" cy="4464000"/>
          </a:xfrm>
          <a:prstGeom prst="rect">
            <a:avLst/>
          </a:prstGeom>
          <a:ln>
            <a:noFill/>
          </a:ln>
        </p:spPr>
        <p:txBody>
          <a:bodyPr/>
          <a:lstStyle>
            <a:lvl1pPr marL="269875" indent="-269875">
              <a:lnSpc>
                <a:spcPct val="120000"/>
              </a:lnSpc>
              <a:spcBef>
                <a:spcPts val="1200"/>
              </a:spcBef>
              <a:buClr>
                <a:schemeClr val="dk2"/>
              </a:buClr>
              <a:buFontTx/>
              <a:buAutoNum type="arabicPeriod"/>
              <a:defRPr sz="2000" baseline="0"/>
            </a:lvl1pPr>
            <a:lvl2pPr marL="612775" indent="-342900">
              <a:lnSpc>
                <a:spcPct val="120000"/>
              </a:lnSpc>
              <a:spcBef>
                <a:spcPts val="84"/>
              </a:spcBef>
              <a:buClr>
                <a:schemeClr val="tx2"/>
              </a:buClr>
              <a:buFont typeface="+mj-lt"/>
              <a:buAutoNum type="arabicPeriod"/>
              <a:defRPr sz="1600"/>
            </a:lvl2pPr>
            <a:lvl3pPr marL="879475" indent="-342900">
              <a:lnSpc>
                <a:spcPct val="120000"/>
              </a:lnSpc>
              <a:spcBef>
                <a:spcPts val="84"/>
              </a:spcBef>
              <a:buClr>
                <a:schemeClr val="tx2"/>
              </a:buClr>
              <a:buFont typeface="+mj-lt"/>
              <a:buAutoNum type="arabicPeriod"/>
              <a:defRPr sz="1600"/>
            </a:lvl3pPr>
            <a:lvl4pPr marL="1152525" indent="-342900">
              <a:lnSpc>
                <a:spcPct val="120000"/>
              </a:lnSpc>
              <a:spcBef>
                <a:spcPts val="84"/>
              </a:spcBef>
              <a:buClr>
                <a:schemeClr val="tx2"/>
              </a:buClr>
              <a:buFont typeface="+mj-lt"/>
              <a:buAutoNum type="arabicPeriod"/>
              <a:defRPr sz="1600">
                <a:solidFill>
                  <a:schemeClr val="dk1"/>
                </a:solidFill>
              </a:defRPr>
            </a:lvl4pPr>
            <a:lvl5pPr marL="1422400" marR="0" indent="-342900" algn="l" defTabSz="457200" rtl="0" eaLnBrk="1" fontAlgn="auto" latinLnBrk="0" hangingPunct="1">
              <a:lnSpc>
                <a:spcPct val="120000"/>
              </a:lnSpc>
              <a:spcBef>
                <a:spcPts val="84"/>
              </a:spcBef>
              <a:spcAft>
                <a:spcPts val="0"/>
              </a:spcAft>
              <a:buClr>
                <a:schemeClr val="tx2"/>
              </a:buClr>
              <a:buSzTx/>
              <a:buFont typeface="+mj-lt"/>
              <a:buAutoNum type="arabicPeriod"/>
              <a:tabLst/>
              <a:defRPr sz="1600" baseline="0">
                <a:solidFill>
                  <a:schemeClr val="dk1"/>
                </a:solidFill>
              </a:defRPr>
            </a:lvl5pPr>
            <a:lvl6pPr marL="1684337" indent="-342900">
              <a:lnSpc>
                <a:spcPct val="120000"/>
              </a:lnSpc>
              <a:spcBef>
                <a:spcPts val="84"/>
              </a:spcBef>
              <a:buClr>
                <a:schemeClr val="tx2"/>
              </a:buClr>
              <a:buFont typeface="+mj-lt"/>
              <a:buAutoNum type="arabicPeriod"/>
              <a:defRPr sz="1600" baseline="0"/>
            </a:lvl6pPr>
            <a:lvl7pPr marL="1952625" indent="-342900">
              <a:lnSpc>
                <a:spcPct val="120000"/>
              </a:lnSpc>
              <a:spcBef>
                <a:spcPts val="84"/>
              </a:spcBef>
              <a:buClr>
                <a:schemeClr val="tx2"/>
              </a:buClr>
              <a:buFont typeface="+mj-lt"/>
              <a:buAutoNum type="arabicPeriod"/>
              <a:defRPr sz="1600" baseline="0"/>
            </a:lvl7pPr>
            <a:lvl8pPr marL="2220913" indent="-342900">
              <a:lnSpc>
                <a:spcPct val="120000"/>
              </a:lnSpc>
              <a:spcBef>
                <a:spcPts val="84"/>
              </a:spcBef>
              <a:buClr>
                <a:schemeClr val="tx2"/>
              </a:buClr>
              <a:buFont typeface="+mj-lt"/>
              <a:buAutoNum type="arabicPeriod"/>
              <a:defRPr sz="1600" baseline="0"/>
            </a:lvl8pPr>
            <a:lvl9pPr marL="2500312" indent="-342900">
              <a:lnSpc>
                <a:spcPct val="120000"/>
              </a:lnSpc>
              <a:spcBef>
                <a:spcPts val="84"/>
              </a:spcBef>
              <a:buClr>
                <a:schemeClr val="tx2"/>
              </a:buClr>
              <a:buFont typeface="+mj-lt"/>
              <a:buAutoNum type="arabicPeriod"/>
              <a:defRPr sz="1600"/>
            </a:lvl9pPr>
          </a:lstStyle>
          <a:p>
            <a:pPr marL="269875" indent="-269875">
              <a:buFontTx/>
              <a:buAutoNum type="arabicPeriod"/>
            </a:pPr>
            <a:r>
              <a:rPr lang="de-DE" dirty="0" smtClean="0"/>
              <a:t>First </a:t>
            </a:r>
            <a:r>
              <a:rPr lang="de-DE" dirty="0" err="1" smtClean="0"/>
              <a:t>content</a:t>
            </a:r>
            <a:r>
              <a:rPr lang="de-DE" dirty="0" smtClean="0"/>
              <a:t>-part</a:t>
            </a:r>
          </a:p>
          <a:p>
            <a:pPr lvl="1"/>
            <a:r>
              <a:rPr lang="de-DE" dirty="0" smtClean="0"/>
              <a:t>Subcontent </a:t>
            </a:r>
            <a:r>
              <a:rPr lang="de-DE" dirty="0" err="1" smtClean="0"/>
              <a:t>one</a:t>
            </a:r>
            <a:endParaRPr lang="de-DE" dirty="0" smtClean="0"/>
          </a:p>
        </p:txBody>
      </p:sp>
      <p:sp>
        <p:nvSpPr>
          <p:cNvPr id="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106868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828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73050" indent="-273050" algn="l" defTabSz="252000" rtl="0" eaLnBrk="1" latinLnBrk="0" hangingPunct="1">
              <a:lnSpc>
                <a:spcPct val="120000"/>
              </a:lnSpc>
              <a:spcBef>
                <a:spcPts val="600"/>
              </a:spcBef>
              <a:spcAft>
                <a:spcPts val="600"/>
              </a:spcAft>
              <a:buClr>
                <a:schemeClr val="tx2"/>
              </a:buClr>
              <a:buFont typeface="Lucida Grande"/>
              <a:buChar char="-"/>
              <a:defRPr sz="1600" b="0"/>
            </a:lvl2pPr>
            <a:lvl3pPr marL="576000" indent="0" algn="l" defTabSz="457200" rtl="0" eaLnBrk="1" latinLnBrk="0" hangingPunct="1">
              <a:lnSpc>
                <a:spcPct val="120000"/>
              </a:lnSpc>
              <a:spcBef>
                <a:spcPts val="600"/>
              </a:spcBef>
              <a:spcAft>
                <a:spcPts val="600"/>
              </a:spcAft>
              <a:buClr>
                <a:schemeClr val="tx2"/>
              </a:buClr>
              <a:buFontTx/>
              <a:buNone/>
              <a:defRPr sz="1600" b="0" baseline="0"/>
            </a:lvl3pPr>
            <a:lvl4pPr marL="864000" indent="0" algn="l" defTabSz="457200" rtl="0" eaLnBrk="1" latinLnBrk="0" hangingPunct="1">
              <a:lnSpc>
                <a:spcPct val="120000"/>
              </a:lnSpc>
              <a:spcBef>
                <a:spcPts val="600"/>
              </a:spcBef>
              <a:spcAft>
                <a:spcPts val="6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Fussnote" hidden="1"/>
          <p:cNvSpPr txBox="1">
            <a:spLocks/>
          </p:cNvSpPr>
          <p:nvPr userDrawn="1"/>
        </p:nvSpPr>
        <p:spPr>
          <a:xfrm>
            <a:off x="432000" y="6165895"/>
            <a:ext cx="828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de-DE" sz="1000" b="0" dirty="0" smtClean="0">
                <a:solidFill>
                  <a:srgbClr val="46535B"/>
                </a:solidFill>
              </a:rPr>
              <a:t>* </a:t>
            </a:r>
            <a:r>
              <a:rPr lang="de-DE" sz="1000" b="0" dirty="0" err="1" smtClean="0">
                <a:solidFill>
                  <a:srgbClr val="46535B"/>
                </a:solidFill>
              </a:rPr>
              <a:t>Footnote</a:t>
            </a:r>
            <a:r>
              <a:rPr lang="de-DE" sz="1000" b="0" dirty="0" smtClean="0">
                <a:solidFill>
                  <a:srgbClr val="46535B"/>
                </a:solidFill>
              </a:rPr>
              <a:t>. </a:t>
            </a:r>
            <a:r>
              <a:rPr lang="de-DE" sz="1000" b="0" dirty="0" err="1" smtClean="0">
                <a:solidFill>
                  <a:srgbClr val="46535B"/>
                </a:solidFill>
              </a:rPr>
              <a:t>Should</a:t>
            </a:r>
            <a:r>
              <a:rPr lang="de-DE" sz="1000" b="0" dirty="0" smtClean="0">
                <a:solidFill>
                  <a:srgbClr val="46535B"/>
                </a:solidFill>
              </a:rPr>
              <a:t> not </a:t>
            </a:r>
            <a:r>
              <a:rPr lang="de-DE" sz="1000" b="0" dirty="0" err="1" smtClean="0">
                <a:solidFill>
                  <a:srgbClr val="46535B"/>
                </a:solidFill>
              </a:rPr>
              <a:t>be</a:t>
            </a:r>
            <a:r>
              <a:rPr lang="de-DE" sz="1000" b="0" dirty="0" smtClean="0">
                <a:solidFill>
                  <a:srgbClr val="46535B"/>
                </a:solidFill>
              </a:rPr>
              <a:t> </a:t>
            </a:r>
            <a:r>
              <a:rPr lang="de-DE" sz="1000" b="0" dirty="0" err="1" smtClean="0">
                <a:solidFill>
                  <a:srgbClr val="46535B"/>
                </a:solidFill>
              </a:rPr>
              <a:t>longer</a:t>
            </a:r>
            <a:r>
              <a:rPr lang="de-DE" sz="1000" b="0" dirty="0" smtClean="0">
                <a:solidFill>
                  <a:srgbClr val="46535B"/>
                </a:solidFill>
              </a:rPr>
              <a:t> </a:t>
            </a:r>
            <a:r>
              <a:rPr lang="de-DE" sz="1000" b="0" dirty="0" err="1" smtClean="0">
                <a:solidFill>
                  <a:srgbClr val="46535B"/>
                </a:solidFill>
              </a:rPr>
              <a:t>than</a:t>
            </a:r>
            <a:r>
              <a:rPr lang="de-DE" sz="1000" b="0" dirty="0" smtClean="0">
                <a:solidFill>
                  <a:srgbClr val="46535B"/>
                </a:solidFill>
              </a:rPr>
              <a:t> 1 </a:t>
            </a:r>
            <a:r>
              <a:rPr lang="de-DE" sz="1000" b="0" dirty="0" err="1" smtClean="0">
                <a:solidFill>
                  <a:srgbClr val="46535B"/>
                </a:solidFill>
              </a:rPr>
              <a:t>line</a:t>
            </a:r>
            <a:r>
              <a:rPr lang="de-DE" sz="1000" b="0" dirty="0" smtClean="0">
                <a:solidFill>
                  <a:srgbClr val="46535B"/>
                </a:solidFill>
              </a:rPr>
              <a:t>.</a:t>
            </a:r>
            <a:endParaRPr lang="de-DE" sz="1000" b="0" dirty="0">
              <a:solidFill>
                <a:srgbClr val="46535B"/>
              </a:solidFil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92796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xt + Conclusion slide">
    <p:spTree>
      <p:nvGrpSpPr>
        <p:cNvPr id="1" name=""/>
        <p:cNvGrpSpPr/>
        <p:nvPr/>
      </p:nvGrpSpPr>
      <p:grpSpPr>
        <a:xfrm>
          <a:off x="0" y="0"/>
          <a:ext cx="0" cy="0"/>
          <a:chOff x="0" y="0"/>
          <a:chExt cx="0" cy="0"/>
        </a:xfrm>
      </p:grpSpPr>
      <p:sp>
        <p:nvSpPr>
          <p:cNvPr id="4"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err="1" smtClean="0"/>
              <a:t>Textslide</a:t>
            </a:r>
            <a:r>
              <a:rPr lang="de-DE" dirty="0" smtClean="0"/>
              <a:t> </a:t>
            </a:r>
            <a:r>
              <a:rPr lang="de-DE" dirty="0" err="1" smtClean="0"/>
              <a:t>with</a:t>
            </a:r>
            <a:r>
              <a:rPr lang="de-DE" dirty="0" smtClean="0"/>
              <a:t> a title </a:t>
            </a:r>
            <a:r>
              <a:rPr lang="de-DE" dirty="0" err="1" smtClean="0"/>
              <a:t>that</a:t>
            </a:r>
            <a:r>
              <a:rPr lang="de-DE" dirty="0" smtClean="0"/>
              <a:t> </a:t>
            </a:r>
            <a:r>
              <a:rPr lang="de-DE" dirty="0" err="1" smtClean="0"/>
              <a:t>is</a:t>
            </a:r>
            <a:r>
              <a:rPr lang="de-DE" dirty="0" smtClean="0"/>
              <a:t> </a:t>
            </a:r>
            <a:r>
              <a:rPr lang="de-DE" dirty="0" err="1" smtClean="0"/>
              <a:t>very</a:t>
            </a:r>
            <a:r>
              <a:rPr lang="de-DE" dirty="0" smtClean="0"/>
              <a:t> </a:t>
            </a:r>
            <a:r>
              <a:rPr lang="de-DE" dirty="0" err="1" smtClean="0"/>
              <a:t>detailed</a:t>
            </a:r>
            <a:r>
              <a:rPr lang="de-DE" dirty="0" smtClean="0"/>
              <a:t> </a:t>
            </a:r>
            <a:br>
              <a:rPr lang="de-DE" dirty="0" smtClean="0"/>
            </a:br>
            <a:r>
              <a:rPr lang="de-DE" dirty="0" err="1" smtClean="0"/>
              <a:t>and</a:t>
            </a:r>
            <a:r>
              <a:rPr lang="de-DE" dirty="0" smtClean="0"/>
              <a:t> </a:t>
            </a:r>
            <a:r>
              <a:rPr lang="de-DE" dirty="0" err="1" smtClean="0"/>
              <a:t>covers</a:t>
            </a:r>
            <a:r>
              <a:rPr lang="de-DE" dirty="0" smtClean="0"/>
              <a:t> </a:t>
            </a:r>
            <a:r>
              <a:rPr lang="de-DE" dirty="0" err="1" smtClean="0"/>
              <a:t>two</a:t>
            </a:r>
            <a:r>
              <a:rPr lang="de-DE" dirty="0" smtClean="0"/>
              <a:t> </a:t>
            </a:r>
            <a:r>
              <a:rPr lang="de-DE" dirty="0" err="1" smtClean="0"/>
              <a:t>lines</a:t>
            </a:r>
            <a:endParaRPr lang="de-DE" dirty="0"/>
          </a:p>
        </p:txBody>
      </p:sp>
      <p:sp>
        <p:nvSpPr>
          <p:cNvPr id="5" name="TextplatzhalterKernaussage"/>
          <p:cNvSpPr>
            <a:spLocks noGrp="1"/>
          </p:cNvSpPr>
          <p:nvPr>
            <p:ph type="body" sz="quarter" idx="12" hasCustomPrompt="1"/>
          </p:nvPr>
        </p:nvSpPr>
        <p:spPr>
          <a:xfrm>
            <a:off x="432000" y="5100562"/>
            <a:ext cx="8280000" cy="1073225"/>
          </a:xfrm>
          <a:prstGeom prst="rect">
            <a:avLst/>
          </a:prstGeom>
          <a:solidFill>
            <a:schemeClr val="tx2"/>
          </a:solidFill>
          <a:ln>
            <a:noFill/>
          </a:ln>
        </p:spPr>
        <p:txBody>
          <a:bodyPr vert="horz" lIns="180000" tIns="144000" rIns="180000" bIns="180000" anchor="ctr"/>
          <a:lstStyle>
            <a:lvl1pPr marL="0" indent="0">
              <a:lnSpc>
                <a:spcPct val="120000"/>
              </a:lnSpc>
              <a:buFontTx/>
              <a:buNone/>
              <a:defRPr sz="200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br>
              <a:rPr lang="de-DE" dirty="0" smtClean="0"/>
            </a:br>
            <a:r>
              <a:rPr lang="de-DE" dirty="0" err="1" smtClean="0"/>
              <a:t>than</a:t>
            </a:r>
            <a:r>
              <a:rPr lang="de-DE" dirty="0" smtClean="0"/>
              <a:t> 2 </a:t>
            </a:r>
            <a:r>
              <a:rPr lang="de-DE" dirty="0" err="1" smtClean="0"/>
              <a:t>lines</a:t>
            </a:r>
            <a:r>
              <a:rPr lang="de-DE" dirty="0" smtClean="0"/>
              <a:t>.</a:t>
            </a:r>
            <a:endParaRPr lang="de-DE" dirty="0"/>
          </a:p>
        </p:txBody>
      </p:sp>
      <p:sp>
        <p:nvSpPr>
          <p:cNvPr id="6" name="Textplatzhalter"/>
          <p:cNvSpPr>
            <a:spLocks noGrp="1"/>
          </p:cNvSpPr>
          <p:nvPr>
            <p:ph type="body" sz="quarter" idx="10" hasCustomPrompt="1"/>
          </p:nvPr>
        </p:nvSpPr>
        <p:spPr>
          <a:xfrm>
            <a:off x="432000" y="1714500"/>
            <a:ext cx="8280000" cy="320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600"/>
              </a:spcBef>
              <a:spcAft>
                <a:spcPts val="600"/>
              </a:spcAft>
              <a:buClr>
                <a:schemeClr val="accent4"/>
              </a:buClr>
              <a:buFont typeface="Lucida Grande"/>
              <a:buChar char="-"/>
              <a:defRPr sz="1600" b="0" baseline="0"/>
            </a:lvl2pPr>
            <a:lvl3pPr marL="576000" indent="0">
              <a:lnSpc>
                <a:spcPct val="120000"/>
              </a:lnSpc>
              <a:spcBef>
                <a:spcPts val="600"/>
              </a:spcBef>
              <a:spcAft>
                <a:spcPts val="600"/>
              </a:spcAft>
              <a:buFontTx/>
              <a:buNone/>
              <a:defRPr sz="1600" b="0" baseline="0"/>
            </a:lvl3pPr>
            <a:lvl4pPr marL="864000" indent="0">
              <a:lnSpc>
                <a:spcPct val="120000"/>
              </a:lnSpc>
              <a:spcBef>
                <a:spcPts val="600"/>
              </a:spcBef>
              <a:spcAft>
                <a:spcPts val="600"/>
              </a:spcAft>
              <a:buClr>
                <a:schemeClr val="tx1"/>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21567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11" name="TextplatzhalterLinks"/>
          <p:cNvSpPr>
            <a:spLocks noGrp="1"/>
          </p:cNvSpPr>
          <p:nvPr>
            <p:ph type="body" sz="quarter" idx="10" hasCustomPrompt="1"/>
          </p:nvPr>
        </p:nvSpPr>
        <p:spPr>
          <a:xfrm>
            <a:off x="432000" y="1717439"/>
            <a:ext cx="3960775" cy="4378561"/>
          </a:xfrm>
          <a:prstGeom prst="rect">
            <a:avLst/>
          </a:prstGeom>
        </p:spPr>
        <p:txBody>
          <a:bodyPr lIns="0" tIns="0" rIns="0" bIns="0"/>
          <a:lstStyle>
            <a:lvl1pPr marL="0" indent="0" algn="l" defTabSz="457200" rtl="0" eaLnBrk="1" latinLnBrk="0" hangingPunct="1">
              <a:lnSpc>
                <a:spcPct val="120000"/>
              </a:lnSpc>
              <a:spcBef>
                <a:spcPts val="600"/>
              </a:spcBef>
              <a:spcAft>
                <a:spcPts val="600"/>
              </a:spcAft>
              <a:buClr>
                <a:schemeClr val="tx2"/>
              </a:buClr>
              <a:buFontTx/>
              <a:buNone/>
              <a:defRPr sz="1600" b="0" baseline="0"/>
            </a:lvl1pPr>
            <a:lvl2pPr marL="357188" indent="-357188" algn="l" defTabSz="457200" rtl="0" eaLnBrk="1" latinLnBrk="0" hangingPunct="1">
              <a:lnSpc>
                <a:spcPct val="120000"/>
              </a:lnSpc>
              <a:spcBef>
                <a:spcPts val="300"/>
              </a:spcBef>
              <a:spcAft>
                <a:spcPts val="300"/>
              </a:spcAft>
              <a:buClr>
                <a:schemeClr val="tx2"/>
              </a:buClr>
              <a:buFont typeface="Lucida Grande"/>
              <a:buChar char="-"/>
              <a:defRPr sz="1600" b="0"/>
            </a:lvl2pPr>
            <a:lvl3pPr marL="714375" indent="-357188" algn="l" defTabSz="457200" rtl="0" eaLnBrk="1" latinLnBrk="0" hangingPunct="1">
              <a:lnSpc>
                <a:spcPct val="120000"/>
              </a:lnSpc>
              <a:spcBef>
                <a:spcPts val="300"/>
              </a:spcBef>
              <a:spcAft>
                <a:spcPts val="300"/>
              </a:spcAft>
              <a:buClr>
                <a:schemeClr val="tx2"/>
              </a:buClr>
              <a:buFont typeface="Lucida Grande"/>
              <a:buChar char="-"/>
              <a:tabLst/>
              <a:defRPr sz="1600" b="0"/>
            </a:lvl3pPr>
            <a:lvl4pPr marL="864000" indent="0" algn="l" defTabSz="457200" rtl="0" eaLnBrk="1" latinLnBrk="0" hangingPunct="1">
              <a:lnSpc>
                <a:spcPct val="120000"/>
              </a:lnSpc>
              <a:spcBef>
                <a:spcPts val="300"/>
              </a:spcBef>
              <a:spcAft>
                <a:spcPts val="3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cxnSp>
        <p:nvCxnSpPr>
          <p:cNvPr id="7" name="Trennlinie"/>
          <p:cNvCxnSpPr/>
          <p:nvPr userDrawn="1"/>
        </p:nvCxnSpPr>
        <p:spPr>
          <a:xfrm>
            <a:off x="4572000" y="1555439"/>
            <a:ext cx="0" cy="4752000"/>
          </a:xfrm>
          <a:prstGeom prst="line">
            <a:avLst/>
          </a:prstGeom>
          <a:ln w="12700">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8" name="TextplatzhalterRechts"/>
          <p:cNvSpPr>
            <a:spLocks noGrp="1"/>
          </p:cNvSpPr>
          <p:nvPr>
            <p:ph type="body" sz="quarter" idx="11"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36575" indent="-263525">
              <a:lnSpc>
                <a:spcPct val="120000"/>
              </a:lnSpc>
              <a:spcBef>
                <a:spcPts val="300"/>
              </a:spcBef>
              <a:spcAft>
                <a:spcPts val="300"/>
              </a:spcAft>
              <a:buClr>
                <a:srgbClr val="E75420"/>
              </a:buClr>
              <a:buFont typeface="Lucida Grande"/>
              <a:buChar char="-"/>
              <a:defRPr sz="1600" b="0"/>
            </a:lvl3pPr>
            <a:lvl4pPr marL="864000" indent="0">
              <a:lnSpc>
                <a:spcPct val="120000"/>
              </a:lnSpc>
              <a:spcBef>
                <a:spcPts val="300"/>
              </a:spcBef>
              <a:spcAft>
                <a:spcPts val="300"/>
              </a:spcAft>
              <a:buFontTx/>
              <a:buNone/>
              <a:defRPr sz="1600" b="0" baseline="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004913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Image + Text (1:1)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
          <p:cNvSpPr>
            <a:spLocks noGrp="1"/>
          </p:cNvSpPr>
          <p:nvPr>
            <p:ph type="body" sz="quarter" idx="12"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marR="0" indent="-273050" algn="l" defTabSz="457200" rtl="0" eaLnBrk="1" fontAlgn="auto" latinLnBrk="0" hangingPunct="1">
              <a:lnSpc>
                <a:spcPct val="120000"/>
              </a:lnSpc>
              <a:spcBef>
                <a:spcPts val="300"/>
              </a:spcBef>
              <a:spcAft>
                <a:spcPts val="300"/>
              </a:spcAft>
              <a:buClr>
                <a:srgbClr val="E75420"/>
              </a:buClr>
              <a:buSzTx/>
              <a:buFont typeface="Lucida Grande"/>
              <a:buChar char="-"/>
              <a:tabLst/>
              <a:defRPr sz="1600" b="0" baseline="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767237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Image + Text (1:1) + Conclusion">
    <p:spTree>
      <p:nvGrpSpPr>
        <p:cNvPr id="1" name=""/>
        <p:cNvGrpSpPr/>
        <p:nvPr/>
      </p:nvGrpSpPr>
      <p:grpSpPr>
        <a:xfrm>
          <a:off x="0" y="0"/>
          <a:ext cx="0" cy="0"/>
          <a:chOff x="0" y="0"/>
          <a:chExt cx="0" cy="0"/>
        </a:xfrm>
      </p:grpSpPr>
      <p:sp>
        <p:nvSpPr>
          <p:cNvPr id="6"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endParaRPr lang="de-DE" dirty="0"/>
          </a:p>
        </p:txBody>
      </p:sp>
      <p:sp>
        <p:nvSpPr>
          <p:cNvPr id="9" name="Textplatzhalter"/>
          <p:cNvSpPr>
            <a:spLocks noGrp="1"/>
          </p:cNvSpPr>
          <p:nvPr>
            <p:ph type="body" sz="quarter" idx="12" hasCustomPrompt="1"/>
          </p:nvPr>
        </p:nvSpPr>
        <p:spPr>
          <a:xfrm>
            <a:off x="4752000" y="1717439"/>
            <a:ext cx="3960000" cy="2772000"/>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10" name="TextplatzhalterKernaussage"/>
          <p:cNvSpPr>
            <a:spLocks noGrp="1"/>
          </p:cNvSpPr>
          <p:nvPr>
            <p:ph type="body" sz="quarter" idx="13" hasCustomPrompt="1"/>
          </p:nvPr>
        </p:nvSpPr>
        <p:spPr>
          <a:xfrm>
            <a:off x="4752000" y="4555200"/>
            <a:ext cx="3960000" cy="1540800"/>
          </a:xfrm>
          <a:prstGeom prst="rect">
            <a:avLst/>
          </a:prstGeom>
          <a:solidFill>
            <a:schemeClr val="tx2"/>
          </a:solidFill>
        </p:spPr>
        <p:txBody>
          <a:bodyPr vert="horz" lIns="180000" tIns="144000" rIns="180000" bIns="180000" anchor="ctr"/>
          <a:lstStyle>
            <a:lvl1pPr marL="0" indent="0">
              <a:lnSpc>
                <a:spcPct val="120000"/>
              </a:lnSpc>
              <a:buFontTx/>
              <a:buNone/>
              <a:defRPr sz="2000" baseline="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r>
              <a:rPr lang="de-DE" dirty="0" err="1" smtClean="0"/>
              <a:t>than</a:t>
            </a:r>
            <a:r>
              <a:rPr lang="de-DE" dirty="0" smtClean="0"/>
              <a:t> 3 </a:t>
            </a:r>
            <a:r>
              <a:rPr lang="de-DE" dirty="0" err="1" smtClean="0"/>
              <a:t>lines</a:t>
            </a:r>
            <a:r>
              <a:rPr lang="de-DE" dirty="0" smtClean="0"/>
              <a:t>.</a:t>
            </a:r>
            <a:endParaRPr lang="de-DE" dirty="0"/>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2"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265407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Image + Text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Bildplatzhalter"/>
          <p:cNvSpPr>
            <a:spLocks noGrp="1"/>
          </p:cNvSpPr>
          <p:nvPr>
            <p:ph type="pic" sz="quarter" idx="11" hasCustomPrompt="1"/>
          </p:nvPr>
        </p:nvSpPr>
        <p:spPr>
          <a:xfrm>
            <a:off x="432000" y="1714500"/>
            <a:ext cx="5220775"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278520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xt + Image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2700000" cy="4464000"/>
          </a:xfrm>
          <a:prstGeom prst="rect">
            <a:avLst/>
          </a:prstGeom>
        </p:spPr>
        <p:txBody>
          <a:bodyPr lIns="0" tIns="0" rIns="0" bIns="0"/>
          <a:lstStyle>
            <a:lvl1pPr marL="0" indent="0" algn="r">
              <a:lnSpc>
                <a:spcPct val="100000"/>
              </a:lnSpc>
              <a:spcBef>
                <a:spcPts val="600"/>
              </a:spcBef>
              <a:spcAft>
                <a:spcPts val="600"/>
              </a:spcAft>
              <a:buFontTx/>
              <a:buNone/>
              <a:defRPr sz="1600" b="0"/>
            </a:lvl1pPr>
            <a:lvl2pPr marL="0" indent="0" algn="r">
              <a:lnSpc>
                <a:spcPts val="2400"/>
              </a:lnSpc>
              <a:buFontTx/>
              <a:buNone/>
              <a:defRPr sz="1600" b="0"/>
            </a:lvl2pPr>
            <a:lvl3pPr marL="0" indent="0" algn="r">
              <a:lnSpc>
                <a:spcPts val="2000"/>
              </a:lnSpc>
              <a:buFontTx/>
              <a:buNone/>
              <a:defRPr sz="1600" b="0"/>
            </a:lvl3pPr>
          </a:lstStyle>
          <a:p>
            <a:pPr lvl="0"/>
            <a:r>
              <a:rPr lang="de-DE" dirty="0" err="1" smtClean="0"/>
              <a:t>Running</a:t>
            </a:r>
            <a:r>
              <a:rPr lang="de-DE" dirty="0" smtClean="0"/>
              <a:t> </a:t>
            </a:r>
            <a:r>
              <a:rPr lang="de-DE" dirty="0" err="1" smtClean="0"/>
              <a:t>text</a:t>
            </a:r>
            <a:endParaRPr lang="de-DE" dirty="0" smtClean="0"/>
          </a:p>
        </p:txBody>
      </p:sp>
      <p:sp>
        <p:nvSpPr>
          <p:cNvPr id="7" name="Bildplatzhalter"/>
          <p:cNvSpPr>
            <a:spLocks noGrp="1"/>
          </p:cNvSpPr>
          <p:nvPr>
            <p:ph type="pic" sz="quarter" idx="11" hasCustomPrompt="1"/>
          </p:nvPr>
        </p:nvSpPr>
        <p:spPr>
          <a:xfrm>
            <a:off x="3492000" y="1714500"/>
            <a:ext cx="5220000"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Text </a:t>
            </a:r>
            <a:r>
              <a:rPr lang="de-DE" dirty="0" err="1" smtClean="0"/>
              <a:t>left</a:t>
            </a:r>
            <a:r>
              <a:rPr lang="de-DE" dirty="0" smtClean="0"/>
              <a:t>, </a:t>
            </a:r>
            <a:r>
              <a:rPr lang="de-DE" dirty="0" err="1" smtClean="0"/>
              <a:t>picture</a:t>
            </a:r>
            <a:r>
              <a:rPr lang="de-DE" dirty="0" smtClean="0"/>
              <a:t> </a:t>
            </a:r>
            <a:r>
              <a:rPr lang="de-DE" dirty="0" err="1" smtClean="0"/>
              <a:t>right</a:t>
            </a: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789285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image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baseline="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t>
            </a:r>
            <a:r>
              <a:rPr lang="de-DE" dirty="0" err="1" smtClean="0"/>
              <a:t>two</a:t>
            </a:r>
            <a:r>
              <a:rPr lang="de-DE" dirty="0" smtClean="0"/>
              <a:t> </a:t>
            </a:r>
            <a:r>
              <a:rPr lang="de-DE" dirty="0" err="1" smtClean="0"/>
              <a:t>pictures</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endParaRPr lang="de-DE" dirty="0"/>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926587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Images + Two Caption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1</a:t>
            </a:r>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9" name="Textplatzhalter"/>
          <p:cNvSpPr>
            <a:spLocks noGrp="1"/>
          </p:cNvSpPr>
          <p:nvPr>
            <p:ph type="body" sz="quarter" idx="14" hasCustomPrompt="1"/>
          </p:nvPr>
        </p:nvSpPr>
        <p:spPr>
          <a:xfrm>
            <a:off x="475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2</a:t>
            </a:r>
          </a:p>
          <a:p>
            <a:pPr lvl="1"/>
            <a:endParaRPr lang="de-DE" dirty="0"/>
          </a:p>
        </p:txBody>
      </p:sp>
      <p:sp>
        <p:nvSpPr>
          <p:cNvPr id="10"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730574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9875"/>
            <a:ext cx="2057400" cy="5856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9875"/>
            <a:ext cx="6019800" cy="5856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8FD546-8F63-4062-ADB6-1652319F067B}" type="datetime1">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7080D7D9-B959-4BB6-BB4D-0FF1ADA0DE7E}" type="slidenum">
              <a:rPr lang="en-US"/>
              <a:pPr>
                <a:defRPr/>
              </a:pPr>
              <a:t>‹#›</a:t>
            </a:fld>
            <a:endParaRPr lang="en-US"/>
          </a:p>
        </p:txBody>
      </p:sp>
    </p:spTree>
    <p:extLst>
      <p:ext uri="{BB962C8B-B14F-4D97-AF65-F5344CB8AC3E}">
        <p14:creationId xmlns:p14="http://schemas.microsoft.com/office/powerpoint/2010/main" val="897754731"/>
      </p:ext>
    </p:extLst>
  </p:cSld>
  <p:clrMapOvr>
    <a:masterClrMapping/>
  </p:clrMapOvr>
  <p:transition>
    <p:wipe dir="u"/>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One Image + Caption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4500"/>
            <a:ext cx="8280000" cy="39600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2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5"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 </a:t>
            </a:r>
            <a:r>
              <a:rPr lang="de-DE" dirty="0" err="1" smtClean="0"/>
              <a:t>big</a:t>
            </a:r>
            <a:r>
              <a:rPr lang="de-DE" dirty="0" smtClean="0"/>
              <a:t> </a:t>
            </a:r>
            <a:r>
              <a:rPr lang="de-DE" dirty="0" err="1" smtClean="0"/>
              <a:t>image</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r>
              <a:rPr lang="de-DE" dirty="0" smtClean="0"/>
              <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358199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6" name="Tabellenplatzhalter"/>
          <p:cNvSpPr>
            <a:spLocks noGrp="1"/>
          </p:cNvSpPr>
          <p:nvPr>
            <p:ph type="tbl" sz="quarter" idx="10" hasCustomPrompt="1"/>
          </p:nvPr>
        </p:nvSpPr>
        <p:spPr>
          <a:xfrm>
            <a:off x="432000" y="1716678"/>
            <a:ext cx="8280000" cy="4464000"/>
          </a:xfrm>
          <a:prstGeom prst="rect">
            <a:avLst/>
          </a:prstGeom>
        </p:spPr>
        <p:txBody>
          <a:bodyPr vert="horz"/>
          <a:lstStyle>
            <a:lvl1pPr marL="0" indent="0">
              <a:buFontTx/>
              <a:buNone/>
              <a:defRPr sz="1200" baseline="0">
                <a:solidFill>
                  <a:srgbClr val="818A8F"/>
                </a:solidFill>
              </a:defRPr>
            </a:lvl1pPr>
          </a:lstStyle>
          <a:p>
            <a:r>
              <a:rPr lang="de-DE" sz="1200" dirty="0" smtClean="0"/>
              <a:t>Insert </a:t>
            </a:r>
            <a:r>
              <a:rPr lang="de-DE" sz="1200" dirty="0" err="1" smtClean="0"/>
              <a:t>table</a:t>
            </a:r>
            <a:r>
              <a:rPr lang="de-DE" sz="1200" dirty="0" smtClean="0"/>
              <a:t> via </a:t>
            </a:r>
            <a:r>
              <a:rPr lang="de-DE" sz="1200" dirty="0" err="1" smtClean="0"/>
              <a:t>the</a:t>
            </a:r>
            <a:r>
              <a:rPr lang="de-DE" sz="1200" dirty="0" smtClean="0"/>
              <a:t>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„Table“: </a:t>
            </a:r>
            <a:r>
              <a:rPr lang="de-DE" sz="1200" dirty="0" err="1" smtClean="0"/>
              <a:t>Choose</a:t>
            </a:r>
            <a:r>
              <a:rPr lang="de-DE" sz="1200" dirty="0" smtClean="0"/>
              <a:t> </a:t>
            </a:r>
            <a:r>
              <a:rPr lang="de-DE" sz="1200" dirty="0" err="1" smtClean="0"/>
              <a:t>number</a:t>
            </a:r>
            <a:r>
              <a:rPr lang="de-DE" sz="1200" dirty="0" smtClean="0"/>
              <a:t> </a:t>
            </a:r>
            <a:r>
              <a:rPr lang="de-DE" sz="1200" dirty="0" err="1" smtClean="0"/>
              <a:t>of</a:t>
            </a:r>
            <a:r>
              <a:rPr lang="de-DE" sz="1200" dirty="0" smtClean="0"/>
              <a:t> </a:t>
            </a:r>
            <a:r>
              <a:rPr lang="de-DE" sz="1200" dirty="0" err="1" smtClean="0"/>
              <a:t>rows</a:t>
            </a:r>
            <a:r>
              <a:rPr lang="de-DE" sz="1200" dirty="0" smtClean="0"/>
              <a:t> </a:t>
            </a:r>
            <a:r>
              <a:rPr lang="de-DE" sz="1200" dirty="0" err="1" smtClean="0"/>
              <a:t>and</a:t>
            </a:r>
            <a:r>
              <a:rPr lang="de-DE" sz="1200" dirty="0" smtClean="0"/>
              <a:t> </a:t>
            </a:r>
            <a:r>
              <a:rPr lang="de-DE" sz="1200" dirty="0" err="1" smtClean="0"/>
              <a:t>columns</a:t>
            </a:r>
            <a:r>
              <a:rPr lang="de-DE" sz="1200" dirty="0" smtClean="0"/>
              <a:t> </a:t>
            </a:r>
            <a:r>
              <a:rPr lang="de-DE" sz="1200" dirty="0" err="1" smtClean="0"/>
              <a:t>and</a:t>
            </a:r>
            <a:r>
              <a:rPr lang="de-DE" sz="1200" dirty="0" smtClean="0"/>
              <a:t> </a:t>
            </a:r>
            <a:r>
              <a:rPr lang="de-DE" sz="1200" dirty="0" err="1" smtClean="0"/>
              <a:t>subsequently</a:t>
            </a:r>
            <a:r>
              <a:rPr lang="de-DE" sz="1200" dirty="0" smtClean="0"/>
              <a:t> </a:t>
            </a:r>
            <a:r>
              <a:rPr lang="de-DE" sz="1200" dirty="0" err="1" smtClean="0"/>
              <a:t>click</a:t>
            </a:r>
            <a:r>
              <a:rPr lang="de-DE" sz="1200" dirty="0" smtClean="0"/>
              <a:t> on „New </a:t>
            </a:r>
            <a:r>
              <a:rPr lang="de-DE" sz="1200" dirty="0" err="1" smtClean="0"/>
              <a:t>table</a:t>
            </a:r>
            <a:r>
              <a:rPr lang="de-DE" sz="1200" dirty="0" smtClean="0"/>
              <a: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Table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791077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5" name="Diagrammplatzhalter"/>
          <p:cNvSpPr>
            <a:spLocks noGrp="1"/>
          </p:cNvSpPr>
          <p:nvPr>
            <p:ph type="chart" sz="quarter" idx="10" hasCustomPrompt="1"/>
          </p:nvPr>
        </p:nvSpPr>
        <p:spPr>
          <a:xfrm>
            <a:off x="432000" y="1709788"/>
            <a:ext cx="8280000" cy="4464000"/>
          </a:xfrm>
          <a:prstGeom prst="rect">
            <a:avLst/>
          </a:prstGeom>
        </p:spPr>
        <p:txBody>
          <a:bodyPr vert="horz"/>
          <a:lstStyle>
            <a:lvl1pPr marL="0" indent="0">
              <a:buFontTx/>
              <a:buNone/>
              <a:defRPr sz="120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a:t>
            </a:r>
            <a:r>
              <a:rPr lang="de-DE" sz="1200" dirty="0" err="1" smtClean="0"/>
              <a:t>eliagroup</a:t>
            </a:r>
            <a:r>
              <a:rPr lang="de-DE" sz="1200" dirty="0" smtClean="0"/>
              <a:t> “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Chart title</a:t>
            </a: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74552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hart + Text slide">
    <p:spTree>
      <p:nvGrpSpPr>
        <p:cNvPr id="1" name=""/>
        <p:cNvGrpSpPr/>
        <p:nvPr/>
      </p:nvGrpSpPr>
      <p:grpSpPr>
        <a:xfrm>
          <a:off x="0" y="0"/>
          <a:ext cx="0" cy="0"/>
          <a:chOff x="0" y="0"/>
          <a:chExt cx="0" cy="0"/>
        </a:xfrm>
      </p:grpSpPr>
      <p:sp>
        <p:nvSpPr>
          <p:cNvPr id="3" name="Diagrammplatzhalter"/>
          <p:cNvSpPr>
            <a:spLocks noGrp="1"/>
          </p:cNvSpPr>
          <p:nvPr>
            <p:ph type="chart" sz="quarter" idx="11" hasCustomPrompt="1"/>
          </p:nvPr>
        </p:nvSpPr>
        <p:spPr>
          <a:xfrm>
            <a:off x="432000" y="1709788"/>
            <a:ext cx="5215550" cy="4464000"/>
          </a:xfrm>
          <a:prstGeom prst="rect">
            <a:avLst/>
          </a:prstGeom>
        </p:spPr>
        <p:txBody>
          <a:bodyPr vert="horz"/>
          <a:lstStyle>
            <a:lvl1pPr marL="0" indent="0">
              <a:buFontTx/>
              <a:buNone/>
              <a:defRPr sz="1200" baseline="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7"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6"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baseline="0">
                <a:solidFill>
                  <a:srgbClr val="E75420"/>
                </a:solidFill>
              </a:defRPr>
            </a:lvl1pPr>
          </a:lstStyle>
          <a:p>
            <a:r>
              <a:rPr lang="de-DE" dirty="0" smtClean="0"/>
              <a:t>Chart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474706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17" name="Textplatzhalter3"/>
          <p:cNvSpPr>
            <a:spLocks noGrp="1"/>
          </p:cNvSpPr>
          <p:nvPr>
            <p:ph type="body" sz="quarter" idx="14" hasCustomPrompt="1"/>
          </p:nvPr>
        </p:nvSpPr>
        <p:spPr>
          <a:xfrm>
            <a:off x="5992575" y="2512111"/>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0" name="HintergrundProzesspunkt3"/>
          <p:cNvSpPr/>
          <p:nvPr userDrawn="1"/>
        </p:nvSpPr>
        <p:spPr>
          <a:xfrm rot="16200000">
            <a:off x="6728276"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8" name="TextplatzhalterProzesspunkt3"/>
          <p:cNvSpPr>
            <a:spLocks noGrp="1"/>
          </p:cNvSpPr>
          <p:nvPr>
            <p:ph type="body" sz="quarter" idx="15" hasCustomPrompt="1"/>
          </p:nvPr>
        </p:nvSpPr>
        <p:spPr>
          <a:xfrm>
            <a:off x="5708581" y="1709788"/>
            <a:ext cx="254675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3</a:t>
            </a:r>
          </a:p>
        </p:txBody>
      </p:sp>
      <p:cxnSp>
        <p:nvCxnSpPr>
          <p:cNvPr id="23" name="Trennlinie2"/>
          <p:cNvCxnSpPr/>
          <p:nvPr userDrawn="1"/>
        </p:nvCxnSpPr>
        <p:spPr>
          <a:xfrm flipV="1">
            <a:off x="5708581"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14" name="Textplatzhalter2"/>
          <p:cNvSpPr>
            <a:spLocks noGrp="1"/>
          </p:cNvSpPr>
          <p:nvPr>
            <p:ph type="body" sz="quarter" idx="12" hasCustomPrompt="1"/>
          </p:nvPr>
        </p:nvSpPr>
        <p:spPr>
          <a:xfrm>
            <a:off x="3438209"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357188" indent="-357188">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6" name="HintergrundProzesspunkt2"/>
          <p:cNvSpPr/>
          <p:nvPr userDrawn="1"/>
        </p:nvSpPr>
        <p:spPr>
          <a:xfrm rot="16200000">
            <a:off x="4160290"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5" name="TextplatzhalterProzesspunkt2"/>
          <p:cNvSpPr>
            <a:spLocks noGrp="1"/>
          </p:cNvSpPr>
          <p:nvPr>
            <p:ph type="body" sz="quarter" idx="13" hasCustomPrompt="1"/>
          </p:nvPr>
        </p:nvSpPr>
        <p:spPr>
          <a:xfrm>
            <a:off x="3175703" y="1709789"/>
            <a:ext cx="253287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2</a:t>
            </a:r>
          </a:p>
        </p:txBody>
      </p:sp>
      <p:cxnSp>
        <p:nvCxnSpPr>
          <p:cNvPr id="22" name="Trennlinie1"/>
          <p:cNvCxnSpPr/>
          <p:nvPr userDrawn="1"/>
        </p:nvCxnSpPr>
        <p:spPr>
          <a:xfrm flipV="1">
            <a:off x="3154883"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7" name="Textplatzhalter1"/>
          <p:cNvSpPr>
            <a:spLocks noGrp="1"/>
          </p:cNvSpPr>
          <p:nvPr>
            <p:ph type="body" sz="quarter" idx="10" hasCustomPrompt="1"/>
          </p:nvPr>
        </p:nvSpPr>
        <p:spPr>
          <a:xfrm>
            <a:off x="886623"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baseline="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7" name="HintergrundProzesspunkt1"/>
          <p:cNvSpPr/>
          <p:nvPr userDrawn="1"/>
        </p:nvSpPr>
        <p:spPr>
          <a:xfrm rot="16200000">
            <a:off x="1613124" y="669270"/>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eaLnBrk="1" fontAlgn="auto" hangingPunct="1">
              <a:spcBef>
                <a:spcPts val="0"/>
              </a:spcBef>
              <a:spcAft>
                <a:spcPts val="0"/>
              </a:spcAft>
            </a:pPr>
            <a:endParaRPr lang="de-DE" sz="1800" b="0">
              <a:solidFill>
                <a:prstClr val="white"/>
              </a:solidFill>
            </a:endParaRPr>
          </a:p>
        </p:txBody>
      </p:sp>
      <p:sp>
        <p:nvSpPr>
          <p:cNvPr id="10" name="TextplatzhalterProzesspunkt1"/>
          <p:cNvSpPr>
            <a:spLocks noGrp="1"/>
          </p:cNvSpPr>
          <p:nvPr>
            <p:ph type="body" sz="quarter" idx="11" hasCustomPrompt="1"/>
          </p:nvPr>
        </p:nvSpPr>
        <p:spPr>
          <a:xfrm>
            <a:off x="612000" y="1709789"/>
            <a:ext cx="2549823"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1</a:t>
            </a:r>
          </a:p>
        </p:txBody>
      </p:sp>
      <p:sp>
        <p:nvSpPr>
          <p:cNvPr id="1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2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
        <p:nvSpPr>
          <p:cNvPr id="2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Tree>
    <p:extLst>
      <p:ext uri="{BB962C8B-B14F-4D97-AF65-F5344CB8AC3E}">
        <p14:creationId xmlns:p14="http://schemas.microsoft.com/office/powerpoint/2010/main" val="132528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3" y="539750"/>
            <a:ext cx="8291512" cy="115093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49263" y="1708150"/>
            <a:ext cx="8299450" cy="6270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70449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82120DD2-2179-455F-8461-7EE61C218B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3"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CBA090C1-1302-4F6B-8469-568B40967E3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3862626021"/>
      </p:ext>
    </p:extLst>
  </p:cSld>
  <p:clrMapOvr>
    <a:masterClrMapping/>
  </p:clrMapOvr>
  <p:transition>
    <p:wipe dir="u"/>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2AF05D3-F0A1-4447-98A0-A59C193C6638}"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4"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475C8ECE-5A3D-4828-915B-483CB721570F}"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114143343"/>
      </p:ext>
    </p:extLst>
  </p:cSld>
  <p:clrMapOvr>
    <a:masterClrMapping/>
  </p:clrMapOvr>
  <p:transition>
    <p:wipe dir="u"/>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66D56496-6788-40EF-8313-9BD9390B8F7D}"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A233C48-1ED2-4136-9699-D07F771BE845}"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1697755129"/>
      </p:ext>
    </p:extLst>
  </p:cSld>
  <p:clrMapOvr>
    <a:masterClrMapping/>
  </p:clrMapOvr>
  <p:transition>
    <p:wipe dir="u"/>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2211E42C-E093-4347-AF1B-4DE6895D8CC3}"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dirty="0">
              <a:solidFill>
                <a:srgbClr val="46535B"/>
              </a:solidFill>
              <a:latin typeface="Arial"/>
            </a:endParaRPr>
          </a:p>
        </p:txBody>
      </p:sp>
      <p:sp>
        <p:nvSpPr>
          <p:cNvPr id="6"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D61BCD9F-AC21-41B7-A001-AD6130FAE418}" type="slidenum">
              <a:rPr lang="en-US">
                <a:solidFill>
                  <a:srgbClr val="46535B">
                    <a:tint val="75000"/>
                  </a:srgbClr>
                </a:solidFill>
              </a:rPr>
              <a:pPr>
                <a:defRPr/>
              </a:pPr>
              <a:t>‹#›</a:t>
            </a:fld>
            <a:endParaRPr lang="en-US" dirty="0">
              <a:solidFill>
                <a:srgbClr val="46535B">
                  <a:tint val="75000"/>
                </a:srgbClr>
              </a:solidFill>
            </a:endParaRPr>
          </a:p>
        </p:txBody>
      </p:sp>
    </p:spTree>
    <p:extLst>
      <p:ext uri="{BB962C8B-B14F-4D97-AF65-F5344CB8AC3E}">
        <p14:creationId xmlns:p14="http://schemas.microsoft.com/office/powerpoint/2010/main" val="2611652416"/>
      </p:ext>
    </p:extLst>
  </p:cSld>
  <p:clrMapOvr>
    <a:masterClrMapping/>
  </p:clrMapOvr>
  <p:transition>
    <p:wipe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fld id="{76A7DEEA-900A-4273-9985-F541CAA2BAF0}" type="datetime1">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81045A68-7EE0-428B-9C5F-AAAEF3AE77C9}" type="slidenum">
              <a:rPr lang="en-US"/>
              <a:pPr>
                <a:defRPr/>
              </a:pPr>
              <a:t>‹#›</a:t>
            </a:fld>
            <a:endParaRPr lang="en-US"/>
          </a:p>
        </p:txBody>
      </p:sp>
    </p:spTree>
    <p:extLst>
      <p:ext uri="{BB962C8B-B14F-4D97-AF65-F5344CB8AC3E}">
        <p14:creationId xmlns:p14="http://schemas.microsoft.com/office/powerpoint/2010/main" val="2437962426"/>
      </p:ext>
    </p:extLst>
  </p:cSld>
  <p:clrMapOvr>
    <a:masterClrMapping/>
  </p:clrMapOvr>
  <p:transition>
    <p:wipe dir="u"/>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nl-BE"/>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nl-BE" noProof="0"/>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lgn="l" defTabSz="457200" eaLnBrk="1" fontAlgn="auto" hangingPunct="1">
              <a:spcBef>
                <a:spcPts val="0"/>
              </a:spcBef>
              <a:spcAft>
                <a:spcPts val="0"/>
              </a:spcAft>
              <a:defRPr/>
            </a:pPr>
            <a:fld id="{DAE8699F-A765-4790-B536-894D4307F5A7}" type="datetime1">
              <a:rPr lang="en-US" sz="1800" b="0">
                <a:solidFill>
                  <a:srgbClr val="46535B"/>
                </a:solidFill>
                <a:latin typeface="Arial"/>
              </a:rPr>
              <a:pPr algn="l" defTabSz="457200" eaLnBrk="1" fontAlgn="auto" hangingPunct="1">
                <a:spcBef>
                  <a:spcPts val="0"/>
                </a:spcBef>
                <a:spcAft>
                  <a:spcPts val="0"/>
                </a:spcAft>
                <a:defRPr/>
              </a:pPr>
              <a:t>10/25/2019</a:t>
            </a:fld>
            <a:endParaRPr lang="en-US" sz="1800" b="0">
              <a:solidFill>
                <a:srgbClr val="46535B"/>
              </a:solidFill>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srgbClr val="46535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DD2CD62-116A-4322-A7ED-9ADBECA4743D}" type="slidenum">
              <a:rPr lang="en-US">
                <a:solidFill>
                  <a:srgbClr val="46535B">
                    <a:tint val="75000"/>
                  </a:srgbClr>
                </a:solidFill>
              </a:rPr>
              <a:pPr>
                <a:defRPr/>
              </a:pPr>
              <a:t>‹#›</a:t>
            </a:fld>
            <a:endParaRPr lang="en-US">
              <a:solidFill>
                <a:srgbClr val="46535B">
                  <a:tint val="75000"/>
                </a:srgbClr>
              </a:solidFill>
            </a:endParaRPr>
          </a:p>
        </p:txBody>
      </p:sp>
    </p:spTree>
    <p:extLst>
      <p:ext uri="{BB962C8B-B14F-4D97-AF65-F5344CB8AC3E}">
        <p14:creationId xmlns:p14="http://schemas.microsoft.com/office/powerpoint/2010/main" val="2496588943"/>
      </p:ext>
    </p:extLst>
  </p:cSld>
  <p:clrMapOvr>
    <a:masterClrMapping/>
  </p:clrMapOvr>
  <p:transition>
    <p:wipe dir="u"/>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Agenda</a:t>
            </a:r>
            <a:endParaRPr lang="de-DE" dirty="0"/>
          </a:p>
        </p:txBody>
      </p:sp>
      <p:sp>
        <p:nvSpPr>
          <p:cNvPr id="3" name="Textplatzhalter"/>
          <p:cNvSpPr>
            <a:spLocks noGrp="1"/>
          </p:cNvSpPr>
          <p:nvPr>
            <p:ph type="body" sz="quarter" idx="10" hasCustomPrompt="1"/>
          </p:nvPr>
        </p:nvSpPr>
        <p:spPr>
          <a:xfrm>
            <a:off x="432000" y="1710000"/>
            <a:ext cx="8280200" cy="4464000"/>
          </a:xfrm>
          <a:prstGeom prst="rect">
            <a:avLst/>
          </a:prstGeom>
          <a:ln>
            <a:noFill/>
          </a:ln>
        </p:spPr>
        <p:txBody>
          <a:bodyPr/>
          <a:lstStyle>
            <a:lvl1pPr marL="269875" indent="-269875">
              <a:lnSpc>
                <a:spcPct val="120000"/>
              </a:lnSpc>
              <a:spcBef>
                <a:spcPts val="1200"/>
              </a:spcBef>
              <a:buClr>
                <a:schemeClr val="dk2"/>
              </a:buClr>
              <a:buFontTx/>
              <a:buAutoNum type="arabicPeriod"/>
              <a:defRPr sz="2000" baseline="0"/>
            </a:lvl1pPr>
            <a:lvl2pPr marL="612775" indent="-342900">
              <a:lnSpc>
                <a:spcPct val="120000"/>
              </a:lnSpc>
              <a:spcBef>
                <a:spcPts val="84"/>
              </a:spcBef>
              <a:buClr>
                <a:schemeClr val="tx2"/>
              </a:buClr>
              <a:buFont typeface="+mj-lt"/>
              <a:buAutoNum type="arabicPeriod"/>
              <a:defRPr sz="1600"/>
            </a:lvl2pPr>
            <a:lvl3pPr marL="879475" indent="-342900">
              <a:lnSpc>
                <a:spcPct val="120000"/>
              </a:lnSpc>
              <a:spcBef>
                <a:spcPts val="84"/>
              </a:spcBef>
              <a:buClr>
                <a:schemeClr val="tx2"/>
              </a:buClr>
              <a:buFont typeface="+mj-lt"/>
              <a:buAutoNum type="arabicPeriod"/>
              <a:defRPr sz="1600"/>
            </a:lvl3pPr>
            <a:lvl4pPr marL="1152525" indent="-342900">
              <a:lnSpc>
                <a:spcPct val="120000"/>
              </a:lnSpc>
              <a:spcBef>
                <a:spcPts val="84"/>
              </a:spcBef>
              <a:buClr>
                <a:schemeClr val="tx2"/>
              </a:buClr>
              <a:buFont typeface="+mj-lt"/>
              <a:buAutoNum type="arabicPeriod"/>
              <a:defRPr sz="1600">
                <a:solidFill>
                  <a:schemeClr val="dk1"/>
                </a:solidFill>
              </a:defRPr>
            </a:lvl4pPr>
            <a:lvl5pPr marL="1422400" marR="0" indent="-342900" algn="l" defTabSz="457200" rtl="0" eaLnBrk="1" fontAlgn="auto" latinLnBrk="0" hangingPunct="1">
              <a:lnSpc>
                <a:spcPct val="120000"/>
              </a:lnSpc>
              <a:spcBef>
                <a:spcPts val="84"/>
              </a:spcBef>
              <a:spcAft>
                <a:spcPts val="0"/>
              </a:spcAft>
              <a:buClr>
                <a:schemeClr val="tx2"/>
              </a:buClr>
              <a:buSzTx/>
              <a:buFont typeface="+mj-lt"/>
              <a:buAutoNum type="arabicPeriod"/>
              <a:tabLst/>
              <a:defRPr sz="1600" baseline="0">
                <a:solidFill>
                  <a:schemeClr val="dk1"/>
                </a:solidFill>
              </a:defRPr>
            </a:lvl5pPr>
            <a:lvl6pPr marL="1684337" indent="-342900">
              <a:lnSpc>
                <a:spcPct val="120000"/>
              </a:lnSpc>
              <a:spcBef>
                <a:spcPts val="84"/>
              </a:spcBef>
              <a:buClr>
                <a:schemeClr val="tx2"/>
              </a:buClr>
              <a:buFont typeface="+mj-lt"/>
              <a:buAutoNum type="arabicPeriod"/>
              <a:defRPr sz="1600" baseline="0"/>
            </a:lvl6pPr>
            <a:lvl7pPr marL="1952625" indent="-342900">
              <a:lnSpc>
                <a:spcPct val="120000"/>
              </a:lnSpc>
              <a:spcBef>
                <a:spcPts val="84"/>
              </a:spcBef>
              <a:buClr>
                <a:schemeClr val="tx2"/>
              </a:buClr>
              <a:buFont typeface="+mj-lt"/>
              <a:buAutoNum type="arabicPeriod"/>
              <a:defRPr sz="1600" baseline="0"/>
            </a:lvl7pPr>
            <a:lvl8pPr marL="2220913" indent="-342900">
              <a:lnSpc>
                <a:spcPct val="120000"/>
              </a:lnSpc>
              <a:spcBef>
                <a:spcPts val="84"/>
              </a:spcBef>
              <a:buClr>
                <a:schemeClr val="tx2"/>
              </a:buClr>
              <a:buFont typeface="+mj-lt"/>
              <a:buAutoNum type="arabicPeriod"/>
              <a:defRPr sz="1600" baseline="0"/>
            </a:lvl8pPr>
            <a:lvl9pPr marL="2500312" indent="-342900">
              <a:lnSpc>
                <a:spcPct val="120000"/>
              </a:lnSpc>
              <a:spcBef>
                <a:spcPts val="84"/>
              </a:spcBef>
              <a:buClr>
                <a:schemeClr val="tx2"/>
              </a:buClr>
              <a:buFont typeface="+mj-lt"/>
              <a:buAutoNum type="arabicPeriod"/>
              <a:defRPr sz="1600"/>
            </a:lvl9pPr>
          </a:lstStyle>
          <a:p>
            <a:pPr marL="269875" indent="-269875">
              <a:buFontTx/>
              <a:buAutoNum type="arabicPeriod"/>
            </a:pPr>
            <a:r>
              <a:rPr lang="de-DE" dirty="0" smtClean="0"/>
              <a:t>First </a:t>
            </a:r>
            <a:r>
              <a:rPr lang="de-DE" dirty="0" err="1" smtClean="0"/>
              <a:t>content</a:t>
            </a:r>
            <a:r>
              <a:rPr lang="de-DE" dirty="0" smtClean="0"/>
              <a:t>-part</a:t>
            </a:r>
          </a:p>
          <a:p>
            <a:pPr lvl="1"/>
            <a:r>
              <a:rPr lang="de-DE" dirty="0" smtClean="0"/>
              <a:t>Subcontent </a:t>
            </a:r>
            <a:r>
              <a:rPr lang="de-DE" dirty="0" err="1" smtClean="0"/>
              <a:t>one</a:t>
            </a:r>
            <a:endParaRPr lang="de-DE" dirty="0" smtClean="0"/>
          </a:p>
        </p:txBody>
      </p:sp>
      <p:sp>
        <p:nvSpPr>
          <p:cNvPr id="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182901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828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73050" indent="-273050" algn="l" defTabSz="252000" rtl="0" eaLnBrk="1" latinLnBrk="0" hangingPunct="1">
              <a:lnSpc>
                <a:spcPct val="120000"/>
              </a:lnSpc>
              <a:spcBef>
                <a:spcPts val="600"/>
              </a:spcBef>
              <a:spcAft>
                <a:spcPts val="600"/>
              </a:spcAft>
              <a:buClr>
                <a:schemeClr val="tx2"/>
              </a:buClr>
              <a:buFont typeface="Lucida Grande"/>
              <a:buChar char="-"/>
              <a:defRPr sz="1600" b="0"/>
            </a:lvl2pPr>
            <a:lvl3pPr marL="576000" indent="0" algn="l" defTabSz="457200" rtl="0" eaLnBrk="1" latinLnBrk="0" hangingPunct="1">
              <a:lnSpc>
                <a:spcPct val="120000"/>
              </a:lnSpc>
              <a:spcBef>
                <a:spcPts val="600"/>
              </a:spcBef>
              <a:spcAft>
                <a:spcPts val="600"/>
              </a:spcAft>
              <a:buClr>
                <a:schemeClr val="tx2"/>
              </a:buClr>
              <a:buFontTx/>
              <a:buNone/>
              <a:defRPr sz="1600" b="0" baseline="0"/>
            </a:lvl3pPr>
            <a:lvl4pPr marL="864000" indent="0" algn="l" defTabSz="457200" rtl="0" eaLnBrk="1" latinLnBrk="0" hangingPunct="1">
              <a:lnSpc>
                <a:spcPct val="120000"/>
              </a:lnSpc>
              <a:spcBef>
                <a:spcPts val="600"/>
              </a:spcBef>
              <a:spcAft>
                <a:spcPts val="6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Fussnote" hidden="1"/>
          <p:cNvSpPr txBox="1">
            <a:spLocks/>
          </p:cNvSpPr>
          <p:nvPr userDrawn="1"/>
        </p:nvSpPr>
        <p:spPr>
          <a:xfrm>
            <a:off x="432000" y="6165895"/>
            <a:ext cx="828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00" b="0" dirty="0" smtClean="0">
                <a:solidFill>
                  <a:srgbClr val="46535B"/>
                </a:solidFill>
              </a:rPr>
              <a:t>* </a:t>
            </a:r>
            <a:r>
              <a:rPr lang="de-DE" sz="1000" b="0" dirty="0" err="1" smtClean="0">
                <a:solidFill>
                  <a:srgbClr val="46535B"/>
                </a:solidFill>
              </a:rPr>
              <a:t>Footnote</a:t>
            </a:r>
            <a:r>
              <a:rPr lang="de-DE" sz="1000" b="0" dirty="0" smtClean="0">
                <a:solidFill>
                  <a:srgbClr val="46535B"/>
                </a:solidFill>
              </a:rPr>
              <a:t>. </a:t>
            </a:r>
            <a:r>
              <a:rPr lang="de-DE" sz="1000" b="0" dirty="0" err="1" smtClean="0">
                <a:solidFill>
                  <a:srgbClr val="46535B"/>
                </a:solidFill>
              </a:rPr>
              <a:t>Should</a:t>
            </a:r>
            <a:r>
              <a:rPr lang="de-DE" sz="1000" b="0" dirty="0" smtClean="0">
                <a:solidFill>
                  <a:srgbClr val="46535B"/>
                </a:solidFill>
              </a:rPr>
              <a:t> not </a:t>
            </a:r>
            <a:r>
              <a:rPr lang="de-DE" sz="1000" b="0" dirty="0" err="1" smtClean="0">
                <a:solidFill>
                  <a:srgbClr val="46535B"/>
                </a:solidFill>
              </a:rPr>
              <a:t>be</a:t>
            </a:r>
            <a:r>
              <a:rPr lang="de-DE" sz="1000" b="0" dirty="0" smtClean="0">
                <a:solidFill>
                  <a:srgbClr val="46535B"/>
                </a:solidFill>
              </a:rPr>
              <a:t> </a:t>
            </a:r>
            <a:r>
              <a:rPr lang="de-DE" sz="1000" b="0" dirty="0" err="1" smtClean="0">
                <a:solidFill>
                  <a:srgbClr val="46535B"/>
                </a:solidFill>
              </a:rPr>
              <a:t>longer</a:t>
            </a:r>
            <a:r>
              <a:rPr lang="de-DE" sz="1000" b="0" dirty="0" smtClean="0">
                <a:solidFill>
                  <a:srgbClr val="46535B"/>
                </a:solidFill>
              </a:rPr>
              <a:t> </a:t>
            </a:r>
            <a:r>
              <a:rPr lang="de-DE" sz="1000" b="0" dirty="0" err="1" smtClean="0">
                <a:solidFill>
                  <a:srgbClr val="46535B"/>
                </a:solidFill>
              </a:rPr>
              <a:t>than</a:t>
            </a:r>
            <a:r>
              <a:rPr lang="de-DE" sz="1000" b="0" dirty="0" smtClean="0">
                <a:solidFill>
                  <a:srgbClr val="46535B"/>
                </a:solidFill>
              </a:rPr>
              <a:t> 1 </a:t>
            </a:r>
            <a:r>
              <a:rPr lang="de-DE" sz="1000" b="0" dirty="0" err="1" smtClean="0">
                <a:solidFill>
                  <a:srgbClr val="46535B"/>
                </a:solidFill>
              </a:rPr>
              <a:t>line</a:t>
            </a:r>
            <a:r>
              <a:rPr lang="de-DE" sz="1000" b="0" dirty="0" smtClean="0">
                <a:solidFill>
                  <a:srgbClr val="46535B"/>
                </a:solidFill>
              </a:rPr>
              <a:t>.</a:t>
            </a:r>
            <a:endParaRPr lang="de-DE" sz="1000" b="0" dirty="0">
              <a:solidFill>
                <a:srgbClr val="46535B"/>
              </a:solidFil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009456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xt + Conclusion slide">
    <p:spTree>
      <p:nvGrpSpPr>
        <p:cNvPr id="1" name=""/>
        <p:cNvGrpSpPr/>
        <p:nvPr/>
      </p:nvGrpSpPr>
      <p:grpSpPr>
        <a:xfrm>
          <a:off x="0" y="0"/>
          <a:ext cx="0" cy="0"/>
          <a:chOff x="0" y="0"/>
          <a:chExt cx="0" cy="0"/>
        </a:xfrm>
      </p:grpSpPr>
      <p:sp>
        <p:nvSpPr>
          <p:cNvPr id="4"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err="1" smtClean="0"/>
              <a:t>Textslide</a:t>
            </a:r>
            <a:r>
              <a:rPr lang="de-DE" dirty="0" smtClean="0"/>
              <a:t> </a:t>
            </a:r>
            <a:r>
              <a:rPr lang="de-DE" dirty="0" err="1" smtClean="0"/>
              <a:t>with</a:t>
            </a:r>
            <a:r>
              <a:rPr lang="de-DE" dirty="0" smtClean="0"/>
              <a:t> a title </a:t>
            </a:r>
            <a:r>
              <a:rPr lang="de-DE" dirty="0" err="1" smtClean="0"/>
              <a:t>that</a:t>
            </a:r>
            <a:r>
              <a:rPr lang="de-DE" dirty="0" smtClean="0"/>
              <a:t> </a:t>
            </a:r>
            <a:r>
              <a:rPr lang="de-DE" dirty="0" err="1" smtClean="0"/>
              <a:t>is</a:t>
            </a:r>
            <a:r>
              <a:rPr lang="de-DE" dirty="0" smtClean="0"/>
              <a:t> </a:t>
            </a:r>
            <a:r>
              <a:rPr lang="de-DE" dirty="0" err="1" smtClean="0"/>
              <a:t>very</a:t>
            </a:r>
            <a:r>
              <a:rPr lang="de-DE" dirty="0" smtClean="0"/>
              <a:t> </a:t>
            </a:r>
            <a:r>
              <a:rPr lang="de-DE" dirty="0" err="1" smtClean="0"/>
              <a:t>detailed</a:t>
            </a:r>
            <a:r>
              <a:rPr lang="de-DE" dirty="0" smtClean="0"/>
              <a:t> </a:t>
            </a:r>
            <a:br>
              <a:rPr lang="de-DE" dirty="0" smtClean="0"/>
            </a:br>
            <a:r>
              <a:rPr lang="de-DE" dirty="0" err="1" smtClean="0"/>
              <a:t>and</a:t>
            </a:r>
            <a:r>
              <a:rPr lang="de-DE" dirty="0" smtClean="0"/>
              <a:t> </a:t>
            </a:r>
            <a:r>
              <a:rPr lang="de-DE" dirty="0" err="1" smtClean="0"/>
              <a:t>covers</a:t>
            </a:r>
            <a:r>
              <a:rPr lang="de-DE" dirty="0" smtClean="0"/>
              <a:t> </a:t>
            </a:r>
            <a:r>
              <a:rPr lang="de-DE" dirty="0" err="1" smtClean="0"/>
              <a:t>two</a:t>
            </a:r>
            <a:r>
              <a:rPr lang="de-DE" dirty="0" smtClean="0"/>
              <a:t> </a:t>
            </a:r>
            <a:r>
              <a:rPr lang="de-DE" dirty="0" err="1" smtClean="0"/>
              <a:t>lines</a:t>
            </a:r>
            <a:endParaRPr lang="de-DE" dirty="0"/>
          </a:p>
        </p:txBody>
      </p:sp>
      <p:sp>
        <p:nvSpPr>
          <p:cNvPr id="5" name="TextplatzhalterKernaussage"/>
          <p:cNvSpPr>
            <a:spLocks noGrp="1"/>
          </p:cNvSpPr>
          <p:nvPr>
            <p:ph type="body" sz="quarter" idx="12" hasCustomPrompt="1"/>
          </p:nvPr>
        </p:nvSpPr>
        <p:spPr>
          <a:xfrm>
            <a:off x="432000" y="5100562"/>
            <a:ext cx="8280000" cy="1073225"/>
          </a:xfrm>
          <a:prstGeom prst="rect">
            <a:avLst/>
          </a:prstGeom>
          <a:solidFill>
            <a:schemeClr val="tx2"/>
          </a:solidFill>
          <a:ln>
            <a:noFill/>
          </a:ln>
        </p:spPr>
        <p:txBody>
          <a:bodyPr vert="horz" lIns="180000" tIns="144000" rIns="180000" bIns="180000" anchor="ctr"/>
          <a:lstStyle>
            <a:lvl1pPr marL="0" indent="0">
              <a:lnSpc>
                <a:spcPct val="120000"/>
              </a:lnSpc>
              <a:buFontTx/>
              <a:buNone/>
              <a:defRPr sz="200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br>
              <a:rPr lang="de-DE" dirty="0" smtClean="0"/>
            </a:br>
            <a:r>
              <a:rPr lang="de-DE" dirty="0" err="1" smtClean="0"/>
              <a:t>than</a:t>
            </a:r>
            <a:r>
              <a:rPr lang="de-DE" dirty="0" smtClean="0"/>
              <a:t> 2 </a:t>
            </a:r>
            <a:r>
              <a:rPr lang="de-DE" dirty="0" err="1" smtClean="0"/>
              <a:t>lines</a:t>
            </a:r>
            <a:r>
              <a:rPr lang="de-DE" dirty="0" smtClean="0"/>
              <a:t>.</a:t>
            </a:r>
            <a:endParaRPr lang="de-DE" dirty="0"/>
          </a:p>
        </p:txBody>
      </p:sp>
      <p:sp>
        <p:nvSpPr>
          <p:cNvPr id="6" name="Textplatzhalter"/>
          <p:cNvSpPr>
            <a:spLocks noGrp="1"/>
          </p:cNvSpPr>
          <p:nvPr>
            <p:ph type="body" sz="quarter" idx="10" hasCustomPrompt="1"/>
          </p:nvPr>
        </p:nvSpPr>
        <p:spPr>
          <a:xfrm>
            <a:off x="432000" y="1714500"/>
            <a:ext cx="8280000" cy="320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600"/>
              </a:spcBef>
              <a:spcAft>
                <a:spcPts val="600"/>
              </a:spcAft>
              <a:buClr>
                <a:schemeClr val="accent4"/>
              </a:buClr>
              <a:buFont typeface="Lucida Grande"/>
              <a:buChar char="-"/>
              <a:defRPr sz="1600" b="0" baseline="0"/>
            </a:lvl2pPr>
            <a:lvl3pPr marL="576000" indent="0">
              <a:lnSpc>
                <a:spcPct val="120000"/>
              </a:lnSpc>
              <a:spcBef>
                <a:spcPts val="600"/>
              </a:spcBef>
              <a:spcAft>
                <a:spcPts val="600"/>
              </a:spcAft>
              <a:buFontTx/>
              <a:buNone/>
              <a:defRPr sz="1600" b="0" baseline="0"/>
            </a:lvl3pPr>
            <a:lvl4pPr marL="864000" indent="0">
              <a:lnSpc>
                <a:spcPct val="120000"/>
              </a:lnSpc>
              <a:spcBef>
                <a:spcPts val="600"/>
              </a:spcBef>
              <a:spcAft>
                <a:spcPts val="600"/>
              </a:spcAft>
              <a:buClr>
                <a:schemeClr val="tx1"/>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288392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11" name="TextplatzhalterLinks"/>
          <p:cNvSpPr>
            <a:spLocks noGrp="1"/>
          </p:cNvSpPr>
          <p:nvPr>
            <p:ph type="body" sz="quarter" idx="10" hasCustomPrompt="1"/>
          </p:nvPr>
        </p:nvSpPr>
        <p:spPr>
          <a:xfrm>
            <a:off x="432000" y="1717439"/>
            <a:ext cx="3960775" cy="4378561"/>
          </a:xfrm>
          <a:prstGeom prst="rect">
            <a:avLst/>
          </a:prstGeom>
        </p:spPr>
        <p:txBody>
          <a:bodyPr lIns="0" tIns="0" rIns="0" bIns="0"/>
          <a:lstStyle>
            <a:lvl1pPr marL="0" indent="0" algn="l" defTabSz="457200" rtl="0" eaLnBrk="1" latinLnBrk="0" hangingPunct="1">
              <a:lnSpc>
                <a:spcPct val="120000"/>
              </a:lnSpc>
              <a:spcBef>
                <a:spcPts val="600"/>
              </a:spcBef>
              <a:spcAft>
                <a:spcPts val="600"/>
              </a:spcAft>
              <a:buClr>
                <a:schemeClr val="tx2"/>
              </a:buClr>
              <a:buFontTx/>
              <a:buNone/>
              <a:defRPr sz="1600" b="0" baseline="0"/>
            </a:lvl1pPr>
            <a:lvl2pPr marL="357188" indent="-357188" algn="l" defTabSz="457200" rtl="0" eaLnBrk="1" latinLnBrk="0" hangingPunct="1">
              <a:lnSpc>
                <a:spcPct val="120000"/>
              </a:lnSpc>
              <a:spcBef>
                <a:spcPts val="300"/>
              </a:spcBef>
              <a:spcAft>
                <a:spcPts val="300"/>
              </a:spcAft>
              <a:buClr>
                <a:schemeClr val="tx2"/>
              </a:buClr>
              <a:buFont typeface="Lucida Grande"/>
              <a:buChar char="-"/>
              <a:defRPr sz="1600" b="0"/>
            </a:lvl2pPr>
            <a:lvl3pPr marL="714375" indent="-357188" algn="l" defTabSz="457200" rtl="0" eaLnBrk="1" latinLnBrk="0" hangingPunct="1">
              <a:lnSpc>
                <a:spcPct val="120000"/>
              </a:lnSpc>
              <a:spcBef>
                <a:spcPts val="300"/>
              </a:spcBef>
              <a:spcAft>
                <a:spcPts val="300"/>
              </a:spcAft>
              <a:buClr>
                <a:schemeClr val="tx2"/>
              </a:buClr>
              <a:buFont typeface="Lucida Grande"/>
              <a:buChar char="-"/>
              <a:tabLst/>
              <a:defRPr sz="1600" b="0"/>
            </a:lvl3pPr>
            <a:lvl4pPr marL="864000" indent="0" algn="l" defTabSz="457200" rtl="0" eaLnBrk="1" latinLnBrk="0" hangingPunct="1">
              <a:lnSpc>
                <a:spcPct val="120000"/>
              </a:lnSpc>
              <a:spcBef>
                <a:spcPts val="300"/>
              </a:spcBef>
              <a:spcAft>
                <a:spcPts val="3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cxnSp>
        <p:nvCxnSpPr>
          <p:cNvPr id="7" name="Trennlinie"/>
          <p:cNvCxnSpPr/>
          <p:nvPr userDrawn="1"/>
        </p:nvCxnSpPr>
        <p:spPr>
          <a:xfrm>
            <a:off x="4572000" y="1555439"/>
            <a:ext cx="0" cy="4752000"/>
          </a:xfrm>
          <a:prstGeom prst="line">
            <a:avLst/>
          </a:prstGeom>
          <a:ln w="12700">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8" name="TextplatzhalterRechts"/>
          <p:cNvSpPr>
            <a:spLocks noGrp="1"/>
          </p:cNvSpPr>
          <p:nvPr>
            <p:ph type="body" sz="quarter" idx="11"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36575" indent="-263525">
              <a:lnSpc>
                <a:spcPct val="120000"/>
              </a:lnSpc>
              <a:spcBef>
                <a:spcPts val="300"/>
              </a:spcBef>
              <a:spcAft>
                <a:spcPts val="300"/>
              </a:spcAft>
              <a:buClr>
                <a:srgbClr val="E75420"/>
              </a:buClr>
              <a:buFont typeface="Lucida Grande"/>
              <a:buChar char="-"/>
              <a:defRPr sz="1600" b="0"/>
            </a:lvl3pPr>
            <a:lvl4pPr marL="864000" indent="0">
              <a:lnSpc>
                <a:spcPct val="120000"/>
              </a:lnSpc>
              <a:spcBef>
                <a:spcPts val="300"/>
              </a:spcBef>
              <a:spcAft>
                <a:spcPts val="300"/>
              </a:spcAft>
              <a:buFontTx/>
              <a:buNone/>
              <a:defRPr sz="1600" b="0" baseline="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241868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mage + Text (1:1)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
          <p:cNvSpPr>
            <a:spLocks noGrp="1"/>
          </p:cNvSpPr>
          <p:nvPr>
            <p:ph type="body" sz="quarter" idx="12"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marR="0" indent="-273050" algn="l" defTabSz="457200" rtl="0" eaLnBrk="1" fontAlgn="auto" latinLnBrk="0" hangingPunct="1">
              <a:lnSpc>
                <a:spcPct val="120000"/>
              </a:lnSpc>
              <a:spcBef>
                <a:spcPts val="300"/>
              </a:spcBef>
              <a:spcAft>
                <a:spcPts val="300"/>
              </a:spcAft>
              <a:buClr>
                <a:srgbClr val="E75420"/>
              </a:buClr>
              <a:buSzTx/>
              <a:buFont typeface="Lucida Grande"/>
              <a:buChar char="-"/>
              <a:tabLst/>
              <a:defRPr sz="1600" b="0" baseline="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08784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mage + Text (1:1) + Conclusion">
    <p:spTree>
      <p:nvGrpSpPr>
        <p:cNvPr id="1" name=""/>
        <p:cNvGrpSpPr/>
        <p:nvPr/>
      </p:nvGrpSpPr>
      <p:grpSpPr>
        <a:xfrm>
          <a:off x="0" y="0"/>
          <a:ext cx="0" cy="0"/>
          <a:chOff x="0" y="0"/>
          <a:chExt cx="0" cy="0"/>
        </a:xfrm>
      </p:grpSpPr>
      <p:sp>
        <p:nvSpPr>
          <p:cNvPr id="6"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endParaRPr lang="de-DE" dirty="0"/>
          </a:p>
        </p:txBody>
      </p:sp>
      <p:sp>
        <p:nvSpPr>
          <p:cNvPr id="9" name="Textplatzhalter"/>
          <p:cNvSpPr>
            <a:spLocks noGrp="1"/>
          </p:cNvSpPr>
          <p:nvPr>
            <p:ph type="body" sz="quarter" idx="12" hasCustomPrompt="1"/>
          </p:nvPr>
        </p:nvSpPr>
        <p:spPr>
          <a:xfrm>
            <a:off x="4752000" y="1717439"/>
            <a:ext cx="3960000" cy="2772000"/>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10" name="TextplatzhalterKernaussage"/>
          <p:cNvSpPr>
            <a:spLocks noGrp="1"/>
          </p:cNvSpPr>
          <p:nvPr>
            <p:ph type="body" sz="quarter" idx="13" hasCustomPrompt="1"/>
          </p:nvPr>
        </p:nvSpPr>
        <p:spPr>
          <a:xfrm>
            <a:off x="4752000" y="4555200"/>
            <a:ext cx="3960000" cy="1540800"/>
          </a:xfrm>
          <a:prstGeom prst="rect">
            <a:avLst/>
          </a:prstGeom>
          <a:solidFill>
            <a:schemeClr val="tx2"/>
          </a:solidFill>
        </p:spPr>
        <p:txBody>
          <a:bodyPr vert="horz" lIns="180000" tIns="144000" rIns="180000" bIns="180000" anchor="ctr"/>
          <a:lstStyle>
            <a:lvl1pPr marL="0" indent="0">
              <a:lnSpc>
                <a:spcPct val="120000"/>
              </a:lnSpc>
              <a:buFontTx/>
              <a:buNone/>
              <a:defRPr sz="2000" baseline="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r>
              <a:rPr lang="de-DE" dirty="0" err="1" smtClean="0"/>
              <a:t>than</a:t>
            </a:r>
            <a:r>
              <a:rPr lang="de-DE" dirty="0" smtClean="0"/>
              <a:t> 3 </a:t>
            </a:r>
            <a:r>
              <a:rPr lang="de-DE" dirty="0" err="1" smtClean="0"/>
              <a:t>lines</a:t>
            </a:r>
            <a:r>
              <a:rPr lang="de-DE" dirty="0" smtClean="0"/>
              <a:t>.</a:t>
            </a:r>
            <a:endParaRPr lang="de-DE" dirty="0"/>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2"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79229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mage + Text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Bildplatzhalter"/>
          <p:cNvSpPr>
            <a:spLocks noGrp="1"/>
          </p:cNvSpPr>
          <p:nvPr>
            <p:ph type="pic" sz="quarter" idx="11" hasCustomPrompt="1"/>
          </p:nvPr>
        </p:nvSpPr>
        <p:spPr>
          <a:xfrm>
            <a:off x="432000" y="1714500"/>
            <a:ext cx="5220775"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055172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xt + Image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2700000" cy="4464000"/>
          </a:xfrm>
          <a:prstGeom prst="rect">
            <a:avLst/>
          </a:prstGeom>
        </p:spPr>
        <p:txBody>
          <a:bodyPr lIns="0" tIns="0" rIns="0" bIns="0"/>
          <a:lstStyle>
            <a:lvl1pPr marL="0" indent="0" algn="r">
              <a:lnSpc>
                <a:spcPct val="100000"/>
              </a:lnSpc>
              <a:spcBef>
                <a:spcPts val="600"/>
              </a:spcBef>
              <a:spcAft>
                <a:spcPts val="600"/>
              </a:spcAft>
              <a:buFontTx/>
              <a:buNone/>
              <a:defRPr sz="1600" b="0"/>
            </a:lvl1pPr>
            <a:lvl2pPr marL="0" indent="0" algn="r">
              <a:lnSpc>
                <a:spcPts val="2400"/>
              </a:lnSpc>
              <a:buFontTx/>
              <a:buNone/>
              <a:defRPr sz="1600" b="0"/>
            </a:lvl2pPr>
            <a:lvl3pPr marL="0" indent="0" algn="r">
              <a:lnSpc>
                <a:spcPts val="2000"/>
              </a:lnSpc>
              <a:buFontTx/>
              <a:buNone/>
              <a:defRPr sz="1600" b="0"/>
            </a:lvl3pPr>
          </a:lstStyle>
          <a:p>
            <a:pPr lvl="0"/>
            <a:r>
              <a:rPr lang="de-DE" dirty="0" err="1" smtClean="0"/>
              <a:t>Running</a:t>
            </a:r>
            <a:r>
              <a:rPr lang="de-DE" dirty="0" smtClean="0"/>
              <a:t> </a:t>
            </a:r>
            <a:r>
              <a:rPr lang="de-DE" dirty="0" err="1" smtClean="0"/>
              <a:t>text</a:t>
            </a:r>
            <a:endParaRPr lang="de-DE" dirty="0" smtClean="0"/>
          </a:p>
        </p:txBody>
      </p:sp>
      <p:sp>
        <p:nvSpPr>
          <p:cNvPr id="7" name="Bildplatzhalter"/>
          <p:cNvSpPr>
            <a:spLocks noGrp="1"/>
          </p:cNvSpPr>
          <p:nvPr>
            <p:ph type="pic" sz="quarter" idx="11" hasCustomPrompt="1"/>
          </p:nvPr>
        </p:nvSpPr>
        <p:spPr>
          <a:xfrm>
            <a:off x="3492000" y="1714500"/>
            <a:ext cx="5220000"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Text </a:t>
            </a:r>
            <a:r>
              <a:rPr lang="de-DE" dirty="0" err="1" smtClean="0"/>
              <a:t>left</a:t>
            </a:r>
            <a:r>
              <a:rPr lang="de-DE" dirty="0" smtClean="0"/>
              <a:t>, </a:t>
            </a:r>
            <a:r>
              <a:rPr lang="de-DE" dirty="0" err="1" smtClean="0"/>
              <a:t>picture</a:t>
            </a:r>
            <a:r>
              <a:rPr lang="de-DE" dirty="0" smtClean="0"/>
              <a:t> </a:t>
            </a:r>
            <a:r>
              <a:rPr lang="de-DE" dirty="0" err="1" smtClean="0"/>
              <a:t>right</a:t>
            </a: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759799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wo image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baseline="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t>
            </a:r>
            <a:r>
              <a:rPr lang="de-DE" dirty="0" err="1" smtClean="0"/>
              <a:t>two</a:t>
            </a:r>
            <a:r>
              <a:rPr lang="de-DE" dirty="0" smtClean="0"/>
              <a:t> </a:t>
            </a:r>
            <a:r>
              <a:rPr lang="de-DE" dirty="0" err="1" smtClean="0"/>
              <a:t>pictures</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endParaRPr lang="de-DE" dirty="0"/>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124084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69875"/>
            <a:ext cx="8229600" cy="1143000"/>
          </a:xfrm>
        </p:spPr>
        <p:txBody>
          <a:bodyPr/>
          <a:lstStyle/>
          <a:p>
            <a:r>
              <a:rPr lang="fr-FR" smtClean="0"/>
              <a:t>Modifiez le style du titre</a:t>
            </a:r>
            <a:endParaRPr lang="fr-BE"/>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Date Placeholder 3"/>
          <p:cNvSpPr>
            <a:spLocks noGrp="1"/>
          </p:cNvSpPr>
          <p:nvPr>
            <p:ph type="dt" sz="half" idx="10"/>
          </p:nvPr>
        </p:nvSpPr>
        <p:spPr/>
        <p:txBody>
          <a:bodyPr/>
          <a:lstStyle>
            <a:lvl1pPr>
              <a:defRPr/>
            </a:lvl1pPr>
          </a:lstStyle>
          <a:p>
            <a:pPr>
              <a:defRPr/>
            </a:pPr>
            <a:fld id="{4FF53BF5-4D0B-45D8-AED2-636991AD3190}" type="datetime1">
              <a:rPr lang="en-US"/>
              <a:pPr>
                <a:defRPr/>
              </a:pPr>
              <a:t>10/25/2019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44332C8F-D6BA-4794-B424-ADCD968BA3EB}" type="slidenum">
              <a:rPr lang="en-US"/>
              <a:pPr>
                <a:defRPr/>
              </a:pPr>
              <a:t>‹#›</a:t>
            </a:fld>
            <a:endParaRPr lang="en-US"/>
          </a:p>
        </p:txBody>
      </p:sp>
    </p:spTree>
    <p:extLst>
      <p:ext uri="{BB962C8B-B14F-4D97-AF65-F5344CB8AC3E}">
        <p14:creationId xmlns:p14="http://schemas.microsoft.com/office/powerpoint/2010/main" val="89591455"/>
      </p:ext>
    </p:extLst>
  </p:cSld>
  <p:clrMapOvr>
    <a:masterClrMapping/>
  </p:clrMapOvr>
  <p:transition spd="med">
    <p:wipe dir="u"/>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wo Images + Two Caption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1</a:t>
            </a:r>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9" name="Textplatzhalter"/>
          <p:cNvSpPr>
            <a:spLocks noGrp="1"/>
          </p:cNvSpPr>
          <p:nvPr>
            <p:ph type="body" sz="quarter" idx="14" hasCustomPrompt="1"/>
          </p:nvPr>
        </p:nvSpPr>
        <p:spPr>
          <a:xfrm>
            <a:off x="475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2</a:t>
            </a:r>
          </a:p>
          <a:p>
            <a:pPr lvl="1"/>
            <a:endParaRPr lang="de-DE" dirty="0"/>
          </a:p>
        </p:txBody>
      </p:sp>
      <p:sp>
        <p:nvSpPr>
          <p:cNvPr id="10"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998347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One Image + Caption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4500"/>
            <a:ext cx="8280000" cy="39600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2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5"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 </a:t>
            </a:r>
            <a:r>
              <a:rPr lang="de-DE" dirty="0" err="1" smtClean="0"/>
              <a:t>big</a:t>
            </a:r>
            <a:r>
              <a:rPr lang="de-DE" dirty="0" smtClean="0"/>
              <a:t> </a:t>
            </a:r>
            <a:r>
              <a:rPr lang="de-DE" dirty="0" err="1" smtClean="0"/>
              <a:t>image</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r>
              <a:rPr lang="de-DE" dirty="0" smtClean="0"/>
              <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153875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6" name="Tabellenplatzhalter"/>
          <p:cNvSpPr>
            <a:spLocks noGrp="1"/>
          </p:cNvSpPr>
          <p:nvPr>
            <p:ph type="tbl" sz="quarter" idx="10" hasCustomPrompt="1"/>
          </p:nvPr>
        </p:nvSpPr>
        <p:spPr>
          <a:xfrm>
            <a:off x="432000" y="1716678"/>
            <a:ext cx="8280000" cy="4464000"/>
          </a:xfrm>
          <a:prstGeom prst="rect">
            <a:avLst/>
          </a:prstGeom>
        </p:spPr>
        <p:txBody>
          <a:bodyPr vert="horz"/>
          <a:lstStyle>
            <a:lvl1pPr marL="0" indent="0">
              <a:buFontTx/>
              <a:buNone/>
              <a:defRPr sz="1200" baseline="0">
                <a:solidFill>
                  <a:srgbClr val="818A8F"/>
                </a:solidFill>
              </a:defRPr>
            </a:lvl1pPr>
          </a:lstStyle>
          <a:p>
            <a:r>
              <a:rPr lang="de-DE" sz="1200" dirty="0" smtClean="0"/>
              <a:t>Insert </a:t>
            </a:r>
            <a:r>
              <a:rPr lang="de-DE" sz="1200" dirty="0" err="1" smtClean="0"/>
              <a:t>table</a:t>
            </a:r>
            <a:r>
              <a:rPr lang="de-DE" sz="1200" dirty="0" smtClean="0"/>
              <a:t> via </a:t>
            </a:r>
            <a:r>
              <a:rPr lang="de-DE" sz="1200" dirty="0" err="1" smtClean="0"/>
              <a:t>the</a:t>
            </a:r>
            <a:r>
              <a:rPr lang="de-DE" sz="1200" dirty="0" smtClean="0"/>
              <a:t>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„Table“: </a:t>
            </a:r>
            <a:r>
              <a:rPr lang="de-DE" sz="1200" dirty="0" err="1" smtClean="0"/>
              <a:t>Choose</a:t>
            </a:r>
            <a:r>
              <a:rPr lang="de-DE" sz="1200" dirty="0" smtClean="0"/>
              <a:t> </a:t>
            </a:r>
            <a:r>
              <a:rPr lang="de-DE" sz="1200" dirty="0" err="1" smtClean="0"/>
              <a:t>number</a:t>
            </a:r>
            <a:r>
              <a:rPr lang="de-DE" sz="1200" dirty="0" smtClean="0"/>
              <a:t> </a:t>
            </a:r>
            <a:r>
              <a:rPr lang="de-DE" sz="1200" dirty="0" err="1" smtClean="0"/>
              <a:t>of</a:t>
            </a:r>
            <a:r>
              <a:rPr lang="de-DE" sz="1200" dirty="0" smtClean="0"/>
              <a:t> </a:t>
            </a:r>
            <a:r>
              <a:rPr lang="de-DE" sz="1200" dirty="0" err="1" smtClean="0"/>
              <a:t>rows</a:t>
            </a:r>
            <a:r>
              <a:rPr lang="de-DE" sz="1200" dirty="0" smtClean="0"/>
              <a:t> </a:t>
            </a:r>
            <a:r>
              <a:rPr lang="de-DE" sz="1200" dirty="0" err="1" smtClean="0"/>
              <a:t>and</a:t>
            </a:r>
            <a:r>
              <a:rPr lang="de-DE" sz="1200" dirty="0" smtClean="0"/>
              <a:t> </a:t>
            </a:r>
            <a:r>
              <a:rPr lang="de-DE" sz="1200" dirty="0" err="1" smtClean="0"/>
              <a:t>columns</a:t>
            </a:r>
            <a:r>
              <a:rPr lang="de-DE" sz="1200" dirty="0" smtClean="0"/>
              <a:t> </a:t>
            </a:r>
            <a:r>
              <a:rPr lang="de-DE" sz="1200" dirty="0" err="1" smtClean="0"/>
              <a:t>and</a:t>
            </a:r>
            <a:r>
              <a:rPr lang="de-DE" sz="1200" dirty="0" smtClean="0"/>
              <a:t> </a:t>
            </a:r>
            <a:r>
              <a:rPr lang="de-DE" sz="1200" dirty="0" err="1" smtClean="0"/>
              <a:t>subsequently</a:t>
            </a:r>
            <a:r>
              <a:rPr lang="de-DE" sz="1200" dirty="0" smtClean="0"/>
              <a:t> </a:t>
            </a:r>
            <a:r>
              <a:rPr lang="de-DE" sz="1200" dirty="0" err="1" smtClean="0"/>
              <a:t>click</a:t>
            </a:r>
            <a:r>
              <a:rPr lang="de-DE" sz="1200" dirty="0" smtClean="0"/>
              <a:t> on „New </a:t>
            </a:r>
            <a:r>
              <a:rPr lang="de-DE" sz="1200" dirty="0" err="1" smtClean="0"/>
              <a:t>table</a:t>
            </a:r>
            <a:r>
              <a:rPr lang="de-DE" sz="1200" dirty="0" smtClean="0"/>
              <a: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Table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511854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5" name="Diagrammplatzhalter"/>
          <p:cNvSpPr>
            <a:spLocks noGrp="1"/>
          </p:cNvSpPr>
          <p:nvPr>
            <p:ph type="chart" sz="quarter" idx="10" hasCustomPrompt="1"/>
          </p:nvPr>
        </p:nvSpPr>
        <p:spPr>
          <a:xfrm>
            <a:off x="432000" y="1709788"/>
            <a:ext cx="8280000" cy="4464000"/>
          </a:xfrm>
          <a:prstGeom prst="rect">
            <a:avLst/>
          </a:prstGeom>
        </p:spPr>
        <p:txBody>
          <a:bodyPr vert="horz"/>
          <a:lstStyle>
            <a:lvl1pPr marL="0" indent="0">
              <a:buFontTx/>
              <a:buNone/>
              <a:defRPr sz="120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a:t>
            </a:r>
            <a:r>
              <a:rPr lang="de-DE" sz="1200" dirty="0" err="1" smtClean="0"/>
              <a:t>eliagroup</a:t>
            </a:r>
            <a:r>
              <a:rPr lang="de-DE" sz="1200" dirty="0" smtClean="0"/>
              <a:t> “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Chart title</a:t>
            </a: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734278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hart + Text slide">
    <p:spTree>
      <p:nvGrpSpPr>
        <p:cNvPr id="1" name=""/>
        <p:cNvGrpSpPr/>
        <p:nvPr/>
      </p:nvGrpSpPr>
      <p:grpSpPr>
        <a:xfrm>
          <a:off x="0" y="0"/>
          <a:ext cx="0" cy="0"/>
          <a:chOff x="0" y="0"/>
          <a:chExt cx="0" cy="0"/>
        </a:xfrm>
      </p:grpSpPr>
      <p:sp>
        <p:nvSpPr>
          <p:cNvPr id="3" name="Diagrammplatzhalter"/>
          <p:cNvSpPr>
            <a:spLocks noGrp="1"/>
          </p:cNvSpPr>
          <p:nvPr>
            <p:ph type="chart" sz="quarter" idx="11" hasCustomPrompt="1"/>
          </p:nvPr>
        </p:nvSpPr>
        <p:spPr>
          <a:xfrm>
            <a:off x="432000" y="1709788"/>
            <a:ext cx="5215550" cy="4464000"/>
          </a:xfrm>
          <a:prstGeom prst="rect">
            <a:avLst/>
          </a:prstGeom>
        </p:spPr>
        <p:txBody>
          <a:bodyPr vert="horz"/>
          <a:lstStyle>
            <a:lvl1pPr marL="0" indent="0">
              <a:buFontTx/>
              <a:buNone/>
              <a:defRPr sz="1200" baseline="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7"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6"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baseline="0">
                <a:solidFill>
                  <a:srgbClr val="E75420"/>
                </a:solidFill>
              </a:defRPr>
            </a:lvl1pPr>
          </a:lstStyle>
          <a:p>
            <a:r>
              <a:rPr lang="de-DE" dirty="0" smtClean="0"/>
              <a:t>Chart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477643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17" name="Textplatzhalter3"/>
          <p:cNvSpPr>
            <a:spLocks noGrp="1"/>
          </p:cNvSpPr>
          <p:nvPr>
            <p:ph type="body" sz="quarter" idx="14" hasCustomPrompt="1"/>
          </p:nvPr>
        </p:nvSpPr>
        <p:spPr>
          <a:xfrm>
            <a:off x="5992575" y="2512111"/>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0" name="HintergrundProzesspunkt3"/>
          <p:cNvSpPr/>
          <p:nvPr userDrawn="1"/>
        </p:nvSpPr>
        <p:spPr>
          <a:xfrm rot="16200000">
            <a:off x="6728276"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e-DE" b="0">
              <a:solidFill>
                <a:prstClr val="white"/>
              </a:solidFill>
            </a:endParaRPr>
          </a:p>
        </p:txBody>
      </p:sp>
      <p:sp>
        <p:nvSpPr>
          <p:cNvPr id="18" name="TextplatzhalterProzesspunkt3"/>
          <p:cNvSpPr>
            <a:spLocks noGrp="1"/>
          </p:cNvSpPr>
          <p:nvPr>
            <p:ph type="body" sz="quarter" idx="15" hasCustomPrompt="1"/>
          </p:nvPr>
        </p:nvSpPr>
        <p:spPr>
          <a:xfrm>
            <a:off x="5708581" y="1709788"/>
            <a:ext cx="254675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3</a:t>
            </a:r>
          </a:p>
        </p:txBody>
      </p:sp>
      <p:cxnSp>
        <p:nvCxnSpPr>
          <p:cNvPr id="23" name="Trennlinie2"/>
          <p:cNvCxnSpPr/>
          <p:nvPr userDrawn="1"/>
        </p:nvCxnSpPr>
        <p:spPr>
          <a:xfrm flipV="1">
            <a:off x="5708581"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14" name="Textplatzhalter2"/>
          <p:cNvSpPr>
            <a:spLocks noGrp="1"/>
          </p:cNvSpPr>
          <p:nvPr>
            <p:ph type="body" sz="quarter" idx="12" hasCustomPrompt="1"/>
          </p:nvPr>
        </p:nvSpPr>
        <p:spPr>
          <a:xfrm>
            <a:off x="3438209"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357188" indent="-357188">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6" name="HintergrundProzesspunkt2"/>
          <p:cNvSpPr/>
          <p:nvPr userDrawn="1"/>
        </p:nvSpPr>
        <p:spPr>
          <a:xfrm rot="16200000">
            <a:off x="4160290"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e-DE" b="0">
              <a:solidFill>
                <a:prstClr val="white"/>
              </a:solidFill>
            </a:endParaRPr>
          </a:p>
        </p:txBody>
      </p:sp>
      <p:sp>
        <p:nvSpPr>
          <p:cNvPr id="15" name="TextplatzhalterProzesspunkt2"/>
          <p:cNvSpPr>
            <a:spLocks noGrp="1"/>
          </p:cNvSpPr>
          <p:nvPr>
            <p:ph type="body" sz="quarter" idx="13" hasCustomPrompt="1"/>
          </p:nvPr>
        </p:nvSpPr>
        <p:spPr>
          <a:xfrm>
            <a:off x="3175703" y="1709789"/>
            <a:ext cx="253287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2</a:t>
            </a:r>
          </a:p>
        </p:txBody>
      </p:sp>
      <p:cxnSp>
        <p:nvCxnSpPr>
          <p:cNvPr id="22" name="Trennlinie1"/>
          <p:cNvCxnSpPr/>
          <p:nvPr userDrawn="1"/>
        </p:nvCxnSpPr>
        <p:spPr>
          <a:xfrm flipV="1">
            <a:off x="3154883"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7" name="Textplatzhalter1"/>
          <p:cNvSpPr>
            <a:spLocks noGrp="1"/>
          </p:cNvSpPr>
          <p:nvPr>
            <p:ph type="body" sz="quarter" idx="10" hasCustomPrompt="1"/>
          </p:nvPr>
        </p:nvSpPr>
        <p:spPr>
          <a:xfrm>
            <a:off x="886623"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baseline="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7" name="HintergrundProzesspunkt1"/>
          <p:cNvSpPr/>
          <p:nvPr userDrawn="1"/>
        </p:nvSpPr>
        <p:spPr>
          <a:xfrm rot="16200000">
            <a:off x="1613124" y="669270"/>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e-DE" b="0">
              <a:solidFill>
                <a:prstClr val="white"/>
              </a:solidFill>
            </a:endParaRPr>
          </a:p>
        </p:txBody>
      </p:sp>
      <p:sp>
        <p:nvSpPr>
          <p:cNvPr id="10" name="TextplatzhalterProzesspunkt1"/>
          <p:cNvSpPr>
            <a:spLocks noGrp="1"/>
          </p:cNvSpPr>
          <p:nvPr>
            <p:ph type="body" sz="quarter" idx="11" hasCustomPrompt="1"/>
          </p:nvPr>
        </p:nvSpPr>
        <p:spPr>
          <a:xfrm>
            <a:off x="612000" y="1709789"/>
            <a:ext cx="2549823"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1</a:t>
            </a:r>
          </a:p>
        </p:txBody>
      </p:sp>
      <p:sp>
        <p:nvSpPr>
          <p:cNvPr id="1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2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
        <p:nvSpPr>
          <p:cNvPr id="2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Tree>
    <p:extLst>
      <p:ext uri="{BB962C8B-B14F-4D97-AF65-F5344CB8AC3E}">
        <p14:creationId xmlns:p14="http://schemas.microsoft.com/office/powerpoint/2010/main" val="8889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Hintergrund"/>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099343"/>
            <a:ext cx="9144000" cy="4757737"/>
          </a:xfrm>
          <a:prstGeom prst="rect">
            <a:avLst/>
          </a:prstGeom>
        </p:spPr>
      </p:pic>
      <p:pic>
        <p:nvPicPr>
          <p:cNvPr id="5" name="Titelbild_Grey_Light" title="Grey Light"/>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83601" y="156387"/>
            <a:ext cx="8776800" cy="1942956"/>
          </a:xfrm>
          <a:prstGeom prst="rect">
            <a:avLst/>
          </a:prstGeom>
        </p:spPr>
      </p:pic>
      <p:sp>
        <p:nvSpPr>
          <p:cNvPr id="4" name="Text Placeholder 3"/>
          <p:cNvSpPr>
            <a:spLocks noGrp="1"/>
          </p:cNvSpPr>
          <p:nvPr>
            <p:ph type="body" sz="quarter" idx="10" hasCustomPrompt="1"/>
          </p:nvPr>
        </p:nvSpPr>
        <p:spPr>
          <a:xfrm>
            <a:off x="346730" y="2342800"/>
            <a:ext cx="6003925" cy="860425"/>
          </a:xfrm>
          <a:prstGeom prst="rect">
            <a:avLst/>
          </a:prstGeom>
        </p:spPr>
        <p:txBody>
          <a:bodyPr vert="horz" anchor="ctr"/>
          <a:lstStyle>
            <a:lvl1pPr marL="0" indent="0" algn="l">
              <a:lnSpc>
                <a:spcPct val="100000"/>
              </a:lnSpc>
              <a:spcBef>
                <a:spcPts val="0"/>
              </a:spcBef>
              <a:buNone/>
              <a:defRPr sz="2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algn="l">
              <a:lnSpc>
                <a:spcPct val="120000"/>
              </a:lnSpc>
            </a:pPr>
            <a:r>
              <a:rPr lang="de-DE" sz="2800" dirty="0" smtClean="0">
                <a:solidFill>
                  <a:schemeClr val="lt1"/>
                </a:solidFill>
              </a:rPr>
              <a:t>Elia </a:t>
            </a:r>
            <a:r>
              <a:rPr lang="de-DE" sz="2800" dirty="0" err="1" smtClean="0">
                <a:solidFill>
                  <a:schemeClr val="lt1"/>
                </a:solidFill>
              </a:rPr>
              <a:t>presentation</a:t>
            </a:r>
            <a:r>
              <a:rPr lang="de-DE" sz="2800" dirty="0" smtClean="0">
                <a:solidFill>
                  <a:schemeClr val="lt1"/>
                </a:solidFill>
              </a:rPr>
              <a:t> </a:t>
            </a:r>
            <a:r>
              <a:rPr lang="de-DE" sz="2800" dirty="0" err="1" smtClean="0">
                <a:solidFill>
                  <a:schemeClr val="lt1"/>
                </a:solidFill>
              </a:rPr>
              <a:t>template</a:t>
            </a:r>
            <a:endParaRPr lang="de-DE" sz="2800" dirty="0">
              <a:solidFill>
                <a:schemeClr val="lt1"/>
              </a:solidFill>
              <a:latin typeface="+mn-lt"/>
            </a:endParaRPr>
          </a:p>
        </p:txBody>
      </p:sp>
      <p:sp>
        <p:nvSpPr>
          <p:cNvPr id="7" name="Text Placeholder 6"/>
          <p:cNvSpPr>
            <a:spLocks noGrp="1"/>
          </p:cNvSpPr>
          <p:nvPr>
            <p:ph type="body" sz="quarter" idx="11" hasCustomPrompt="1"/>
          </p:nvPr>
        </p:nvSpPr>
        <p:spPr>
          <a:xfrm>
            <a:off x="372183" y="3612856"/>
            <a:ext cx="8280400" cy="704850"/>
          </a:xfrm>
          <a:prstGeom prst="rect">
            <a:avLst/>
          </a:prstGeom>
        </p:spPr>
        <p:txBody>
          <a:bodyPr vert="horz"/>
          <a:lstStyle>
            <a:lvl1pPr marL="0" indent="0">
              <a:buNone/>
              <a:defRPr sz="1600" baseline="0">
                <a:solidFill>
                  <a:srgbClr val="FFFFFF"/>
                </a:solidFill>
              </a:defRPr>
            </a:lvl1pPr>
            <a:lvl2pPr marL="457200" indent="0">
              <a:buNone/>
              <a:defRPr sz="2000">
                <a:solidFill>
                  <a:srgbClr val="FFFFFF"/>
                </a:solidFill>
              </a:defRPr>
            </a:lvl2pPr>
            <a:lvl3pPr marL="914400" indent="0">
              <a:buNone/>
              <a:defRPr sz="18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lnSpc>
                <a:spcPct val="120000"/>
              </a:lnSpc>
              <a:spcBef>
                <a:spcPts val="24"/>
              </a:spcBef>
            </a:pPr>
            <a:r>
              <a:rPr lang="en-US" sz="1600" b="0" dirty="0" err="1" smtClean="0">
                <a:solidFill>
                  <a:schemeClr val="lt1"/>
                </a:solidFill>
              </a:rPr>
              <a:t>Subheadline</a:t>
            </a:r>
            <a:r>
              <a:rPr lang="en-US" sz="1600" b="0" dirty="0" smtClean="0">
                <a:solidFill>
                  <a:schemeClr val="lt1"/>
                </a:solidFill>
              </a:rPr>
              <a:t> (just if required), maximum length 2 lines</a:t>
            </a:r>
            <a:endParaRPr lang="de-DE" sz="1600" b="0" dirty="0">
              <a:solidFill>
                <a:schemeClr val="lt1"/>
              </a:solidFill>
            </a:endParaRPr>
          </a:p>
        </p:txBody>
      </p:sp>
      <p:sp>
        <p:nvSpPr>
          <p:cNvPr id="9" name="Text Placeholder 8"/>
          <p:cNvSpPr>
            <a:spLocks noGrp="1"/>
          </p:cNvSpPr>
          <p:nvPr>
            <p:ph type="body" sz="quarter" idx="12" hasCustomPrompt="1"/>
          </p:nvPr>
        </p:nvSpPr>
        <p:spPr>
          <a:xfrm>
            <a:off x="411402" y="5701110"/>
            <a:ext cx="7132637" cy="234964"/>
          </a:xfrm>
          <a:prstGeom prst="rect">
            <a:avLst/>
          </a:prstGeom>
        </p:spPr>
        <p:txBody>
          <a:bodyPr vert="horz" tIns="0" bIns="0"/>
          <a:lstStyle>
            <a:lvl1pPr marL="0" indent="0">
              <a:spcBef>
                <a:spcPts val="0"/>
              </a:spcBef>
              <a:buNone/>
              <a:defRPr sz="1200" baseline="0">
                <a:solidFill>
                  <a:srgbClr val="FFFFFF"/>
                </a:solidFill>
              </a:defRPr>
            </a:lvl1pPr>
            <a:lvl2pPr marL="457200" indent="0">
              <a:buNone/>
              <a:defRPr sz="1400">
                <a:solidFill>
                  <a:srgbClr val="FFFFFF"/>
                </a:solidFill>
              </a:defRPr>
            </a:lvl2pPr>
            <a:lvl3pPr marL="914400" indent="0">
              <a:buNone/>
              <a:defRPr sz="1400">
                <a:solidFill>
                  <a:srgbClr val="FFFFFF"/>
                </a:solidFill>
              </a:defRPr>
            </a:lvl3pPr>
            <a:lvl4pPr marL="1371600" indent="0">
              <a:buNone/>
              <a:defRPr sz="1400">
                <a:solidFill>
                  <a:srgbClr val="FFFFFF"/>
                </a:solidFill>
              </a:defRPr>
            </a:lvl4pPr>
            <a:lvl5pPr marL="1828800" indent="0">
              <a:buNone/>
              <a:defRPr sz="1400">
                <a:solidFill>
                  <a:srgbClr val="FFFFFF"/>
                </a:solidFill>
              </a:defRPr>
            </a:lvl5pPr>
          </a:lstStyle>
          <a:p>
            <a:pPr lvl="0"/>
            <a:r>
              <a:rPr lang="nl-BE" dirty="0" smtClean="0"/>
              <a:t>Elia annual meeting</a:t>
            </a:r>
          </a:p>
        </p:txBody>
      </p:sp>
      <p:sp>
        <p:nvSpPr>
          <p:cNvPr id="17" name="Text Placeholder 8"/>
          <p:cNvSpPr>
            <a:spLocks noGrp="1"/>
          </p:cNvSpPr>
          <p:nvPr>
            <p:ph type="body" sz="quarter" idx="13" hasCustomPrompt="1"/>
          </p:nvPr>
        </p:nvSpPr>
        <p:spPr>
          <a:xfrm>
            <a:off x="411402" y="6200020"/>
            <a:ext cx="7132637" cy="234653"/>
          </a:xfrm>
          <a:prstGeom prst="rect">
            <a:avLst/>
          </a:prstGeom>
        </p:spPr>
        <p:txBody>
          <a:bodyPr vert="horz" tIns="0" bIns="0"/>
          <a:lstStyle>
            <a:lvl1pPr marL="0" indent="0">
              <a:spcBef>
                <a:spcPts val="0"/>
              </a:spcBef>
              <a:buNone/>
              <a:defRPr sz="1200" baseline="0">
                <a:solidFill>
                  <a:srgbClr val="FFFFFF"/>
                </a:solidFill>
              </a:defRPr>
            </a:lvl1pPr>
            <a:lvl2pPr marL="457200" indent="0">
              <a:buNone/>
              <a:defRPr sz="1400">
                <a:solidFill>
                  <a:srgbClr val="FFFFFF"/>
                </a:solidFill>
              </a:defRPr>
            </a:lvl2pPr>
            <a:lvl3pPr marL="914400" indent="0">
              <a:buNone/>
              <a:defRPr sz="1400">
                <a:solidFill>
                  <a:srgbClr val="FFFFFF"/>
                </a:solidFill>
              </a:defRPr>
            </a:lvl3pPr>
            <a:lvl4pPr marL="1371600" indent="0">
              <a:buNone/>
              <a:defRPr sz="1400">
                <a:solidFill>
                  <a:srgbClr val="FFFFFF"/>
                </a:solidFill>
              </a:defRPr>
            </a:lvl4pPr>
            <a:lvl5pPr marL="1828800" indent="0">
              <a:buNone/>
              <a:defRPr sz="1400">
                <a:solidFill>
                  <a:srgbClr val="FFFFFF"/>
                </a:solidFill>
              </a:defRPr>
            </a:lvl5pPr>
          </a:lstStyle>
          <a:p>
            <a:pPr lvl="0"/>
            <a:r>
              <a:rPr lang="nl-BE" dirty="0" smtClean="0"/>
              <a:t>First name Last name</a:t>
            </a:r>
          </a:p>
        </p:txBody>
      </p:sp>
      <p:sp>
        <p:nvSpPr>
          <p:cNvPr id="18" name="Text Placeholder 8"/>
          <p:cNvSpPr>
            <a:spLocks noGrp="1"/>
          </p:cNvSpPr>
          <p:nvPr>
            <p:ph type="body" sz="quarter" idx="14" hasCustomPrompt="1"/>
          </p:nvPr>
        </p:nvSpPr>
        <p:spPr>
          <a:xfrm>
            <a:off x="411402" y="5945488"/>
            <a:ext cx="7132637" cy="244589"/>
          </a:xfrm>
          <a:prstGeom prst="rect">
            <a:avLst/>
          </a:prstGeom>
        </p:spPr>
        <p:txBody>
          <a:bodyPr vert="horz" tIns="0" bIns="0"/>
          <a:lstStyle>
            <a:lvl1pPr marL="0" indent="0">
              <a:spcBef>
                <a:spcPts val="0"/>
              </a:spcBef>
              <a:buNone/>
              <a:defRPr sz="1200" baseline="0">
                <a:solidFill>
                  <a:srgbClr val="FFFFFF"/>
                </a:solidFill>
              </a:defRPr>
            </a:lvl1pPr>
            <a:lvl2pPr marL="457200" indent="0">
              <a:buNone/>
              <a:defRPr sz="1400">
                <a:solidFill>
                  <a:srgbClr val="FFFFFF"/>
                </a:solidFill>
              </a:defRPr>
            </a:lvl2pPr>
            <a:lvl3pPr marL="914400" indent="0">
              <a:buNone/>
              <a:defRPr sz="1400">
                <a:solidFill>
                  <a:srgbClr val="FFFFFF"/>
                </a:solidFill>
              </a:defRPr>
            </a:lvl3pPr>
            <a:lvl4pPr marL="1371600" indent="0">
              <a:buNone/>
              <a:defRPr sz="1400">
                <a:solidFill>
                  <a:srgbClr val="FFFFFF"/>
                </a:solidFill>
              </a:defRPr>
            </a:lvl4pPr>
            <a:lvl5pPr marL="1828800" indent="0">
              <a:buNone/>
              <a:defRPr sz="1400">
                <a:solidFill>
                  <a:srgbClr val="FFFFFF"/>
                </a:solidFill>
              </a:defRPr>
            </a:lvl5pPr>
          </a:lstStyle>
          <a:p>
            <a:pPr lvl="0"/>
            <a:r>
              <a:rPr lang="nl-BE" dirty="0" smtClean="0"/>
              <a:t>City, date</a:t>
            </a:r>
          </a:p>
        </p:txBody>
      </p:sp>
      <p:pic>
        <p:nvPicPr>
          <p:cNvPr id="2" name="Picture 1" descr="elia-kleur.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150466" y="377807"/>
            <a:ext cx="1625236" cy="355746"/>
          </a:xfrm>
          <a:prstGeom prst="rect">
            <a:avLst/>
          </a:prstGeom>
        </p:spPr>
      </p:pic>
    </p:spTree>
    <p:extLst>
      <p:ext uri="{BB962C8B-B14F-4D97-AF65-F5344CB8AC3E}">
        <p14:creationId xmlns:p14="http://schemas.microsoft.com/office/powerpoint/2010/main" val="3778126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endParaRPr lang="fr-BE" noProof="0"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a:p>
            <a:pPr lvl="1"/>
            <a:r>
              <a:rPr lang="fr-BE" noProof="0" dirty="0" smtClean="0"/>
              <a:t>Second </a:t>
            </a:r>
            <a:r>
              <a:rPr lang="fr-BE" noProof="0" dirty="0" err="1" smtClean="0"/>
              <a:t>level</a:t>
            </a:r>
            <a:endParaRPr lang="fr-BE" noProof="0" dirty="0" smtClean="0"/>
          </a:p>
          <a:p>
            <a:pPr lvl="2"/>
            <a:r>
              <a:rPr lang="fr-BE" noProof="0" dirty="0" err="1" smtClean="0"/>
              <a:t>Third</a:t>
            </a:r>
            <a:r>
              <a:rPr lang="fr-BE" noProof="0" dirty="0" smtClean="0"/>
              <a:t> </a:t>
            </a:r>
            <a:r>
              <a:rPr lang="fr-BE" noProof="0" dirty="0" err="1" smtClean="0"/>
              <a:t>level</a:t>
            </a:r>
            <a:endParaRPr lang="fr-BE" noProof="0" dirty="0" smtClean="0"/>
          </a:p>
          <a:p>
            <a:pPr lvl="3"/>
            <a:r>
              <a:rPr lang="fr-BE" noProof="0" dirty="0" err="1" smtClean="0"/>
              <a:t>Fourth</a:t>
            </a:r>
            <a:r>
              <a:rPr lang="fr-BE" noProof="0" dirty="0" smtClean="0"/>
              <a:t> </a:t>
            </a:r>
            <a:r>
              <a:rPr lang="fr-BE" noProof="0" dirty="0" err="1" smtClean="0"/>
              <a:t>level</a:t>
            </a:r>
            <a:endParaRPr lang="fr-BE" noProof="0" dirty="0" smtClean="0"/>
          </a:p>
          <a:p>
            <a:pPr lvl="4"/>
            <a:r>
              <a:rPr lang="fr-BE" noProof="0" dirty="0" err="1" smtClean="0"/>
              <a:t>Fifth</a:t>
            </a:r>
            <a:r>
              <a:rPr lang="fr-BE" noProof="0" dirty="0" smtClean="0"/>
              <a:t> </a:t>
            </a:r>
            <a:r>
              <a:rPr lang="fr-BE" noProof="0" dirty="0" err="1" smtClean="0"/>
              <a:t>level</a:t>
            </a:r>
            <a:endParaRPr lang="fr-BE" noProof="0" dirty="0"/>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defRPr/>
            </a:pPr>
            <a:fld id="{7FC291E3-DC55-4411-9DD8-10DB4D4EFC34}" type="datetime1">
              <a:rPr lang="fr-BE" b="0" smtClean="0">
                <a:solidFill>
                  <a:srgbClr val="46535B"/>
                </a:solidFill>
                <a:latin typeface="Times" pitchFamily="18" charset="0"/>
              </a:rPr>
              <a:pPr>
                <a:defRPr/>
              </a:pPr>
              <a:t>25-10-19</a:t>
            </a:fld>
            <a:endParaRPr lang="fr-BE" b="0" dirty="0">
              <a:solidFill>
                <a:srgbClr val="46535B"/>
              </a:solidFill>
              <a:latin typeface="Times" pitchFamily="18" charset="0"/>
            </a:endParaRPr>
          </a:p>
        </p:txBody>
      </p:sp>
      <p:sp>
        <p:nvSpPr>
          <p:cNvPr id="5" name="Footer Placeholder 4"/>
          <p:cNvSpPr>
            <a:spLocks noGrp="1"/>
          </p:cNvSpPr>
          <p:nvPr>
            <p:ph type="ftr" sz="quarter" idx="11"/>
          </p:nvPr>
        </p:nvSpPr>
        <p:spPr>
          <a:xfrm>
            <a:off x="3246438" y="6405563"/>
            <a:ext cx="3008312" cy="352425"/>
          </a:xfrm>
          <a:prstGeom prst="rect">
            <a:avLst/>
          </a:prstGeom>
        </p:spPr>
        <p:txBody>
          <a:bodyPr/>
          <a:lstStyle>
            <a:lvl1pPr>
              <a:defRPr/>
            </a:lvl1pPr>
          </a:lstStyle>
          <a:p>
            <a:pPr>
              <a:defRPr/>
            </a:pPr>
            <a:endParaRPr lang="fr-BE" dirty="0">
              <a:solidFill>
                <a:srgbClr val="46535B">
                  <a:tint val="75000"/>
                </a:srgbClr>
              </a:solidFill>
            </a:endParaRPr>
          </a:p>
        </p:txBody>
      </p:sp>
      <p:sp>
        <p:nvSpPr>
          <p:cNvPr id="6" name="Slide Number Placeholder 5"/>
          <p:cNvSpPr>
            <a:spLocks noGrp="1"/>
          </p:cNvSpPr>
          <p:nvPr>
            <p:ph type="sldNum" sz="quarter" idx="12"/>
          </p:nvPr>
        </p:nvSpPr>
        <p:spPr>
          <a:xfrm>
            <a:off x="112713" y="6405563"/>
            <a:ext cx="673100" cy="352425"/>
          </a:xfrm>
          <a:prstGeom prst="rect">
            <a:avLst/>
          </a:prstGeom>
        </p:spPr>
        <p:txBody>
          <a:bodyPr/>
          <a:lstStyle>
            <a:lvl1pPr>
              <a:defRPr/>
            </a:lvl1pPr>
          </a:lstStyle>
          <a:p>
            <a:pPr>
              <a:defRPr/>
            </a:pPr>
            <a:fld id="{2050193E-6007-4B74-B8FA-B24685F5EE75}" type="slidenum">
              <a:rPr lang="fr-BE" smtClean="0">
                <a:solidFill>
                  <a:srgbClr val="46535B">
                    <a:tint val="75000"/>
                  </a:srgbClr>
                </a:solidFill>
              </a:rPr>
              <a:pPr>
                <a:defRPr/>
              </a:pPr>
              <a:t>‹#›</a:t>
            </a:fld>
            <a:endParaRPr lang="fr-BE" dirty="0">
              <a:solidFill>
                <a:srgbClr val="46535B">
                  <a:tint val="75000"/>
                </a:srgbClr>
              </a:solidFill>
            </a:endParaRPr>
          </a:p>
        </p:txBody>
      </p:sp>
    </p:spTree>
    <p:extLst>
      <p:ext uri="{BB962C8B-B14F-4D97-AF65-F5344CB8AC3E}">
        <p14:creationId xmlns:p14="http://schemas.microsoft.com/office/powerpoint/2010/main" val="4231354066"/>
      </p:ext>
    </p:extLst>
  </p:cSld>
  <p:clrMapOvr>
    <a:masterClrMapping/>
  </p:clrMapOvr>
  <p:transition>
    <p:wipe dir="u"/>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98538" y="6405563"/>
            <a:ext cx="1581150" cy="352425"/>
          </a:xfrm>
          <a:prstGeom prst="rect">
            <a:avLst/>
          </a:prstGeom>
        </p:spPr>
        <p:txBody>
          <a:bodyPr/>
          <a:lstStyle>
            <a:lvl1pPr>
              <a:defRPr/>
            </a:lvl1pPr>
          </a:lstStyle>
          <a:p>
            <a:pPr>
              <a:defRPr/>
            </a:pPr>
            <a:fld id="{D0A9794F-9CA7-459B-8E31-9CC7079C1D9A}" type="datetime1">
              <a:rPr lang="fr-BE" b="0" smtClean="0">
                <a:solidFill>
                  <a:srgbClr val="46535B"/>
                </a:solidFill>
                <a:latin typeface="Times" pitchFamily="18" charset="0"/>
              </a:rPr>
              <a:pPr>
                <a:defRPr/>
              </a:pPr>
              <a:t>25-10-19</a:t>
            </a:fld>
            <a:endParaRPr lang="fr-BE" b="0" dirty="0">
              <a:solidFill>
                <a:srgbClr val="46535B"/>
              </a:solidFill>
              <a:latin typeface="Times" pitchFamily="18" charset="0"/>
            </a:endParaRPr>
          </a:p>
        </p:txBody>
      </p:sp>
      <p:sp>
        <p:nvSpPr>
          <p:cNvPr id="3" name="Footer Placeholder 4"/>
          <p:cNvSpPr>
            <a:spLocks noGrp="1"/>
          </p:cNvSpPr>
          <p:nvPr>
            <p:ph type="ftr" sz="quarter" idx="11"/>
          </p:nvPr>
        </p:nvSpPr>
        <p:spPr>
          <a:xfrm>
            <a:off x="3246438" y="6405563"/>
            <a:ext cx="3008312" cy="352425"/>
          </a:xfrm>
          <a:prstGeom prst="rect">
            <a:avLst/>
          </a:prstGeom>
        </p:spPr>
        <p:txBody>
          <a:bodyPr/>
          <a:lstStyle>
            <a:lvl1pPr>
              <a:defRPr/>
            </a:lvl1pPr>
          </a:lstStyle>
          <a:p>
            <a:pPr>
              <a:defRPr/>
            </a:pPr>
            <a:endParaRPr lang="fr-BE" dirty="0">
              <a:solidFill>
                <a:srgbClr val="46535B">
                  <a:tint val="75000"/>
                </a:srgbClr>
              </a:solidFill>
            </a:endParaRPr>
          </a:p>
        </p:txBody>
      </p:sp>
      <p:sp>
        <p:nvSpPr>
          <p:cNvPr id="4" name="Slide Number Placeholder 5"/>
          <p:cNvSpPr>
            <a:spLocks noGrp="1"/>
          </p:cNvSpPr>
          <p:nvPr>
            <p:ph type="sldNum" sz="quarter" idx="12"/>
          </p:nvPr>
        </p:nvSpPr>
        <p:spPr>
          <a:xfrm>
            <a:off x="112713" y="6405563"/>
            <a:ext cx="673100" cy="352425"/>
          </a:xfrm>
          <a:prstGeom prst="rect">
            <a:avLst/>
          </a:prstGeom>
        </p:spPr>
        <p:txBody>
          <a:bodyPr/>
          <a:lstStyle>
            <a:lvl1pPr>
              <a:defRPr/>
            </a:lvl1pPr>
          </a:lstStyle>
          <a:p>
            <a:pPr>
              <a:defRPr/>
            </a:pPr>
            <a:fld id="{EE16A0E3-BD49-4868-934E-F4C7F0AE17E9}" type="slidenum">
              <a:rPr lang="fr-BE" smtClean="0">
                <a:solidFill>
                  <a:srgbClr val="46535B">
                    <a:tint val="75000"/>
                  </a:srgbClr>
                </a:solidFill>
              </a:rPr>
              <a:pPr>
                <a:defRPr/>
              </a:pPr>
              <a:t>‹#›</a:t>
            </a:fld>
            <a:endParaRPr lang="fr-BE" dirty="0">
              <a:solidFill>
                <a:srgbClr val="46535B">
                  <a:tint val="75000"/>
                </a:srgbClr>
              </a:solidFill>
            </a:endParaRPr>
          </a:p>
        </p:txBody>
      </p:sp>
    </p:spTree>
    <p:extLst>
      <p:ext uri="{BB962C8B-B14F-4D97-AF65-F5344CB8AC3E}">
        <p14:creationId xmlns:p14="http://schemas.microsoft.com/office/powerpoint/2010/main" val="1037503935"/>
      </p:ext>
    </p:extLst>
  </p:cSld>
  <p:clrMapOvr>
    <a:masterClrMapping/>
  </p:clrMapOvr>
  <p:transition>
    <p:wipe dir="u"/>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Final slide">
    <p:bg>
      <p:bgPr>
        <a:blipFill dpi="0" rotWithShape="1">
          <a:blip r:embed="rId2" cstate="screen">
            <a:alphaModFix/>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chlusstext"/>
          <p:cNvSpPr txBox="1"/>
          <p:nvPr userDrawn="1"/>
        </p:nvSpPr>
        <p:spPr>
          <a:xfrm>
            <a:off x="431800" y="2613590"/>
            <a:ext cx="8280000" cy="538609"/>
          </a:xfrm>
          <a:prstGeom prst="rect">
            <a:avLst/>
          </a:prstGeom>
          <a:noFill/>
        </p:spPr>
        <p:txBody>
          <a:bodyPr wrap="square" lIns="0" tIns="0" rtlCol="0">
            <a:spAutoFit/>
          </a:bodyPr>
          <a:lstStyle/>
          <a:p>
            <a:r>
              <a:rPr lang="de-DE" sz="3200" b="0" dirty="0" err="1" smtClean="0">
                <a:solidFill>
                  <a:prstClr val="white"/>
                </a:solidFill>
                <a:latin typeface="Times" pitchFamily="18" charset="0"/>
              </a:rPr>
              <a:t>Many</a:t>
            </a:r>
            <a:r>
              <a:rPr lang="de-DE" sz="3200" b="0" dirty="0" smtClean="0">
                <a:solidFill>
                  <a:prstClr val="white"/>
                </a:solidFill>
                <a:latin typeface="Times" pitchFamily="18" charset="0"/>
              </a:rPr>
              <a:t> </a:t>
            </a:r>
            <a:r>
              <a:rPr lang="de-DE" sz="3200" b="0" dirty="0" err="1" smtClean="0">
                <a:solidFill>
                  <a:prstClr val="white"/>
                </a:solidFill>
                <a:latin typeface="Times" pitchFamily="18" charset="0"/>
              </a:rPr>
              <a:t>thanks</a:t>
            </a:r>
            <a:r>
              <a:rPr lang="de-DE" sz="3200" b="0" dirty="0" smtClean="0">
                <a:solidFill>
                  <a:prstClr val="white"/>
                </a:solidFill>
                <a:latin typeface="Times" pitchFamily="18" charset="0"/>
              </a:rPr>
              <a:t> </a:t>
            </a:r>
            <a:r>
              <a:rPr lang="de-DE" sz="3200" b="0" dirty="0" err="1" smtClean="0">
                <a:solidFill>
                  <a:prstClr val="white"/>
                </a:solidFill>
                <a:latin typeface="Times" pitchFamily="18" charset="0"/>
              </a:rPr>
              <a:t>for</a:t>
            </a:r>
            <a:r>
              <a:rPr lang="de-DE" sz="3200" b="0" dirty="0" smtClean="0">
                <a:solidFill>
                  <a:prstClr val="white"/>
                </a:solidFill>
                <a:latin typeface="Times" pitchFamily="18" charset="0"/>
              </a:rPr>
              <a:t> </a:t>
            </a:r>
            <a:r>
              <a:rPr lang="de-DE" sz="3200" b="0" dirty="0" err="1" smtClean="0">
                <a:solidFill>
                  <a:prstClr val="white"/>
                </a:solidFill>
                <a:latin typeface="Times" pitchFamily="18" charset="0"/>
              </a:rPr>
              <a:t>your</a:t>
            </a:r>
            <a:r>
              <a:rPr lang="de-DE" sz="3200" b="0" dirty="0" smtClean="0">
                <a:solidFill>
                  <a:prstClr val="white"/>
                </a:solidFill>
                <a:latin typeface="Times" pitchFamily="18" charset="0"/>
              </a:rPr>
              <a:t> </a:t>
            </a:r>
            <a:r>
              <a:rPr lang="de-DE" sz="3200" b="0" dirty="0" err="1" smtClean="0">
                <a:solidFill>
                  <a:prstClr val="white"/>
                </a:solidFill>
                <a:latin typeface="Times" pitchFamily="18" charset="0"/>
              </a:rPr>
              <a:t>attention</a:t>
            </a:r>
            <a:r>
              <a:rPr lang="de-DE" sz="3200" b="0" dirty="0" smtClean="0">
                <a:solidFill>
                  <a:prstClr val="white"/>
                </a:solidFill>
                <a:latin typeface="Times" pitchFamily="18" charset="0"/>
              </a:rPr>
              <a:t>!</a:t>
            </a:r>
            <a:endParaRPr lang="de-DE" sz="3200" b="0" dirty="0">
              <a:solidFill>
                <a:prstClr val="white"/>
              </a:solidFill>
              <a:latin typeface="Times" pitchFamily="18" charset="0"/>
            </a:endParaRPr>
          </a:p>
        </p:txBody>
      </p:sp>
      <p:sp>
        <p:nvSpPr>
          <p:cNvPr id="4" name="Adresse"/>
          <p:cNvSpPr txBox="1"/>
          <p:nvPr userDrawn="1"/>
        </p:nvSpPr>
        <p:spPr>
          <a:xfrm>
            <a:off x="450613" y="3837486"/>
            <a:ext cx="8280000" cy="2405787"/>
          </a:xfrm>
          <a:prstGeom prst="rect">
            <a:avLst/>
          </a:prstGeom>
          <a:noFill/>
        </p:spPr>
        <p:txBody>
          <a:bodyPr wrap="square" lIns="0" tIns="0" rtlCol="0">
            <a:spAutoFit/>
          </a:bodyPr>
          <a:lstStyle/>
          <a:p>
            <a:pPr>
              <a:lnSpc>
                <a:spcPct val="140000"/>
              </a:lnSpc>
            </a:pPr>
            <a:endParaRPr lang="en-US" sz="1000" dirty="0" smtClean="0">
              <a:solidFill>
                <a:prstClr val="white"/>
              </a:solidFill>
              <a:latin typeface="Times" pitchFamily="18" charset="0"/>
            </a:endParaRPr>
          </a:p>
          <a:p>
            <a:pPr>
              <a:lnSpc>
                <a:spcPct val="140000"/>
              </a:lnSpc>
            </a:pPr>
            <a:r>
              <a:rPr lang="en-US" sz="1000" dirty="0" smtClean="0">
                <a:solidFill>
                  <a:prstClr val="white"/>
                </a:solidFill>
                <a:latin typeface="Times" pitchFamily="18" charset="0"/>
              </a:rPr>
              <a:t>ELIA SYSTEM OPERATOR</a:t>
            </a:r>
          </a:p>
          <a:p>
            <a:pPr>
              <a:lnSpc>
                <a:spcPct val="140000"/>
              </a:lnSpc>
            </a:pPr>
            <a:r>
              <a:rPr lang="en-US" sz="1000" dirty="0" smtClean="0">
                <a:solidFill>
                  <a:prstClr val="white"/>
                </a:solidFill>
                <a:latin typeface="Times" pitchFamily="18" charset="0"/>
              </a:rPr>
              <a:t>Boulevard de </a:t>
            </a:r>
            <a:r>
              <a:rPr lang="en-US" sz="1000" dirty="0" err="1" smtClean="0">
                <a:solidFill>
                  <a:prstClr val="white"/>
                </a:solidFill>
                <a:latin typeface="Times" pitchFamily="18" charset="0"/>
              </a:rPr>
              <a:t>l'Empereur</a:t>
            </a:r>
            <a:r>
              <a:rPr lang="en-US" sz="1000" dirty="0" smtClean="0">
                <a:solidFill>
                  <a:prstClr val="white"/>
                </a:solidFill>
                <a:latin typeface="Times" pitchFamily="18" charset="0"/>
              </a:rPr>
              <a:t> 20</a:t>
            </a:r>
          </a:p>
          <a:p>
            <a:pPr>
              <a:lnSpc>
                <a:spcPct val="140000"/>
              </a:lnSpc>
            </a:pPr>
            <a:r>
              <a:rPr lang="en-US" sz="1000" dirty="0" smtClean="0">
                <a:solidFill>
                  <a:prstClr val="white"/>
                </a:solidFill>
                <a:latin typeface="Times" pitchFamily="18" charset="0"/>
              </a:rPr>
              <a:t>1000 Brussels</a:t>
            </a:r>
          </a:p>
          <a:p>
            <a:pPr>
              <a:lnSpc>
                <a:spcPct val="140000"/>
              </a:lnSpc>
            </a:pPr>
            <a:endParaRPr lang="en-US" sz="1000" dirty="0" smtClean="0">
              <a:solidFill>
                <a:prstClr val="white"/>
              </a:solidFill>
              <a:latin typeface="Times" pitchFamily="18" charset="0"/>
            </a:endParaRPr>
          </a:p>
          <a:p>
            <a:pPr>
              <a:lnSpc>
                <a:spcPct val="140000"/>
              </a:lnSpc>
            </a:pPr>
            <a:r>
              <a:rPr lang="en-US" sz="1000" dirty="0" smtClean="0">
                <a:solidFill>
                  <a:prstClr val="white"/>
                </a:solidFill>
                <a:latin typeface="Times" pitchFamily="18" charset="0"/>
              </a:rPr>
              <a:t>+32 2 546 70 11</a:t>
            </a:r>
          </a:p>
          <a:p>
            <a:pPr>
              <a:lnSpc>
                <a:spcPct val="140000"/>
              </a:lnSpc>
            </a:pPr>
            <a:r>
              <a:rPr lang="en-US" sz="1000" dirty="0" smtClean="0">
                <a:solidFill>
                  <a:prstClr val="white"/>
                </a:solidFill>
                <a:latin typeface="Times" pitchFamily="18" charset="0"/>
              </a:rPr>
              <a:t>info@ </a:t>
            </a:r>
            <a:r>
              <a:rPr lang="en-US" sz="1000" dirty="0" err="1" smtClean="0">
                <a:solidFill>
                  <a:prstClr val="white"/>
                </a:solidFill>
                <a:latin typeface="Times" pitchFamily="18" charset="0"/>
              </a:rPr>
              <a:t>elia.be</a:t>
            </a:r>
            <a:endParaRPr lang="en-US" sz="1000" dirty="0" smtClean="0">
              <a:solidFill>
                <a:prstClr val="white"/>
              </a:solidFill>
              <a:latin typeface="Times" pitchFamily="18" charset="0"/>
            </a:endParaRPr>
          </a:p>
          <a:p>
            <a:pPr>
              <a:lnSpc>
                <a:spcPct val="140000"/>
              </a:lnSpc>
            </a:pPr>
            <a:endParaRPr lang="en-US" sz="1000" dirty="0" smtClean="0">
              <a:solidFill>
                <a:prstClr val="white"/>
              </a:solidFill>
              <a:latin typeface="Times" pitchFamily="18" charset="0"/>
            </a:endParaRPr>
          </a:p>
          <a:p>
            <a:pPr>
              <a:lnSpc>
                <a:spcPct val="140000"/>
              </a:lnSpc>
            </a:pPr>
            <a:r>
              <a:rPr lang="en-US" sz="1000" dirty="0" err="1" smtClean="0">
                <a:solidFill>
                  <a:prstClr val="white"/>
                </a:solidFill>
                <a:latin typeface="Times" pitchFamily="18" charset="0"/>
              </a:rPr>
              <a:t>www.elia.be</a:t>
            </a:r>
            <a:r>
              <a:rPr lang="en-US" sz="1000" dirty="0" smtClean="0">
                <a:solidFill>
                  <a:prstClr val="white"/>
                </a:solidFill>
                <a:latin typeface="Times" pitchFamily="18" charset="0"/>
              </a:rPr>
              <a:t/>
            </a:r>
            <a:br>
              <a:rPr lang="en-US" sz="1000" dirty="0" smtClean="0">
                <a:solidFill>
                  <a:prstClr val="white"/>
                </a:solidFill>
                <a:latin typeface="Times" pitchFamily="18" charset="0"/>
              </a:rPr>
            </a:br>
            <a:r>
              <a:rPr lang="en-US" sz="1000" dirty="0" smtClean="0">
                <a:solidFill>
                  <a:prstClr val="white"/>
                </a:solidFill>
                <a:latin typeface="Times" pitchFamily="18" charset="0"/>
              </a:rPr>
              <a:t>An </a:t>
            </a:r>
            <a:r>
              <a:rPr lang="en-US" sz="1000" dirty="0" err="1" smtClean="0">
                <a:solidFill>
                  <a:prstClr val="white"/>
                </a:solidFill>
                <a:latin typeface="Times" pitchFamily="18" charset="0"/>
              </a:rPr>
              <a:t>Elia</a:t>
            </a:r>
            <a:r>
              <a:rPr lang="en-US" sz="1000" dirty="0" smtClean="0">
                <a:solidFill>
                  <a:prstClr val="white"/>
                </a:solidFill>
                <a:latin typeface="Times" pitchFamily="18" charset="0"/>
              </a:rPr>
              <a:t> Group company</a:t>
            </a:r>
          </a:p>
          <a:p>
            <a:pPr>
              <a:lnSpc>
                <a:spcPct val="140000"/>
              </a:lnSpc>
            </a:pPr>
            <a:endParaRPr lang="pl-PL" sz="1000" b="0" dirty="0" smtClean="0">
              <a:solidFill>
                <a:prstClr val="white"/>
              </a:solidFill>
              <a:latin typeface="Times" pitchFamily="18" charset="0"/>
            </a:endParaRPr>
          </a:p>
        </p:txBody>
      </p:sp>
      <p:sp>
        <p:nvSpPr>
          <p:cNvPr id="7" name="Text Placeholder 6"/>
          <p:cNvSpPr>
            <a:spLocks noGrp="1"/>
          </p:cNvSpPr>
          <p:nvPr>
            <p:ph type="body" sz="quarter" idx="10" hasCustomPrompt="1"/>
          </p:nvPr>
        </p:nvSpPr>
        <p:spPr>
          <a:xfrm>
            <a:off x="347136" y="3474833"/>
            <a:ext cx="7442200" cy="254000"/>
          </a:xfrm>
          <a:prstGeom prst="rect">
            <a:avLst/>
          </a:prstGeom>
        </p:spPr>
        <p:txBody>
          <a:bodyPr vert="horz"/>
          <a:lstStyle>
            <a:lvl1pPr marL="0" indent="0">
              <a:buNone/>
              <a:defRPr sz="1000" b="1">
                <a:solidFill>
                  <a:srgbClr val="FFFFFF"/>
                </a:solidFill>
              </a:defRPr>
            </a:lvl1pPr>
            <a:lvl2pPr marL="457200" indent="0">
              <a:buNone/>
              <a:defRPr sz="1000" b="1">
                <a:solidFill>
                  <a:srgbClr val="FFFFFF"/>
                </a:solidFill>
              </a:defRPr>
            </a:lvl2pPr>
            <a:lvl3pPr marL="914400" indent="0">
              <a:buNone/>
              <a:defRPr sz="1000" b="1">
                <a:solidFill>
                  <a:srgbClr val="FFFFFF"/>
                </a:solidFill>
              </a:defRPr>
            </a:lvl3pPr>
            <a:lvl4pPr marL="1371600" indent="0">
              <a:buNone/>
              <a:defRPr sz="1000" b="1">
                <a:solidFill>
                  <a:srgbClr val="FFFFFF"/>
                </a:solidFill>
              </a:defRPr>
            </a:lvl4pPr>
            <a:lvl5pPr marL="1828800" indent="0">
              <a:buNone/>
              <a:defRPr sz="1000" b="1">
                <a:solidFill>
                  <a:srgbClr val="FFFFFF"/>
                </a:solidFill>
              </a:defRPr>
            </a:lvl5pPr>
          </a:lstStyle>
          <a:p>
            <a:pPr>
              <a:lnSpc>
                <a:spcPct val="140000"/>
              </a:lnSpc>
            </a:pPr>
            <a:r>
              <a:rPr lang="en-US" sz="1000" b="1" spc="0" dirty="0" smtClean="0">
                <a:solidFill>
                  <a:schemeClr val="lt1"/>
                </a:solidFill>
              </a:rPr>
              <a:t>First name Last name</a:t>
            </a:r>
          </a:p>
        </p:txBody>
      </p:sp>
      <p:sp>
        <p:nvSpPr>
          <p:cNvPr id="9" name="Text Placeholder 8"/>
          <p:cNvSpPr>
            <a:spLocks noGrp="1"/>
          </p:cNvSpPr>
          <p:nvPr>
            <p:ph type="body" sz="quarter" idx="11" hasCustomPrompt="1"/>
          </p:nvPr>
        </p:nvSpPr>
        <p:spPr>
          <a:xfrm>
            <a:off x="375014" y="6103938"/>
            <a:ext cx="7414322" cy="323850"/>
          </a:xfrm>
          <a:prstGeom prst="rect">
            <a:avLst/>
          </a:prstGeom>
        </p:spPr>
        <p:txBody>
          <a:bodyPr vert="horz"/>
          <a:lstStyle>
            <a:lvl1pPr marL="0" indent="0">
              <a:buNone/>
              <a:defRPr sz="1000">
                <a:solidFill>
                  <a:srgbClr val="FFFFFF"/>
                </a:solidFill>
              </a:defRPr>
            </a:lvl1pPr>
            <a:lvl2pPr marL="457200" indent="0">
              <a:buNone/>
              <a:defRPr sz="1000">
                <a:solidFill>
                  <a:srgbClr val="FFFFFF"/>
                </a:solidFill>
              </a:defRPr>
            </a:lvl2pPr>
            <a:lvl3pPr marL="914400" indent="0">
              <a:buNone/>
              <a:defRPr sz="1000">
                <a:solidFill>
                  <a:srgbClr val="FFFFFF"/>
                </a:solidFill>
              </a:defRPr>
            </a:lvl3pPr>
            <a:lvl4pPr marL="1371600" indent="0">
              <a:buNone/>
              <a:defRPr sz="1000">
                <a:solidFill>
                  <a:srgbClr val="FFFFFF"/>
                </a:solidFill>
              </a:defRPr>
            </a:lvl4pPr>
            <a:lvl5pPr marL="1828800" indent="0">
              <a:buNone/>
              <a:defRPr sz="1000">
                <a:solidFill>
                  <a:srgbClr val="FFFFFF"/>
                </a:solidFill>
              </a:defRPr>
            </a:lvl5pPr>
          </a:lstStyle>
          <a:p>
            <a:r>
              <a:rPr lang="de-DE" dirty="0" smtClean="0">
                <a:solidFill>
                  <a:schemeClr val="lt1"/>
                </a:solidFill>
              </a:rPr>
              <a:t>City, 19.05.2014</a:t>
            </a:r>
            <a:endParaRPr lang="de-DE" dirty="0">
              <a:solidFill>
                <a:schemeClr val="lt1"/>
              </a:solidFill>
            </a:endParaRPr>
          </a:p>
        </p:txBody>
      </p:sp>
      <p:pic>
        <p:nvPicPr>
          <p:cNvPr id="10" name="Picture 9" descr="elia_White_vector.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919943" y="-41205"/>
            <a:ext cx="2034147" cy="1240995"/>
          </a:xfrm>
          <a:prstGeom prst="rect">
            <a:avLst/>
          </a:prstGeom>
        </p:spPr>
      </p:pic>
    </p:spTree>
    <p:extLst>
      <p:ext uri="{BB962C8B-B14F-4D97-AF65-F5344CB8AC3E}">
        <p14:creationId xmlns:p14="http://schemas.microsoft.com/office/powerpoint/2010/main" val="528274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BE"/>
          </a:p>
        </p:txBody>
      </p:sp>
      <p:sp>
        <p:nvSpPr>
          <p:cNvPr id="4" name="Date Placeholder 3"/>
          <p:cNvSpPr>
            <a:spLocks noGrp="1"/>
          </p:cNvSpPr>
          <p:nvPr>
            <p:ph type="dt" sz="half" idx="10"/>
          </p:nvPr>
        </p:nvSpPr>
        <p:spPr/>
        <p:txBody>
          <a:bodyPr/>
          <a:lstStyle>
            <a:lvl1pPr>
              <a:defRPr/>
            </a:lvl1pPr>
          </a:lstStyle>
          <a:p>
            <a:pPr>
              <a:defRPr/>
            </a:pPr>
            <a:fld id="{1DF7F67D-A4E7-44D7-8347-212C5B694F01}" type="datetime1">
              <a:rPr lang="en-US"/>
              <a:pPr>
                <a:defRPr/>
              </a:pPr>
              <a:t>10/25/2019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7AC4A50B-99CC-442A-9520-877E57D961DA}" type="slidenum">
              <a:rPr lang="en-US"/>
              <a:pPr>
                <a:defRPr/>
              </a:pPr>
              <a:t>‹#›</a:t>
            </a:fld>
            <a:endParaRPr lang="en-US" dirty="0"/>
          </a:p>
        </p:txBody>
      </p:sp>
    </p:spTree>
    <p:extLst>
      <p:ext uri="{BB962C8B-B14F-4D97-AF65-F5344CB8AC3E}">
        <p14:creationId xmlns:p14="http://schemas.microsoft.com/office/powerpoint/2010/main" val="2230167481"/>
      </p:ext>
    </p:extLst>
  </p:cSld>
  <p:clrMapOvr>
    <a:masterClrMapping/>
  </p:clrMapOvr>
  <p:transition>
    <p:wipe dir="u"/>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en-US"/>
          </a:p>
        </p:txBody>
      </p:sp>
      <p:sp>
        <p:nvSpPr>
          <p:cNvPr id="4" name="Footer Placeholder 4"/>
          <p:cNvSpPr>
            <a:spLocks noGrp="1"/>
          </p:cNvSpPr>
          <p:nvPr>
            <p:ph type="ftr" sz="quarter" idx="11"/>
          </p:nvPr>
        </p:nvSpPr>
        <p:spPr>
          <a:xfrm>
            <a:off x="348965" y="6486885"/>
            <a:ext cx="7412146" cy="269790"/>
          </a:xfrm>
          <a:prstGeom prst="rect">
            <a:avLst/>
          </a:prstGeom>
        </p:spPr>
        <p:txBody>
          <a:bodyPr/>
          <a:lstStyle>
            <a:lvl1pPr>
              <a:defRPr/>
            </a:lvl1pPr>
          </a:lstStyle>
          <a:p>
            <a:pPr>
              <a:defRPr/>
            </a:pPr>
            <a:endParaRPr lang="nl-NL">
              <a:solidFill>
                <a:srgbClr val="46535B">
                  <a:tint val="75000"/>
                </a:srgbClr>
              </a:solidFill>
            </a:endParaRPr>
          </a:p>
        </p:txBody>
      </p:sp>
      <p:sp>
        <p:nvSpPr>
          <p:cNvPr id="5" name="Slide Number Placeholder 5"/>
          <p:cNvSpPr>
            <a:spLocks noGrp="1"/>
          </p:cNvSpPr>
          <p:nvPr>
            <p:ph type="sldNum" sz="quarter" idx="12"/>
          </p:nvPr>
        </p:nvSpPr>
        <p:spPr>
          <a:xfrm>
            <a:off x="7761110" y="6486885"/>
            <a:ext cx="1038573" cy="269790"/>
          </a:xfrm>
          <a:prstGeom prst="rect">
            <a:avLst/>
          </a:prstGeom>
        </p:spPr>
        <p:txBody>
          <a:bodyPr/>
          <a:lstStyle>
            <a:lvl1pPr>
              <a:defRPr/>
            </a:lvl1pPr>
          </a:lstStyle>
          <a:p>
            <a:pPr>
              <a:defRPr/>
            </a:pPr>
            <a:fld id="{6689852B-8BEC-4AB7-B6E6-83B1868E02B8}" type="slidenum">
              <a:rPr lang="en-US">
                <a:solidFill>
                  <a:srgbClr val="46535B">
                    <a:tint val="75000"/>
                  </a:srgbClr>
                </a:solidFill>
              </a:rPr>
              <a:pPr>
                <a:defRPr/>
              </a:pPr>
              <a:t>‹#›</a:t>
            </a:fld>
            <a:endParaRPr lang="en-US">
              <a:solidFill>
                <a:srgbClr val="46535B">
                  <a:tint val="75000"/>
                </a:srgbClr>
              </a:solidFill>
            </a:endParaRPr>
          </a:p>
        </p:txBody>
      </p:sp>
    </p:spTree>
    <p:extLst>
      <p:ext uri="{BB962C8B-B14F-4D97-AF65-F5344CB8AC3E}">
        <p14:creationId xmlns:p14="http://schemas.microsoft.com/office/powerpoint/2010/main" val="3334616212"/>
      </p:ext>
    </p:extLst>
  </p:cSld>
  <p:clrMapOvr>
    <a:masterClrMapping/>
  </p:clrMapOvr>
  <p:transition>
    <p:wipe dir="u"/>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Agenda</a:t>
            </a:r>
            <a:endParaRPr lang="de-DE" dirty="0"/>
          </a:p>
        </p:txBody>
      </p:sp>
      <p:sp>
        <p:nvSpPr>
          <p:cNvPr id="3" name="Textplatzhalter"/>
          <p:cNvSpPr>
            <a:spLocks noGrp="1"/>
          </p:cNvSpPr>
          <p:nvPr>
            <p:ph type="body" sz="quarter" idx="10" hasCustomPrompt="1"/>
          </p:nvPr>
        </p:nvSpPr>
        <p:spPr>
          <a:xfrm>
            <a:off x="432000" y="1710000"/>
            <a:ext cx="8280200" cy="4464000"/>
          </a:xfrm>
          <a:prstGeom prst="rect">
            <a:avLst/>
          </a:prstGeom>
          <a:ln>
            <a:noFill/>
          </a:ln>
        </p:spPr>
        <p:txBody>
          <a:bodyPr/>
          <a:lstStyle>
            <a:lvl1pPr marL="269875" indent="-269875">
              <a:lnSpc>
                <a:spcPct val="120000"/>
              </a:lnSpc>
              <a:spcBef>
                <a:spcPts val="1200"/>
              </a:spcBef>
              <a:buClr>
                <a:schemeClr val="dk2"/>
              </a:buClr>
              <a:buFontTx/>
              <a:buAutoNum type="arabicPeriod"/>
              <a:defRPr sz="2000" baseline="0"/>
            </a:lvl1pPr>
            <a:lvl2pPr marL="612775" indent="-342900">
              <a:lnSpc>
                <a:spcPct val="120000"/>
              </a:lnSpc>
              <a:spcBef>
                <a:spcPts val="84"/>
              </a:spcBef>
              <a:buClr>
                <a:schemeClr val="tx2"/>
              </a:buClr>
              <a:buFont typeface="+mj-lt"/>
              <a:buAutoNum type="arabicPeriod"/>
              <a:defRPr sz="1600"/>
            </a:lvl2pPr>
            <a:lvl3pPr marL="879475" indent="-342900">
              <a:lnSpc>
                <a:spcPct val="120000"/>
              </a:lnSpc>
              <a:spcBef>
                <a:spcPts val="84"/>
              </a:spcBef>
              <a:buClr>
                <a:schemeClr val="tx2"/>
              </a:buClr>
              <a:buFont typeface="+mj-lt"/>
              <a:buAutoNum type="arabicPeriod"/>
              <a:defRPr sz="1600"/>
            </a:lvl3pPr>
            <a:lvl4pPr marL="1152525" indent="-342900">
              <a:lnSpc>
                <a:spcPct val="120000"/>
              </a:lnSpc>
              <a:spcBef>
                <a:spcPts val="84"/>
              </a:spcBef>
              <a:buClr>
                <a:schemeClr val="tx2"/>
              </a:buClr>
              <a:buFont typeface="+mj-lt"/>
              <a:buAutoNum type="arabicPeriod"/>
              <a:defRPr sz="1600">
                <a:solidFill>
                  <a:schemeClr val="dk1"/>
                </a:solidFill>
              </a:defRPr>
            </a:lvl4pPr>
            <a:lvl5pPr marL="1422400" marR="0" indent="-342900" algn="l" defTabSz="457200" rtl="0" eaLnBrk="1" fontAlgn="auto" latinLnBrk="0" hangingPunct="1">
              <a:lnSpc>
                <a:spcPct val="120000"/>
              </a:lnSpc>
              <a:spcBef>
                <a:spcPts val="84"/>
              </a:spcBef>
              <a:spcAft>
                <a:spcPts val="0"/>
              </a:spcAft>
              <a:buClr>
                <a:schemeClr val="tx2"/>
              </a:buClr>
              <a:buSzTx/>
              <a:buFont typeface="+mj-lt"/>
              <a:buAutoNum type="arabicPeriod"/>
              <a:tabLst/>
              <a:defRPr sz="1600" baseline="0">
                <a:solidFill>
                  <a:schemeClr val="dk1"/>
                </a:solidFill>
              </a:defRPr>
            </a:lvl5pPr>
            <a:lvl6pPr marL="1684337" indent="-342900">
              <a:lnSpc>
                <a:spcPct val="120000"/>
              </a:lnSpc>
              <a:spcBef>
                <a:spcPts val="84"/>
              </a:spcBef>
              <a:buClr>
                <a:schemeClr val="tx2"/>
              </a:buClr>
              <a:buFont typeface="+mj-lt"/>
              <a:buAutoNum type="arabicPeriod"/>
              <a:defRPr sz="1600" baseline="0"/>
            </a:lvl6pPr>
            <a:lvl7pPr marL="1952625" indent="-342900">
              <a:lnSpc>
                <a:spcPct val="120000"/>
              </a:lnSpc>
              <a:spcBef>
                <a:spcPts val="84"/>
              </a:spcBef>
              <a:buClr>
                <a:schemeClr val="tx2"/>
              </a:buClr>
              <a:buFont typeface="+mj-lt"/>
              <a:buAutoNum type="arabicPeriod"/>
              <a:defRPr sz="1600" baseline="0"/>
            </a:lvl7pPr>
            <a:lvl8pPr marL="2220913" indent="-342900">
              <a:lnSpc>
                <a:spcPct val="120000"/>
              </a:lnSpc>
              <a:spcBef>
                <a:spcPts val="84"/>
              </a:spcBef>
              <a:buClr>
                <a:schemeClr val="tx2"/>
              </a:buClr>
              <a:buFont typeface="+mj-lt"/>
              <a:buAutoNum type="arabicPeriod"/>
              <a:defRPr sz="1600" baseline="0"/>
            </a:lvl8pPr>
            <a:lvl9pPr marL="2500312" indent="-342900">
              <a:lnSpc>
                <a:spcPct val="120000"/>
              </a:lnSpc>
              <a:spcBef>
                <a:spcPts val="84"/>
              </a:spcBef>
              <a:buClr>
                <a:schemeClr val="tx2"/>
              </a:buClr>
              <a:buFont typeface="+mj-lt"/>
              <a:buAutoNum type="arabicPeriod"/>
              <a:defRPr sz="1600"/>
            </a:lvl9pPr>
          </a:lstStyle>
          <a:p>
            <a:pPr marL="269875" indent="-269875">
              <a:buFontTx/>
              <a:buAutoNum type="arabicPeriod"/>
            </a:pPr>
            <a:r>
              <a:rPr lang="de-DE" dirty="0" smtClean="0"/>
              <a:t>First </a:t>
            </a:r>
            <a:r>
              <a:rPr lang="de-DE" dirty="0" err="1" smtClean="0"/>
              <a:t>content</a:t>
            </a:r>
            <a:r>
              <a:rPr lang="de-DE" dirty="0" smtClean="0"/>
              <a:t>-part</a:t>
            </a:r>
          </a:p>
          <a:p>
            <a:pPr lvl="1"/>
            <a:r>
              <a:rPr lang="de-DE" dirty="0" smtClean="0"/>
              <a:t>Subcontent </a:t>
            </a:r>
            <a:r>
              <a:rPr lang="de-DE" dirty="0" err="1" smtClean="0"/>
              <a:t>one</a:t>
            </a:r>
            <a:endParaRPr lang="de-DE" dirty="0" smtClean="0"/>
          </a:p>
        </p:txBody>
      </p:sp>
      <p:sp>
        <p:nvSpPr>
          <p:cNvPr id="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616255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828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73050" indent="-273050" algn="l" defTabSz="252000" rtl="0" eaLnBrk="1" latinLnBrk="0" hangingPunct="1">
              <a:lnSpc>
                <a:spcPct val="120000"/>
              </a:lnSpc>
              <a:spcBef>
                <a:spcPts val="600"/>
              </a:spcBef>
              <a:spcAft>
                <a:spcPts val="600"/>
              </a:spcAft>
              <a:buClr>
                <a:schemeClr val="tx2"/>
              </a:buClr>
              <a:buFont typeface="Lucida Grande"/>
              <a:buChar char="-"/>
              <a:defRPr sz="1600" b="0"/>
            </a:lvl2pPr>
            <a:lvl3pPr marL="576000" indent="0" algn="l" defTabSz="457200" rtl="0" eaLnBrk="1" latinLnBrk="0" hangingPunct="1">
              <a:lnSpc>
                <a:spcPct val="120000"/>
              </a:lnSpc>
              <a:spcBef>
                <a:spcPts val="600"/>
              </a:spcBef>
              <a:spcAft>
                <a:spcPts val="600"/>
              </a:spcAft>
              <a:buClr>
                <a:schemeClr val="tx2"/>
              </a:buClr>
              <a:buFontTx/>
              <a:buNone/>
              <a:defRPr sz="1600" b="0" baseline="0"/>
            </a:lvl3pPr>
            <a:lvl4pPr marL="864000" indent="0" algn="l" defTabSz="457200" rtl="0" eaLnBrk="1" latinLnBrk="0" hangingPunct="1">
              <a:lnSpc>
                <a:spcPct val="120000"/>
              </a:lnSpc>
              <a:spcBef>
                <a:spcPts val="600"/>
              </a:spcBef>
              <a:spcAft>
                <a:spcPts val="6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Fussnote" hidden="1"/>
          <p:cNvSpPr txBox="1">
            <a:spLocks/>
          </p:cNvSpPr>
          <p:nvPr userDrawn="1"/>
        </p:nvSpPr>
        <p:spPr>
          <a:xfrm>
            <a:off x="432000" y="6165895"/>
            <a:ext cx="828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00" b="0" dirty="0" smtClean="0">
                <a:solidFill>
                  <a:srgbClr val="46535B"/>
                </a:solidFill>
              </a:rPr>
              <a:t>* </a:t>
            </a:r>
            <a:r>
              <a:rPr lang="de-DE" sz="1000" b="0" dirty="0" err="1" smtClean="0">
                <a:solidFill>
                  <a:srgbClr val="46535B"/>
                </a:solidFill>
              </a:rPr>
              <a:t>Footnote</a:t>
            </a:r>
            <a:r>
              <a:rPr lang="de-DE" sz="1000" b="0" dirty="0" smtClean="0">
                <a:solidFill>
                  <a:srgbClr val="46535B"/>
                </a:solidFill>
              </a:rPr>
              <a:t>. </a:t>
            </a:r>
            <a:r>
              <a:rPr lang="de-DE" sz="1000" b="0" dirty="0" err="1" smtClean="0">
                <a:solidFill>
                  <a:srgbClr val="46535B"/>
                </a:solidFill>
              </a:rPr>
              <a:t>Should</a:t>
            </a:r>
            <a:r>
              <a:rPr lang="de-DE" sz="1000" b="0" dirty="0" smtClean="0">
                <a:solidFill>
                  <a:srgbClr val="46535B"/>
                </a:solidFill>
              </a:rPr>
              <a:t> not </a:t>
            </a:r>
            <a:r>
              <a:rPr lang="de-DE" sz="1000" b="0" dirty="0" err="1" smtClean="0">
                <a:solidFill>
                  <a:srgbClr val="46535B"/>
                </a:solidFill>
              </a:rPr>
              <a:t>be</a:t>
            </a:r>
            <a:r>
              <a:rPr lang="de-DE" sz="1000" b="0" dirty="0" smtClean="0">
                <a:solidFill>
                  <a:srgbClr val="46535B"/>
                </a:solidFill>
              </a:rPr>
              <a:t> </a:t>
            </a:r>
            <a:r>
              <a:rPr lang="de-DE" sz="1000" b="0" dirty="0" err="1" smtClean="0">
                <a:solidFill>
                  <a:srgbClr val="46535B"/>
                </a:solidFill>
              </a:rPr>
              <a:t>longer</a:t>
            </a:r>
            <a:r>
              <a:rPr lang="de-DE" sz="1000" b="0" dirty="0" smtClean="0">
                <a:solidFill>
                  <a:srgbClr val="46535B"/>
                </a:solidFill>
              </a:rPr>
              <a:t> </a:t>
            </a:r>
            <a:r>
              <a:rPr lang="de-DE" sz="1000" b="0" dirty="0" err="1" smtClean="0">
                <a:solidFill>
                  <a:srgbClr val="46535B"/>
                </a:solidFill>
              </a:rPr>
              <a:t>than</a:t>
            </a:r>
            <a:r>
              <a:rPr lang="de-DE" sz="1000" b="0" dirty="0" smtClean="0">
                <a:solidFill>
                  <a:srgbClr val="46535B"/>
                </a:solidFill>
              </a:rPr>
              <a:t> 1 </a:t>
            </a:r>
            <a:r>
              <a:rPr lang="de-DE" sz="1000" b="0" dirty="0" err="1" smtClean="0">
                <a:solidFill>
                  <a:srgbClr val="46535B"/>
                </a:solidFill>
              </a:rPr>
              <a:t>line</a:t>
            </a:r>
            <a:r>
              <a:rPr lang="de-DE" sz="1000" b="0" dirty="0" smtClean="0">
                <a:solidFill>
                  <a:srgbClr val="46535B"/>
                </a:solidFill>
              </a:rPr>
              <a:t>.</a:t>
            </a:r>
            <a:endParaRPr lang="de-DE" sz="1000" b="0" dirty="0">
              <a:solidFill>
                <a:srgbClr val="46535B"/>
              </a:solidFil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329108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xt + Conclusion slide">
    <p:spTree>
      <p:nvGrpSpPr>
        <p:cNvPr id="1" name=""/>
        <p:cNvGrpSpPr/>
        <p:nvPr/>
      </p:nvGrpSpPr>
      <p:grpSpPr>
        <a:xfrm>
          <a:off x="0" y="0"/>
          <a:ext cx="0" cy="0"/>
          <a:chOff x="0" y="0"/>
          <a:chExt cx="0" cy="0"/>
        </a:xfrm>
      </p:grpSpPr>
      <p:sp>
        <p:nvSpPr>
          <p:cNvPr id="4"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err="1" smtClean="0"/>
              <a:t>Textslide</a:t>
            </a:r>
            <a:r>
              <a:rPr lang="de-DE" dirty="0" smtClean="0"/>
              <a:t> </a:t>
            </a:r>
            <a:r>
              <a:rPr lang="de-DE" dirty="0" err="1" smtClean="0"/>
              <a:t>with</a:t>
            </a:r>
            <a:r>
              <a:rPr lang="de-DE" dirty="0" smtClean="0"/>
              <a:t> a title </a:t>
            </a:r>
            <a:r>
              <a:rPr lang="de-DE" dirty="0" err="1" smtClean="0"/>
              <a:t>that</a:t>
            </a:r>
            <a:r>
              <a:rPr lang="de-DE" dirty="0" smtClean="0"/>
              <a:t> </a:t>
            </a:r>
            <a:r>
              <a:rPr lang="de-DE" dirty="0" err="1" smtClean="0"/>
              <a:t>is</a:t>
            </a:r>
            <a:r>
              <a:rPr lang="de-DE" dirty="0" smtClean="0"/>
              <a:t> </a:t>
            </a:r>
            <a:r>
              <a:rPr lang="de-DE" dirty="0" err="1" smtClean="0"/>
              <a:t>very</a:t>
            </a:r>
            <a:r>
              <a:rPr lang="de-DE" dirty="0" smtClean="0"/>
              <a:t> </a:t>
            </a:r>
            <a:r>
              <a:rPr lang="de-DE" dirty="0" err="1" smtClean="0"/>
              <a:t>detailed</a:t>
            </a:r>
            <a:r>
              <a:rPr lang="de-DE" dirty="0" smtClean="0"/>
              <a:t> </a:t>
            </a:r>
            <a:br>
              <a:rPr lang="de-DE" dirty="0" smtClean="0"/>
            </a:br>
            <a:r>
              <a:rPr lang="de-DE" dirty="0" err="1" smtClean="0"/>
              <a:t>and</a:t>
            </a:r>
            <a:r>
              <a:rPr lang="de-DE" dirty="0" smtClean="0"/>
              <a:t> </a:t>
            </a:r>
            <a:r>
              <a:rPr lang="de-DE" dirty="0" err="1" smtClean="0"/>
              <a:t>covers</a:t>
            </a:r>
            <a:r>
              <a:rPr lang="de-DE" dirty="0" smtClean="0"/>
              <a:t> </a:t>
            </a:r>
            <a:r>
              <a:rPr lang="de-DE" dirty="0" err="1" smtClean="0"/>
              <a:t>two</a:t>
            </a:r>
            <a:r>
              <a:rPr lang="de-DE" dirty="0" smtClean="0"/>
              <a:t> </a:t>
            </a:r>
            <a:r>
              <a:rPr lang="de-DE" dirty="0" err="1" smtClean="0"/>
              <a:t>lines</a:t>
            </a:r>
            <a:endParaRPr lang="de-DE" dirty="0"/>
          </a:p>
        </p:txBody>
      </p:sp>
      <p:sp>
        <p:nvSpPr>
          <p:cNvPr id="5" name="TextplatzhalterKernaussage"/>
          <p:cNvSpPr>
            <a:spLocks noGrp="1"/>
          </p:cNvSpPr>
          <p:nvPr>
            <p:ph type="body" sz="quarter" idx="12" hasCustomPrompt="1"/>
          </p:nvPr>
        </p:nvSpPr>
        <p:spPr>
          <a:xfrm>
            <a:off x="432000" y="5100562"/>
            <a:ext cx="8280000" cy="1073225"/>
          </a:xfrm>
          <a:prstGeom prst="rect">
            <a:avLst/>
          </a:prstGeom>
          <a:solidFill>
            <a:schemeClr val="tx2"/>
          </a:solidFill>
          <a:ln>
            <a:noFill/>
          </a:ln>
        </p:spPr>
        <p:txBody>
          <a:bodyPr vert="horz" lIns="180000" tIns="144000" rIns="180000" bIns="180000" anchor="ctr"/>
          <a:lstStyle>
            <a:lvl1pPr marL="0" indent="0">
              <a:lnSpc>
                <a:spcPct val="120000"/>
              </a:lnSpc>
              <a:buFontTx/>
              <a:buNone/>
              <a:defRPr sz="200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br>
              <a:rPr lang="de-DE" dirty="0" smtClean="0"/>
            </a:br>
            <a:r>
              <a:rPr lang="de-DE" dirty="0" err="1" smtClean="0"/>
              <a:t>than</a:t>
            </a:r>
            <a:r>
              <a:rPr lang="de-DE" dirty="0" smtClean="0"/>
              <a:t> 2 </a:t>
            </a:r>
            <a:r>
              <a:rPr lang="de-DE" dirty="0" err="1" smtClean="0"/>
              <a:t>lines</a:t>
            </a:r>
            <a:r>
              <a:rPr lang="de-DE" dirty="0" smtClean="0"/>
              <a:t>.</a:t>
            </a:r>
            <a:endParaRPr lang="de-DE" dirty="0"/>
          </a:p>
        </p:txBody>
      </p:sp>
      <p:sp>
        <p:nvSpPr>
          <p:cNvPr id="6" name="Textplatzhalter"/>
          <p:cNvSpPr>
            <a:spLocks noGrp="1"/>
          </p:cNvSpPr>
          <p:nvPr>
            <p:ph type="body" sz="quarter" idx="10" hasCustomPrompt="1"/>
          </p:nvPr>
        </p:nvSpPr>
        <p:spPr>
          <a:xfrm>
            <a:off x="432000" y="1714500"/>
            <a:ext cx="8280000" cy="320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600"/>
              </a:spcBef>
              <a:spcAft>
                <a:spcPts val="600"/>
              </a:spcAft>
              <a:buClr>
                <a:schemeClr val="accent4"/>
              </a:buClr>
              <a:buFont typeface="Lucida Grande"/>
              <a:buChar char="-"/>
              <a:defRPr sz="1600" b="0" baseline="0"/>
            </a:lvl2pPr>
            <a:lvl3pPr marL="576000" indent="0">
              <a:lnSpc>
                <a:spcPct val="120000"/>
              </a:lnSpc>
              <a:spcBef>
                <a:spcPts val="600"/>
              </a:spcBef>
              <a:spcAft>
                <a:spcPts val="600"/>
              </a:spcAft>
              <a:buFontTx/>
              <a:buNone/>
              <a:defRPr sz="1600" b="0" baseline="0"/>
            </a:lvl3pPr>
            <a:lvl4pPr marL="864000" indent="0">
              <a:lnSpc>
                <a:spcPct val="120000"/>
              </a:lnSpc>
              <a:spcBef>
                <a:spcPts val="600"/>
              </a:spcBef>
              <a:spcAft>
                <a:spcPts val="600"/>
              </a:spcAft>
              <a:buClr>
                <a:schemeClr val="tx1"/>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216520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11" name="TextplatzhalterLinks"/>
          <p:cNvSpPr>
            <a:spLocks noGrp="1"/>
          </p:cNvSpPr>
          <p:nvPr>
            <p:ph type="body" sz="quarter" idx="10" hasCustomPrompt="1"/>
          </p:nvPr>
        </p:nvSpPr>
        <p:spPr>
          <a:xfrm>
            <a:off x="432000" y="1717439"/>
            <a:ext cx="3960775" cy="4378561"/>
          </a:xfrm>
          <a:prstGeom prst="rect">
            <a:avLst/>
          </a:prstGeom>
        </p:spPr>
        <p:txBody>
          <a:bodyPr lIns="0" tIns="0" rIns="0" bIns="0"/>
          <a:lstStyle>
            <a:lvl1pPr marL="0" indent="0" algn="l" defTabSz="457200" rtl="0" eaLnBrk="1" latinLnBrk="0" hangingPunct="1">
              <a:lnSpc>
                <a:spcPct val="120000"/>
              </a:lnSpc>
              <a:spcBef>
                <a:spcPts val="600"/>
              </a:spcBef>
              <a:spcAft>
                <a:spcPts val="600"/>
              </a:spcAft>
              <a:buClr>
                <a:schemeClr val="tx2"/>
              </a:buClr>
              <a:buFontTx/>
              <a:buNone/>
              <a:defRPr sz="1600" b="0" baseline="0"/>
            </a:lvl1pPr>
            <a:lvl2pPr marL="357188" indent="-357188" algn="l" defTabSz="457200" rtl="0" eaLnBrk="1" latinLnBrk="0" hangingPunct="1">
              <a:lnSpc>
                <a:spcPct val="120000"/>
              </a:lnSpc>
              <a:spcBef>
                <a:spcPts val="300"/>
              </a:spcBef>
              <a:spcAft>
                <a:spcPts val="300"/>
              </a:spcAft>
              <a:buClr>
                <a:schemeClr val="tx2"/>
              </a:buClr>
              <a:buFont typeface="Lucida Grande"/>
              <a:buChar char="-"/>
              <a:defRPr sz="1600" b="0"/>
            </a:lvl2pPr>
            <a:lvl3pPr marL="714375" indent="-357188" algn="l" defTabSz="457200" rtl="0" eaLnBrk="1" latinLnBrk="0" hangingPunct="1">
              <a:lnSpc>
                <a:spcPct val="120000"/>
              </a:lnSpc>
              <a:spcBef>
                <a:spcPts val="300"/>
              </a:spcBef>
              <a:spcAft>
                <a:spcPts val="300"/>
              </a:spcAft>
              <a:buClr>
                <a:schemeClr val="tx2"/>
              </a:buClr>
              <a:buFont typeface="Lucida Grande"/>
              <a:buChar char="-"/>
              <a:tabLst/>
              <a:defRPr sz="1600" b="0"/>
            </a:lvl3pPr>
            <a:lvl4pPr marL="864000" indent="0" algn="l" defTabSz="457200" rtl="0" eaLnBrk="1" latinLnBrk="0" hangingPunct="1">
              <a:lnSpc>
                <a:spcPct val="120000"/>
              </a:lnSpc>
              <a:spcBef>
                <a:spcPts val="300"/>
              </a:spcBef>
              <a:spcAft>
                <a:spcPts val="3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cxnSp>
        <p:nvCxnSpPr>
          <p:cNvPr id="7" name="Trennlinie"/>
          <p:cNvCxnSpPr/>
          <p:nvPr userDrawn="1"/>
        </p:nvCxnSpPr>
        <p:spPr>
          <a:xfrm>
            <a:off x="4572000" y="1555439"/>
            <a:ext cx="0" cy="4752000"/>
          </a:xfrm>
          <a:prstGeom prst="line">
            <a:avLst/>
          </a:prstGeom>
          <a:ln w="12700">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8" name="TextplatzhalterRechts"/>
          <p:cNvSpPr>
            <a:spLocks noGrp="1"/>
          </p:cNvSpPr>
          <p:nvPr>
            <p:ph type="body" sz="quarter" idx="11"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36575" indent="-263525">
              <a:lnSpc>
                <a:spcPct val="120000"/>
              </a:lnSpc>
              <a:spcBef>
                <a:spcPts val="300"/>
              </a:spcBef>
              <a:spcAft>
                <a:spcPts val="300"/>
              </a:spcAft>
              <a:buClr>
                <a:srgbClr val="E75420"/>
              </a:buClr>
              <a:buFont typeface="Lucida Grande"/>
              <a:buChar char="-"/>
              <a:defRPr sz="1600" b="0"/>
            </a:lvl3pPr>
            <a:lvl4pPr marL="864000" indent="0">
              <a:lnSpc>
                <a:spcPct val="120000"/>
              </a:lnSpc>
              <a:spcBef>
                <a:spcPts val="300"/>
              </a:spcBef>
              <a:spcAft>
                <a:spcPts val="300"/>
              </a:spcAft>
              <a:buFontTx/>
              <a:buNone/>
              <a:defRPr sz="1600" b="0" baseline="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969139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Image + Text (1:1)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
          <p:cNvSpPr>
            <a:spLocks noGrp="1"/>
          </p:cNvSpPr>
          <p:nvPr>
            <p:ph type="body" sz="quarter" idx="12"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marR="0" indent="-273050" algn="l" defTabSz="457200" rtl="0" eaLnBrk="1" fontAlgn="auto" latinLnBrk="0" hangingPunct="1">
              <a:lnSpc>
                <a:spcPct val="120000"/>
              </a:lnSpc>
              <a:spcBef>
                <a:spcPts val="300"/>
              </a:spcBef>
              <a:spcAft>
                <a:spcPts val="300"/>
              </a:spcAft>
              <a:buClr>
                <a:srgbClr val="E75420"/>
              </a:buClr>
              <a:buSzTx/>
              <a:buFont typeface="Lucida Grande"/>
              <a:buChar char="-"/>
              <a:tabLst/>
              <a:defRPr sz="1600" b="0" baseline="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783765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Image + Text (1:1) + Conclusion">
    <p:spTree>
      <p:nvGrpSpPr>
        <p:cNvPr id="1" name=""/>
        <p:cNvGrpSpPr/>
        <p:nvPr/>
      </p:nvGrpSpPr>
      <p:grpSpPr>
        <a:xfrm>
          <a:off x="0" y="0"/>
          <a:ext cx="0" cy="0"/>
          <a:chOff x="0" y="0"/>
          <a:chExt cx="0" cy="0"/>
        </a:xfrm>
      </p:grpSpPr>
      <p:sp>
        <p:nvSpPr>
          <p:cNvPr id="6"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endParaRPr lang="de-DE" dirty="0"/>
          </a:p>
        </p:txBody>
      </p:sp>
      <p:sp>
        <p:nvSpPr>
          <p:cNvPr id="9" name="Textplatzhalter"/>
          <p:cNvSpPr>
            <a:spLocks noGrp="1"/>
          </p:cNvSpPr>
          <p:nvPr>
            <p:ph type="body" sz="quarter" idx="12" hasCustomPrompt="1"/>
          </p:nvPr>
        </p:nvSpPr>
        <p:spPr>
          <a:xfrm>
            <a:off x="4752000" y="1717439"/>
            <a:ext cx="3960000" cy="2772000"/>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10" name="TextplatzhalterKernaussage"/>
          <p:cNvSpPr>
            <a:spLocks noGrp="1"/>
          </p:cNvSpPr>
          <p:nvPr>
            <p:ph type="body" sz="quarter" idx="13" hasCustomPrompt="1"/>
          </p:nvPr>
        </p:nvSpPr>
        <p:spPr>
          <a:xfrm>
            <a:off x="4752000" y="4555200"/>
            <a:ext cx="3960000" cy="1540800"/>
          </a:xfrm>
          <a:prstGeom prst="rect">
            <a:avLst/>
          </a:prstGeom>
          <a:solidFill>
            <a:schemeClr val="tx2"/>
          </a:solidFill>
        </p:spPr>
        <p:txBody>
          <a:bodyPr vert="horz" lIns="180000" tIns="144000" rIns="180000" bIns="180000" anchor="ctr"/>
          <a:lstStyle>
            <a:lvl1pPr marL="0" indent="0">
              <a:lnSpc>
                <a:spcPct val="120000"/>
              </a:lnSpc>
              <a:buFontTx/>
              <a:buNone/>
              <a:defRPr sz="2000" baseline="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r>
              <a:rPr lang="de-DE" dirty="0" err="1" smtClean="0"/>
              <a:t>than</a:t>
            </a:r>
            <a:r>
              <a:rPr lang="de-DE" dirty="0" smtClean="0"/>
              <a:t> 3 </a:t>
            </a:r>
            <a:r>
              <a:rPr lang="de-DE" dirty="0" err="1" smtClean="0"/>
              <a:t>lines</a:t>
            </a:r>
            <a:r>
              <a:rPr lang="de-DE" dirty="0" smtClean="0"/>
              <a:t>.</a:t>
            </a:r>
            <a:endParaRPr lang="de-DE" dirty="0"/>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2"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472101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Image + Text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Bildplatzhalter"/>
          <p:cNvSpPr>
            <a:spLocks noGrp="1"/>
          </p:cNvSpPr>
          <p:nvPr>
            <p:ph type="pic" sz="quarter" idx="11" hasCustomPrompt="1"/>
          </p:nvPr>
        </p:nvSpPr>
        <p:spPr>
          <a:xfrm>
            <a:off x="432000" y="1714500"/>
            <a:ext cx="5220775"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861372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xt + Image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2700000" cy="4464000"/>
          </a:xfrm>
          <a:prstGeom prst="rect">
            <a:avLst/>
          </a:prstGeom>
        </p:spPr>
        <p:txBody>
          <a:bodyPr lIns="0" tIns="0" rIns="0" bIns="0"/>
          <a:lstStyle>
            <a:lvl1pPr marL="0" indent="0" algn="r">
              <a:lnSpc>
                <a:spcPct val="100000"/>
              </a:lnSpc>
              <a:spcBef>
                <a:spcPts val="600"/>
              </a:spcBef>
              <a:spcAft>
                <a:spcPts val="600"/>
              </a:spcAft>
              <a:buFontTx/>
              <a:buNone/>
              <a:defRPr sz="1600" b="0"/>
            </a:lvl1pPr>
            <a:lvl2pPr marL="0" indent="0" algn="r">
              <a:lnSpc>
                <a:spcPts val="2400"/>
              </a:lnSpc>
              <a:buFontTx/>
              <a:buNone/>
              <a:defRPr sz="1600" b="0"/>
            </a:lvl2pPr>
            <a:lvl3pPr marL="0" indent="0" algn="r">
              <a:lnSpc>
                <a:spcPts val="2000"/>
              </a:lnSpc>
              <a:buFontTx/>
              <a:buNone/>
              <a:defRPr sz="1600" b="0"/>
            </a:lvl3pPr>
          </a:lstStyle>
          <a:p>
            <a:pPr lvl="0"/>
            <a:r>
              <a:rPr lang="de-DE" dirty="0" err="1" smtClean="0"/>
              <a:t>Running</a:t>
            </a:r>
            <a:r>
              <a:rPr lang="de-DE" dirty="0" smtClean="0"/>
              <a:t> </a:t>
            </a:r>
            <a:r>
              <a:rPr lang="de-DE" dirty="0" err="1" smtClean="0"/>
              <a:t>text</a:t>
            </a:r>
            <a:endParaRPr lang="de-DE" dirty="0" smtClean="0"/>
          </a:p>
        </p:txBody>
      </p:sp>
      <p:sp>
        <p:nvSpPr>
          <p:cNvPr id="7" name="Bildplatzhalter"/>
          <p:cNvSpPr>
            <a:spLocks noGrp="1"/>
          </p:cNvSpPr>
          <p:nvPr>
            <p:ph type="pic" sz="quarter" idx="11" hasCustomPrompt="1"/>
          </p:nvPr>
        </p:nvSpPr>
        <p:spPr>
          <a:xfrm>
            <a:off x="3492000" y="1714500"/>
            <a:ext cx="5220000"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Text </a:t>
            </a:r>
            <a:r>
              <a:rPr lang="de-DE" dirty="0" err="1" smtClean="0"/>
              <a:t>left</a:t>
            </a:r>
            <a:r>
              <a:rPr lang="de-DE" dirty="0" smtClean="0"/>
              <a:t>, </a:t>
            </a:r>
            <a:r>
              <a:rPr lang="de-DE" dirty="0" err="1" smtClean="0"/>
              <a:t>picture</a:t>
            </a:r>
            <a:r>
              <a:rPr lang="de-DE" dirty="0" smtClean="0"/>
              <a:t> </a:t>
            </a:r>
            <a:r>
              <a:rPr lang="de-DE" dirty="0" err="1" smtClean="0"/>
              <a:t>right</a:t>
            </a: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934233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wo image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baseline="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t>
            </a:r>
            <a:r>
              <a:rPr lang="de-DE" dirty="0" err="1" smtClean="0"/>
              <a:t>two</a:t>
            </a:r>
            <a:r>
              <a:rPr lang="de-DE" dirty="0" smtClean="0"/>
              <a:t> </a:t>
            </a:r>
            <a:r>
              <a:rPr lang="de-DE" dirty="0" err="1" smtClean="0"/>
              <a:t>pictures</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endParaRPr lang="de-DE" dirty="0"/>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539226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Date Placeholder 3"/>
          <p:cNvSpPr>
            <a:spLocks noGrp="1"/>
          </p:cNvSpPr>
          <p:nvPr>
            <p:ph type="dt" sz="half" idx="10"/>
          </p:nvPr>
        </p:nvSpPr>
        <p:spPr/>
        <p:txBody>
          <a:bodyPr/>
          <a:lstStyle>
            <a:lvl1pPr>
              <a:defRPr/>
            </a:lvl1pPr>
          </a:lstStyle>
          <a:p>
            <a:pPr>
              <a:defRPr/>
            </a:pPr>
            <a:fld id="{C96A6016-DD90-4EAC-A834-CABF7B587EB7}" type="datetime1">
              <a:rPr lang="en-US"/>
              <a:pPr>
                <a:defRPr/>
              </a:pPr>
              <a:t>10/25/2019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632F9434-856E-41A1-84BA-617EA8496D24}" type="slidenum">
              <a:rPr lang="en-US"/>
              <a:pPr>
                <a:defRPr/>
              </a:pPr>
              <a:t>‹#›</a:t>
            </a:fld>
            <a:endParaRPr lang="en-US" dirty="0"/>
          </a:p>
        </p:txBody>
      </p:sp>
    </p:spTree>
    <p:extLst>
      <p:ext uri="{BB962C8B-B14F-4D97-AF65-F5344CB8AC3E}">
        <p14:creationId xmlns:p14="http://schemas.microsoft.com/office/powerpoint/2010/main" val="3555482598"/>
      </p:ext>
    </p:extLst>
  </p:cSld>
  <p:clrMapOvr>
    <a:masterClrMapping/>
  </p:clrMapOvr>
  <p:transition>
    <p:wipe dir="u"/>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 Images + Two Caption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1</a:t>
            </a:r>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9" name="Textplatzhalter"/>
          <p:cNvSpPr>
            <a:spLocks noGrp="1"/>
          </p:cNvSpPr>
          <p:nvPr>
            <p:ph type="body" sz="quarter" idx="14" hasCustomPrompt="1"/>
          </p:nvPr>
        </p:nvSpPr>
        <p:spPr>
          <a:xfrm>
            <a:off x="475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2</a:t>
            </a:r>
          </a:p>
          <a:p>
            <a:pPr lvl="1"/>
            <a:endParaRPr lang="de-DE" dirty="0"/>
          </a:p>
        </p:txBody>
      </p:sp>
      <p:sp>
        <p:nvSpPr>
          <p:cNvPr id="10"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110547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One Image + Caption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4500"/>
            <a:ext cx="8280000" cy="39600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2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5"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 </a:t>
            </a:r>
            <a:r>
              <a:rPr lang="de-DE" dirty="0" err="1" smtClean="0"/>
              <a:t>big</a:t>
            </a:r>
            <a:r>
              <a:rPr lang="de-DE" dirty="0" smtClean="0"/>
              <a:t> </a:t>
            </a:r>
            <a:r>
              <a:rPr lang="de-DE" dirty="0" err="1" smtClean="0"/>
              <a:t>image</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r>
              <a:rPr lang="de-DE" dirty="0" smtClean="0"/>
              <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05780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6" name="Tabellenplatzhalter"/>
          <p:cNvSpPr>
            <a:spLocks noGrp="1"/>
          </p:cNvSpPr>
          <p:nvPr>
            <p:ph type="tbl" sz="quarter" idx="10" hasCustomPrompt="1"/>
          </p:nvPr>
        </p:nvSpPr>
        <p:spPr>
          <a:xfrm>
            <a:off x="432000" y="1716678"/>
            <a:ext cx="8280000" cy="4464000"/>
          </a:xfrm>
          <a:prstGeom prst="rect">
            <a:avLst/>
          </a:prstGeom>
        </p:spPr>
        <p:txBody>
          <a:bodyPr vert="horz"/>
          <a:lstStyle>
            <a:lvl1pPr marL="0" indent="0">
              <a:buFontTx/>
              <a:buNone/>
              <a:defRPr sz="1200" baseline="0">
                <a:solidFill>
                  <a:srgbClr val="818A8F"/>
                </a:solidFill>
              </a:defRPr>
            </a:lvl1pPr>
          </a:lstStyle>
          <a:p>
            <a:r>
              <a:rPr lang="de-DE" sz="1200" dirty="0" smtClean="0"/>
              <a:t>Insert </a:t>
            </a:r>
            <a:r>
              <a:rPr lang="de-DE" sz="1200" dirty="0" err="1" smtClean="0"/>
              <a:t>table</a:t>
            </a:r>
            <a:r>
              <a:rPr lang="de-DE" sz="1200" dirty="0" smtClean="0"/>
              <a:t> via </a:t>
            </a:r>
            <a:r>
              <a:rPr lang="de-DE" sz="1200" dirty="0" err="1" smtClean="0"/>
              <a:t>the</a:t>
            </a:r>
            <a:r>
              <a:rPr lang="de-DE" sz="1200" dirty="0" smtClean="0"/>
              <a:t>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„Table“: </a:t>
            </a:r>
            <a:r>
              <a:rPr lang="de-DE" sz="1200" dirty="0" err="1" smtClean="0"/>
              <a:t>Choose</a:t>
            </a:r>
            <a:r>
              <a:rPr lang="de-DE" sz="1200" dirty="0" smtClean="0"/>
              <a:t> </a:t>
            </a:r>
            <a:r>
              <a:rPr lang="de-DE" sz="1200" dirty="0" err="1" smtClean="0"/>
              <a:t>number</a:t>
            </a:r>
            <a:r>
              <a:rPr lang="de-DE" sz="1200" dirty="0" smtClean="0"/>
              <a:t> </a:t>
            </a:r>
            <a:r>
              <a:rPr lang="de-DE" sz="1200" dirty="0" err="1" smtClean="0"/>
              <a:t>of</a:t>
            </a:r>
            <a:r>
              <a:rPr lang="de-DE" sz="1200" dirty="0" smtClean="0"/>
              <a:t> </a:t>
            </a:r>
            <a:r>
              <a:rPr lang="de-DE" sz="1200" dirty="0" err="1" smtClean="0"/>
              <a:t>rows</a:t>
            </a:r>
            <a:r>
              <a:rPr lang="de-DE" sz="1200" dirty="0" smtClean="0"/>
              <a:t> </a:t>
            </a:r>
            <a:r>
              <a:rPr lang="de-DE" sz="1200" dirty="0" err="1" smtClean="0"/>
              <a:t>and</a:t>
            </a:r>
            <a:r>
              <a:rPr lang="de-DE" sz="1200" dirty="0" smtClean="0"/>
              <a:t> </a:t>
            </a:r>
            <a:r>
              <a:rPr lang="de-DE" sz="1200" dirty="0" err="1" smtClean="0"/>
              <a:t>columns</a:t>
            </a:r>
            <a:r>
              <a:rPr lang="de-DE" sz="1200" dirty="0" smtClean="0"/>
              <a:t> </a:t>
            </a:r>
            <a:r>
              <a:rPr lang="de-DE" sz="1200" dirty="0" err="1" smtClean="0"/>
              <a:t>and</a:t>
            </a:r>
            <a:r>
              <a:rPr lang="de-DE" sz="1200" dirty="0" smtClean="0"/>
              <a:t> </a:t>
            </a:r>
            <a:r>
              <a:rPr lang="de-DE" sz="1200" dirty="0" err="1" smtClean="0"/>
              <a:t>subsequently</a:t>
            </a:r>
            <a:r>
              <a:rPr lang="de-DE" sz="1200" dirty="0" smtClean="0"/>
              <a:t> </a:t>
            </a:r>
            <a:r>
              <a:rPr lang="de-DE" sz="1200" dirty="0" err="1" smtClean="0"/>
              <a:t>click</a:t>
            </a:r>
            <a:r>
              <a:rPr lang="de-DE" sz="1200" dirty="0" smtClean="0"/>
              <a:t> on „New </a:t>
            </a:r>
            <a:r>
              <a:rPr lang="de-DE" sz="1200" dirty="0" err="1" smtClean="0"/>
              <a:t>table</a:t>
            </a:r>
            <a:r>
              <a:rPr lang="de-DE" sz="1200" dirty="0" smtClean="0"/>
              <a: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Table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62667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5" name="Diagrammplatzhalter"/>
          <p:cNvSpPr>
            <a:spLocks noGrp="1"/>
          </p:cNvSpPr>
          <p:nvPr>
            <p:ph type="chart" sz="quarter" idx="10" hasCustomPrompt="1"/>
          </p:nvPr>
        </p:nvSpPr>
        <p:spPr>
          <a:xfrm>
            <a:off x="432000" y="1709788"/>
            <a:ext cx="8280000" cy="4464000"/>
          </a:xfrm>
          <a:prstGeom prst="rect">
            <a:avLst/>
          </a:prstGeom>
        </p:spPr>
        <p:txBody>
          <a:bodyPr vert="horz"/>
          <a:lstStyle>
            <a:lvl1pPr marL="0" indent="0">
              <a:buFontTx/>
              <a:buNone/>
              <a:defRPr sz="120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a:t>
            </a:r>
            <a:r>
              <a:rPr lang="de-DE" sz="1200" dirty="0" err="1" smtClean="0"/>
              <a:t>eliagroup</a:t>
            </a:r>
            <a:r>
              <a:rPr lang="de-DE" sz="1200" dirty="0" smtClean="0"/>
              <a:t> “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Chart title</a:t>
            </a: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471378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hart + Text slide">
    <p:spTree>
      <p:nvGrpSpPr>
        <p:cNvPr id="1" name=""/>
        <p:cNvGrpSpPr/>
        <p:nvPr/>
      </p:nvGrpSpPr>
      <p:grpSpPr>
        <a:xfrm>
          <a:off x="0" y="0"/>
          <a:ext cx="0" cy="0"/>
          <a:chOff x="0" y="0"/>
          <a:chExt cx="0" cy="0"/>
        </a:xfrm>
      </p:grpSpPr>
      <p:sp>
        <p:nvSpPr>
          <p:cNvPr id="3" name="Diagrammplatzhalter"/>
          <p:cNvSpPr>
            <a:spLocks noGrp="1"/>
          </p:cNvSpPr>
          <p:nvPr>
            <p:ph type="chart" sz="quarter" idx="11" hasCustomPrompt="1"/>
          </p:nvPr>
        </p:nvSpPr>
        <p:spPr>
          <a:xfrm>
            <a:off x="432000" y="1709788"/>
            <a:ext cx="5215550" cy="4464000"/>
          </a:xfrm>
          <a:prstGeom prst="rect">
            <a:avLst/>
          </a:prstGeom>
        </p:spPr>
        <p:txBody>
          <a:bodyPr vert="horz"/>
          <a:lstStyle>
            <a:lvl1pPr marL="0" indent="0">
              <a:buFontTx/>
              <a:buNone/>
              <a:defRPr sz="1200" baseline="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7"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6"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baseline="0">
                <a:solidFill>
                  <a:srgbClr val="E75420"/>
                </a:solidFill>
              </a:defRPr>
            </a:lvl1pPr>
          </a:lstStyle>
          <a:p>
            <a:r>
              <a:rPr lang="de-DE" dirty="0" smtClean="0"/>
              <a:t>Chart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441364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17" name="Textplatzhalter3"/>
          <p:cNvSpPr>
            <a:spLocks noGrp="1"/>
          </p:cNvSpPr>
          <p:nvPr>
            <p:ph type="body" sz="quarter" idx="14" hasCustomPrompt="1"/>
          </p:nvPr>
        </p:nvSpPr>
        <p:spPr>
          <a:xfrm>
            <a:off x="5992575" y="2512111"/>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0" name="HintergrundProzesspunkt3"/>
          <p:cNvSpPr/>
          <p:nvPr userDrawn="1"/>
        </p:nvSpPr>
        <p:spPr>
          <a:xfrm rot="16200000">
            <a:off x="6728276"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e-DE" b="0">
              <a:solidFill>
                <a:prstClr val="white"/>
              </a:solidFill>
            </a:endParaRPr>
          </a:p>
        </p:txBody>
      </p:sp>
      <p:sp>
        <p:nvSpPr>
          <p:cNvPr id="18" name="TextplatzhalterProzesspunkt3"/>
          <p:cNvSpPr>
            <a:spLocks noGrp="1"/>
          </p:cNvSpPr>
          <p:nvPr>
            <p:ph type="body" sz="quarter" idx="15" hasCustomPrompt="1"/>
          </p:nvPr>
        </p:nvSpPr>
        <p:spPr>
          <a:xfrm>
            <a:off x="5708581" y="1709788"/>
            <a:ext cx="254675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3</a:t>
            </a:r>
          </a:p>
        </p:txBody>
      </p:sp>
      <p:cxnSp>
        <p:nvCxnSpPr>
          <p:cNvPr id="23" name="Trennlinie2"/>
          <p:cNvCxnSpPr/>
          <p:nvPr userDrawn="1"/>
        </p:nvCxnSpPr>
        <p:spPr>
          <a:xfrm flipV="1">
            <a:off x="5708581"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14" name="Textplatzhalter2"/>
          <p:cNvSpPr>
            <a:spLocks noGrp="1"/>
          </p:cNvSpPr>
          <p:nvPr>
            <p:ph type="body" sz="quarter" idx="12" hasCustomPrompt="1"/>
          </p:nvPr>
        </p:nvSpPr>
        <p:spPr>
          <a:xfrm>
            <a:off x="3438209"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357188" indent="-357188">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6" name="HintergrundProzesspunkt2"/>
          <p:cNvSpPr/>
          <p:nvPr userDrawn="1"/>
        </p:nvSpPr>
        <p:spPr>
          <a:xfrm rot="16200000">
            <a:off x="4160290"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e-DE" b="0">
              <a:solidFill>
                <a:prstClr val="white"/>
              </a:solidFill>
            </a:endParaRPr>
          </a:p>
        </p:txBody>
      </p:sp>
      <p:sp>
        <p:nvSpPr>
          <p:cNvPr id="15" name="TextplatzhalterProzesspunkt2"/>
          <p:cNvSpPr>
            <a:spLocks noGrp="1"/>
          </p:cNvSpPr>
          <p:nvPr>
            <p:ph type="body" sz="quarter" idx="13" hasCustomPrompt="1"/>
          </p:nvPr>
        </p:nvSpPr>
        <p:spPr>
          <a:xfrm>
            <a:off x="3175703" y="1709789"/>
            <a:ext cx="253287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2</a:t>
            </a:r>
          </a:p>
        </p:txBody>
      </p:sp>
      <p:cxnSp>
        <p:nvCxnSpPr>
          <p:cNvPr id="22" name="Trennlinie1"/>
          <p:cNvCxnSpPr/>
          <p:nvPr userDrawn="1"/>
        </p:nvCxnSpPr>
        <p:spPr>
          <a:xfrm flipV="1">
            <a:off x="3154883"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7" name="Textplatzhalter1"/>
          <p:cNvSpPr>
            <a:spLocks noGrp="1"/>
          </p:cNvSpPr>
          <p:nvPr>
            <p:ph type="body" sz="quarter" idx="10" hasCustomPrompt="1"/>
          </p:nvPr>
        </p:nvSpPr>
        <p:spPr>
          <a:xfrm>
            <a:off x="886623"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baseline="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7" name="HintergrundProzesspunkt1"/>
          <p:cNvSpPr/>
          <p:nvPr userDrawn="1"/>
        </p:nvSpPr>
        <p:spPr>
          <a:xfrm rot="16200000">
            <a:off x="1613124" y="669270"/>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e-DE" b="0">
              <a:solidFill>
                <a:prstClr val="white"/>
              </a:solidFill>
            </a:endParaRPr>
          </a:p>
        </p:txBody>
      </p:sp>
      <p:sp>
        <p:nvSpPr>
          <p:cNvPr id="10" name="TextplatzhalterProzesspunkt1"/>
          <p:cNvSpPr>
            <a:spLocks noGrp="1"/>
          </p:cNvSpPr>
          <p:nvPr>
            <p:ph type="body" sz="quarter" idx="11" hasCustomPrompt="1"/>
          </p:nvPr>
        </p:nvSpPr>
        <p:spPr>
          <a:xfrm>
            <a:off x="612000" y="1709789"/>
            <a:ext cx="2549823"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1</a:t>
            </a:r>
          </a:p>
        </p:txBody>
      </p:sp>
      <p:sp>
        <p:nvSpPr>
          <p:cNvPr id="1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2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
        <p:nvSpPr>
          <p:cNvPr id="2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Tree>
    <p:extLst>
      <p:ext uri="{BB962C8B-B14F-4D97-AF65-F5344CB8AC3E}">
        <p14:creationId xmlns:p14="http://schemas.microsoft.com/office/powerpoint/2010/main" val="3858763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Hintergrund"/>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099343"/>
            <a:ext cx="9144000" cy="4757737"/>
          </a:xfrm>
          <a:prstGeom prst="rect">
            <a:avLst/>
          </a:prstGeom>
        </p:spPr>
      </p:pic>
      <p:pic>
        <p:nvPicPr>
          <p:cNvPr id="5" name="Titelbild_Grey_Light" title="Grey Light"/>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83601" y="156387"/>
            <a:ext cx="8776800" cy="1942956"/>
          </a:xfrm>
          <a:prstGeom prst="rect">
            <a:avLst/>
          </a:prstGeom>
        </p:spPr>
      </p:pic>
      <p:sp>
        <p:nvSpPr>
          <p:cNvPr id="4" name="Text Placeholder 3"/>
          <p:cNvSpPr>
            <a:spLocks noGrp="1"/>
          </p:cNvSpPr>
          <p:nvPr>
            <p:ph type="body" sz="quarter" idx="10" hasCustomPrompt="1"/>
          </p:nvPr>
        </p:nvSpPr>
        <p:spPr>
          <a:xfrm>
            <a:off x="346730" y="2342800"/>
            <a:ext cx="6003925" cy="860425"/>
          </a:xfrm>
          <a:prstGeom prst="rect">
            <a:avLst/>
          </a:prstGeom>
        </p:spPr>
        <p:txBody>
          <a:bodyPr vert="horz" anchor="ctr"/>
          <a:lstStyle>
            <a:lvl1pPr marL="0" indent="0" algn="l">
              <a:lnSpc>
                <a:spcPct val="100000"/>
              </a:lnSpc>
              <a:spcBef>
                <a:spcPts val="0"/>
              </a:spcBef>
              <a:buNone/>
              <a:defRPr sz="2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algn="l">
              <a:lnSpc>
                <a:spcPct val="120000"/>
              </a:lnSpc>
            </a:pPr>
            <a:r>
              <a:rPr lang="de-DE" sz="2800" dirty="0" smtClean="0">
                <a:solidFill>
                  <a:schemeClr val="lt1"/>
                </a:solidFill>
              </a:rPr>
              <a:t>Elia </a:t>
            </a:r>
            <a:r>
              <a:rPr lang="de-DE" sz="2800" dirty="0" err="1" smtClean="0">
                <a:solidFill>
                  <a:schemeClr val="lt1"/>
                </a:solidFill>
              </a:rPr>
              <a:t>presentation</a:t>
            </a:r>
            <a:r>
              <a:rPr lang="de-DE" sz="2800" dirty="0" smtClean="0">
                <a:solidFill>
                  <a:schemeClr val="lt1"/>
                </a:solidFill>
              </a:rPr>
              <a:t> </a:t>
            </a:r>
            <a:r>
              <a:rPr lang="de-DE" sz="2800" dirty="0" err="1" smtClean="0">
                <a:solidFill>
                  <a:schemeClr val="lt1"/>
                </a:solidFill>
              </a:rPr>
              <a:t>template</a:t>
            </a:r>
            <a:endParaRPr lang="de-DE" sz="2800" dirty="0">
              <a:solidFill>
                <a:schemeClr val="lt1"/>
              </a:solidFill>
              <a:latin typeface="+mn-lt"/>
            </a:endParaRPr>
          </a:p>
        </p:txBody>
      </p:sp>
      <p:sp>
        <p:nvSpPr>
          <p:cNvPr id="7" name="Text Placeholder 6"/>
          <p:cNvSpPr>
            <a:spLocks noGrp="1"/>
          </p:cNvSpPr>
          <p:nvPr>
            <p:ph type="body" sz="quarter" idx="11" hasCustomPrompt="1"/>
          </p:nvPr>
        </p:nvSpPr>
        <p:spPr>
          <a:xfrm>
            <a:off x="372183" y="3612856"/>
            <a:ext cx="8280400" cy="704850"/>
          </a:xfrm>
          <a:prstGeom prst="rect">
            <a:avLst/>
          </a:prstGeom>
        </p:spPr>
        <p:txBody>
          <a:bodyPr vert="horz"/>
          <a:lstStyle>
            <a:lvl1pPr marL="0" indent="0">
              <a:buNone/>
              <a:defRPr sz="1600" baseline="0">
                <a:solidFill>
                  <a:srgbClr val="FFFFFF"/>
                </a:solidFill>
              </a:defRPr>
            </a:lvl1pPr>
            <a:lvl2pPr marL="457200" indent="0">
              <a:buNone/>
              <a:defRPr sz="2000">
                <a:solidFill>
                  <a:srgbClr val="FFFFFF"/>
                </a:solidFill>
              </a:defRPr>
            </a:lvl2pPr>
            <a:lvl3pPr marL="914400" indent="0">
              <a:buNone/>
              <a:defRPr sz="18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lnSpc>
                <a:spcPct val="120000"/>
              </a:lnSpc>
              <a:spcBef>
                <a:spcPts val="24"/>
              </a:spcBef>
            </a:pPr>
            <a:r>
              <a:rPr lang="en-US" sz="1600" b="0" dirty="0" err="1" smtClean="0">
                <a:solidFill>
                  <a:schemeClr val="lt1"/>
                </a:solidFill>
              </a:rPr>
              <a:t>Subheadline</a:t>
            </a:r>
            <a:r>
              <a:rPr lang="en-US" sz="1600" b="0" dirty="0" smtClean="0">
                <a:solidFill>
                  <a:schemeClr val="lt1"/>
                </a:solidFill>
              </a:rPr>
              <a:t> (just if required), maximum length 2 lines</a:t>
            </a:r>
            <a:endParaRPr lang="de-DE" sz="1600" b="0" dirty="0">
              <a:solidFill>
                <a:schemeClr val="lt1"/>
              </a:solidFill>
            </a:endParaRPr>
          </a:p>
        </p:txBody>
      </p:sp>
      <p:sp>
        <p:nvSpPr>
          <p:cNvPr id="9" name="Text Placeholder 8"/>
          <p:cNvSpPr>
            <a:spLocks noGrp="1"/>
          </p:cNvSpPr>
          <p:nvPr>
            <p:ph type="body" sz="quarter" idx="12" hasCustomPrompt="1"/>
          </p:nvPr>
        </p:nvSpPr>
        <p:spPr>
          <a:xfrm>
            <a:off x="411402" y="5701110"/>
            <a:ext cx="7132637" cy="234964"/>
          </a:xfrm>
          <a:prstGeom prst="rect">
            <a:avLst/>
          </a:prstGeom>
        </p:spPr>
        <p:txBody>
          <a:bodyPr vert="horz" tIns="0" bIns="0"/>
          <a:lstStyle>
            <a:lvl1pPr marL="0" indent="0">
              <a:spcBef>
                <a:spcPts val="0"/>
              </a:spcBef>
              <a:buNone/>
              <a:defRPr sz="1200" baseline="0">
                <a:solidFill>
                  <a:srgbClr val="FFFFFF"/>
                </a:solidFill>
              </a:defRPr>
            </a:lvl1pPr>
            <a:lvl2pPr marL="457200" indent="0">
              <a:buNone/>
              <a:defRPr sz="1400">
                <a:solidFill>
                  <a:srgbClr val="FFFFFF"/>
                </a:solidFill>
              </a:defRPr>
            </a:lvl2pPr>
            <a:lvl3pPr marL="914400" indent="0">
              <a:buNone/>
              <a:defRPr sz="1400">
                <a:solidFill>
                  <a:srgbClr val="FFFFFF"/>
                </a:solidFill>
              </a:defRPr>
            </a:lvl3pPr>
            <a:lvl4pPr marL="1371600" indent="0">
              <a:buNone/>
              <a:defRPr sz="1400">
                <a:solidFill>
                  <a:srgbClr val="FFFFFF"/>
                </a:solidFill>
              </a:defRPr>
            </a:lvl4pPr>
            <a:lvl5pPr marL="1828800" indent="0">
              <a:buNone/>
              <a:defRPr sz="1400">
                <a:solidFill>
                  <a:srgbClr val="FFFFFF"/>
                </a:solidFill>
              </a:defRPr>
            </a:lvl5pPr>
          </a:lstStyle>
          <a:p>
            <a:pPr lvl="0"/>
            <a:r>
              <a:rPr lang="nl-BE" dirty="0" smtClean="0"/>
              <a:t>Elia annual meeting</a:t>
            </a:r>
          </a:p>
        </p:txBody>
      </p:sp>
      <p:sp>
        <p:nvSpPr>
          <p:cNvPr id="17" name="Text Placeholder 8"/>
          <p:cNvSpPr>
            <a:spLocks noGrp="1"/>
          </p:cNvSpPr>
          <p:nvPr>
            <p:ph type="body" sz="quarter" idx="13" hasCustomPrompt="1"/>
          </p:nvPr>
        </p:nvSpPr>
        <p:spPr>
          <a:xfrm>
            <a:off x="411402" y="6200020"/>
            <a:ext cx="7132637" cy="234653"/>
          </a:xfrm>
          <a:prstGeom prst="rect">
            <a:avLst/>
          </a:prstGeom>
        </p:spPr>
        <p:txBody>
          <a:bodyPr vert="horz" tIns="0" bIns="0"/>
          <a:lstStyle>
            <a:lvl1pPr marL="0" indent="0">
              <a:spcBef>
                <a:spcPts val="0"/>
              </a:spcBef>
              <a:buNone/>
              <a:defRPr sz="1200" baseline="0">
                <a:solidFill>
                  <a:srgbClr val="FFFFFF"/>
                </a:solidFill>
              </a:defRPr>
            </a:lvl1pPr>
            <a:lvl2pPr marL="457200" indent="0">
              <a:buNone/>
              <a:defRPr sz="1400">
                <a:solidFill>
                  <a:srgbClr val="FFFFFF"/>
                </a:solidFill>
              </a:defRPr>
            </a:lvl2pPr>
            <a:lvl3pPr marL="914400" indent="0">
              <a:buNone/>
              <a:defRPr sz="1400">
                <a:solidFill>
                  <a:srgbClr val="FFFFFF"/>
                </a:solidFill>
              </a:defRPr>
            </a:lvl3pPr>
            <a:lvl4pPr marL="1371600" indent="0">
              <a:buNone/>
              <a:defRPr sz="1400">
                <a:solidFill>
                  <a:srgbClr val="FFFFFF"/>
                </a:solidFill>
              </a:defRPr>
            </a:lvl4pPr>
            <a:lvl5pPr marL="1828800" indent="0">
              <a:buNone/>
              <a:defRPr sz="1400">
                <a:solidFill>
                  <a:srgbClr val="FFFFFF"/>
                </a:solidFill>
              </a:defRPr>
            </a:lvl5pPr>
          </a:lstStyle>
          <a:p>
            <a:pPr lvl="0"/>
            <a:r>
              <a:rPr lang="nl-BE" dirty="0" smtClean="0"/>
              <a:t>First name Last name</a:t>
            </a:r>
          </a:p>
        </p:txBody>
      </p:sp>
      <p:sp>
        <p:nvSpPr>
          <p:cNvPr id="18" name="Text Placeholder 8"/>
          <p:cNvSpPr>
            <a:spLocks noGrp="1"/>
          </p:cNvSpPr>
          <p:nvPr>
            <p:ph type="body" sz="quarter" idx="14" hasCustomPrompt="1"/>
          </p:nvPr>
        </p:nvSpPr>
        <p:spPr>
          <a:xfrm>
            <a:off x="411402" y="5945488"/>
            <a:ext cx="7132637" cy="244589"/>
          </a:xfrm>
          <a:prstGeom prst="rect">
            <a:avLst/>
          </a:prstGeom>
        </p:spPr>
        <p:txBody>
          <a:bodyPr vert="horz" tIns="0" bIns="0"/>
          <a:lstStyle>
            <a:lvl1pPr marL="0" indent="0">
              <a:spcBef>
                <a:spcPts val="0"/>
              </a:spcBef>
              <a:buNone/>
              <a:defRPr sz="1200" baseline="0">
                <a:solidFill>
                  <a:srgbClr val="FFFFFF"/>
                </a:solidFill>
              </a:defRPr>
            </a:lvl1pPr>
            <a:lvl2pPr marL="457200" indent="0">
              <a:buNone/>
              <a:defRPr sz="1400">
                <a:solidFill>
                  <a:srgbClr val="FFFFFF"/>
                </a:solidFill>
              </a:defRPr>
            </a:lvl2pPr>
            <a:lvl3pPr marL="914400" indent="0">
              <a:buNone/>
              <a:defRPr sz="1400">
                <a:solidFill>
                  <a:srgbClr val="FFFFFF"/>
                </a:solidFill>
              </a:defRPr>
            </a:lvl3pPr>
            <a:lvl4pPr marL="1371600" indent="0">
              <a:buNone/>
              <a:defRPr sz="1400">
                <a:solidFill>
                  <a:srgbClr val="FFFFFF"/>
                </a:solidFill>
              </a:defRPr>
            </a:lvl4pPr>
            <a:lvl5pPr marL="1828800" indent="0">
              <a:buNone/>
              <a:defRPr sz="1400">
                <a:solidFill>
                  <a:srgbClr val="FFFFFF"/>
                </a:solidFill>
              </a:defRPr>
            </a:lvl5pPr>
          </a:lstStyle>
          <a:p>
            <a:pPr lvl="0"/>
            <a:r>
              <a:rPr lang="nl-BE" dirty="0" smtClean="0"/>
              <a:t>City, date</a:t>
            </a:r>
          </a:p>
        </p:txBody>
      </p:sp>
      <p:pic>
        <p:nvPicPr>
          <p:cNvPr id="2" name="Picture 1" descr="elia-kleur.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150466" y="377807"/>
            <a:ext cx="1625236" cy="355746"/>
          </a:xfrm>
          <a:prstGeom prst="rect">
            <a:avLst/>
          </a:prstGeom>
        </p:spPr>
      </p:pic>
    </p:spTree>
    <p:extLst>
      <p:ext uri="{BB962C8B-B14F-4D97-AF65-F5344CB8AC3E}">
        <p14:creationId xmlns:p14="http://schemas.microsoft.com/office/powerpoint/2010/main" val="658635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98538" y="6405563"/>
            <a:ext cx="1581150" cy="352425"/>
          </a:xfrm>
          <a:prstGeom prst="rect">
            <a:avLst/>
          </a:prstGeom>
        </p:spPr>
        <p:txBody>
          <a:bodyPr/>
          <a:lstStyle>
            <a:lvl1pPr>
              <a:defRPr/>
            </a:lvl1pPr>
          </a:lstStyle>
          <a:p>
            <a:pPr>
              <a:defRPr/>
            </a:pPr>
            <a:fld id="{D0A9794F-9CA7-459B-8E31-9CC7079C1D9A}" type="datetime1">
              <a:rPr lang="fr-BE" b="0" smtClean="0">
                <a:solidFill>
                  <a:srgbClr val="46535B"/>
                </a:solidFill>
                <a:latin typeface="Times" pitchFamily="18" charset="0"/>
              </a:rPr>
              <a:pPr>
                <a:defRPr/>
              </a:pPr>
              <a:t>25-10-19</a:t>
            </a:fld>
            <a:endParaRPr lang="fr-BE" b="0" dirty="0">
              <a:solidFill>
                <a:srgbClr val="46535B"/>
              </a:solidFill>
              <a:latin typeface="Times" pitchFamily="18" charset="0"/>
            </a:endParaRPr>
          </a:p>
        </p:txBody>
      </p:sp>
      <p:sp>
        <p:nvSpPr>
          <p:cNvPr id="3" name="Footer Placeholder 4"/>
          <p:cNvSpPr>
            <a:spLocks noGrp="1"/>
          </p:cNvSpPr>
          <p:nvPr>
            <p:ph type="ftr" sz="quarter" idx="11"/>
          </p:nvPr>
        </p:nvSpPr>
        <p:spPr>
          <a:xfrm>
            <a:off x="3246438" y="6405563"/>
            <a:ext cx="3008312" cy="352425"/>
          </a:xfrm>
          <a:prstGeom prst="rect">
            <a:avLst/>
          </a:prstGeom>
        </p:spPr>
        <p:txBody>
          <a:bodyPr/>
          <a:lstStyle>
            <a:lvl1pPr>
              <a:defRPr/>
            </a:lvl1pPr>
          </a:lstStyle>
          <a:p>
            <a:pPr>
              <a:defRPr/>
            </a:pPr>
            <a:endParaRPr lang="fr-BE" dirty="0">
              <a:solidFill>
                <a:srgbClr val="46535B">
                  <a:tint val="75000"/>
                </a:srgbClr>
              </a:solidFill>
            </a:endParaRPr>
          </a:p>
        </p:txBody>
      </p:sp>
      <p:sp>
        <p:nvSpPr>
          <p:cNvPr id="4" name="Slide Number Placeholder 5"/>
          <p:cNvSpPr>
            <a:spLocks noGrp="1"/>
          </p:cNvSpPr>
          <p:nvPr>
            <p:ph type="sldNum" sz="quarter" idx="12"/>
          </p:nvPr>
        </p:nvSpPr>
        <p:spPr>
          <a:xfrm>
            <a:off x="112713" y="6405563"/>
            <a:ext cx="673100" cy="352425"/>
          </a:xfrm>
          <a:prstGeom prst="rect">
            <a:avLst/>
          </a:prstGeom>
        </p:spPr>
        <p:txBody>
          <a:bodyPr/>
          <a:lstStyle>
            <a:lvl1pPr>
              <a:defRPr/>
            </a:lvl1pPr>
          </a:lstStyle>
          <a:p>
            <a:pPr>
              <a:defRPr/>
            </a:pPr>
            <a:fld id="{EE16A0E3-BD49-4868-934E-F4C7F0AE17E9}" type="slidenum">
              <a:rPr lang="fr-BE" smtClean="0">
                <a:solidFill>
                  <a:srgbClr val="46535B">
                    <a:tint val="75000"/>
                  </a:srgbClr>
                </a:solidFill>
              </a:rPr>
              <a:pPr>
                <a:defRPr/>
              </a:pPr>
              <a:t>‹#›</a:t>
            </a:fld>
            <a:endParaRPr lang="fr-BE" dirty="0">
              <a:solidFill>
                <a:srgbClr val="46535B">
                  <a:tint val="75000"/>
                </a:srgbClr>
              </a:solidFill>
            </a:endParaRPr>
          </a:p>
        </p:txBody>
      </p:sp>
    </p:spTree>
    <p:extLst>
      <p:ext uri="{BB962C8B-B14F-4D97-AF65-F5344CB8AC3E}">
        <p14:creationId xmlns:p14="http://schemas.microsoft.com/office/powerpoint/2010/main" val="1726125425"/>
      </p:ext>
    </p:extLst>
  </p:cSld>
  <p:clrMapOvr>
    <a:masterClrMapping/>
  </p:clrMapOvr>
  <p:transition>
    <p:wipe dir="u"/>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Final slide">
    <p:bg>
      <p:bgPr>
        <a:blipFill dpi="0" rotWithShape="1">
          <a:blip r:embed="rId2" cstate="screen">
            <a:alphaModFix/>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chlusstext"/>
          <p:cNvSpPr txBox="1"/>
          <p:nvPr userDrawn="1"/>
        </p:nvSpPr>
        <p:spPr>
          <a:xfrm>
            <a:off x="431800" y="2613590"/>
            <a:ext cx="8280000" cy="538609"/>
          </a:xfrm>
          <a:prstGeom prst="rect">
            <a:avLst/>
          </a:prstGeom>
          <a:noFill/>
        </p:spPr>
        <p:txBody>
          <a:bodyPr wrap="square" lIns="0" tIns="0" rtlCol="0">
            <a:spAutoFit/>
          </a:bodyPr>
          <a:lstStyle/>
          <a:p>
            <a:r>
              <a:rPr lang="de-DE" sz="3200" b="0" dirty="0" err="1" smtClean="0">
                <a:solidFill>
                  <a:prstClr val="white"/>
                </a:solidFill>
                <a:latin typeface="Times" pitchFamily="18" charset="0"/>
              </a:rPr>
              <a:t>Many</a:t>
            </a:r>
            <a:r>
              <a:rPr lang="de-DE" sz="3200" b="0" dirty="0" smtClean="0">
                <a:solidFill>
                  <a:prstClr val="white"/>
                </a:solidFill>
                <a:latin typeface="Times" pitchFamily="18" charset="0"/>
              </a:rPr>
              <a:t> </a:t>
            </a:r>
            <a:r>
              <a:rPr lang="de-DE" sz="3200" b="0" dirty="0" err="1" smtClean="0">
                <a:solidFill>
                  <a:prstClr val="white"/>
                </a:solidFill>
                <a:latin typeface="Times" pitchFamily="18" charset="0"/>
              </a:rPr>
              <a:t>thanks</a:t>
            </a:r>
            <a:r>
              <a:rPr lang="de-DE" sz="3200" b="0" dirty="0" smtClean="0">
                <a:solidFill>
                  <a:prstClr val="white"/>
                </a:solidFill>
                <a:latin typeface="Times" pitchFamily="18" charset="0"/>
              </a:rPr>
              <a:t> </a:t>
            </a:r>
            <a:r>
              <a:rPr lang="de-DE" sz="3200" b="0" dirty="0" err="1" smtClean="0">
                <a:solidFill>
                  <a:prstClr val="white"/>
                </a:solidFill>
                <a:latin typeface="Times" pitchFamily="18" charset="0"/>
              </a:rPr>
              <a:t>for</a:t>
            </a:r>
            <a:r>
              <a:rPr lang="de-DE" sz="3200" b="0" dirty="0" smtClean="0">
                <a:solidFill>
                  <a:prstClr val="white"/>
                </a:solidFill>
                <a:latin typeface="Times" pitchFamily="18" charset="0"/>
              </a:rPr>
              <a:t> </a:t>
            </a:r>
            <a:r>
              <a:rPr lang="de-DE" sz="3200" b="0" dirty="0" err="1" smtClean="0">
                <a:solidFill>
                  <a:prstClr val="white"/>
                </a:solidFill>
                <a:latin typeface="Times" pitchFamily="18" charset="0"/>
              </a:rPr>
              <a:t>your</a:t>
            </a:r>
            <a:r>
              <a:rPr lang="de-DE" sz="3200" b="0" dirty="0" smtClean="0">
                <a:solidFill>
                  <a:prstClr val="white"/>
                </a:solidFill>
                <a:latin typeface="Times" pitchFamily="18" charset="0"/>
              </a:rPr>
              <a:t> </a:t>
            </a:r>
            <a:r>
              <a:rPr lang="de-DE" sz="3200" b="0" dirty="0" err="1" smtClean="0">
                <a:solidFill>
                  <a:prstClr val="white"/>
                </a:solidFill>
                <a:latin typeface="Times" pitchFamily="18" charset="0"/>
              </a:rPr>
              <a:t>attention</a:t>
            </a:r>
            <a:r>
              <a:rPr lang="de-DE" sz="3200" b="0" dirty="0" smtClean="0">
                <a:solidFill>
                  <a:prstClr val="white"/>
                </a:solidFill>
                <a:latin typeface="Times" pitchFamily="18" charset="0"/>
              </a:rPr>
              <a:t>!</a:t>
            </a:r>
            <a:endParaRPr lang="de-DE" sz="3200" b="0" dirty="0">
              <a:solidFill>
                <a:prstClr val="white"/>
              </a:solidFill>
              <a:latin typeface="Times" pitchFamily="18" charset="0"/>
            </a:endParaRPr>
          </a:p>
        </p:txBody>
      </p:sp>
      <p:sp>
        <p:nvSpPr>
          <p:cNvPr id="4" name="Adresse"/>
          <p:cNvSpPr txBox="1"/>
          <p:nvPr userDrawn="1"/>
        </p:nvSpPr>
        <p:spPr>
          <a:xfrm>
            <a:off x="450613" y="3837486"/>
            <a:ext cx="8280000" cy="2405787"/>
          </a:xfrm>
          <a:prstGeom prst="rect">
            <a:avLst/>
          </a:prstGeom>
          <a:noFill/>
        </p:spPr>
        <p:txBody>
          <a:bodyPr wrap="square" lIns="0" tIns="0" rtlCol="0">
            <a:spAutoFit/>
          </a:bodyPr>
          <a:lstStyle/>
          <a:p>
            <a:pPr>
              <a:lnSpc>
                <a:spcPct val="140000"/>
              </a:lnSpc>
            </a:pPr>
            <a:endParaRPr lang="en-US" sz="1000" dirty="0" smtClean="0">
              <a:solidFill>
                <a:prstClr val="white"/>
              </a:solidFill>
              <a:latin typeface="Times" pitchFamily="18" charset="0"/>
            </a:endParaRPr>
          </a:p>
          <a:p>
            <a:pPr>
              <a:lnSpc>
                <a:spcPct val="140000"/>
              </a:lnSpc>
            </a:pPr>
            <a:r>
              <a:rPr lang="en-US" sz="1000" dirty="0" smtClean="0">
                <a:solidFill>
                  <a:prstClr val="white"/>
                </a:solidFill>
                <a:latin typeface="Times" pitchFamily="18" charset="0"/>
              </a:rPr>
              <a:t>ELIA SYSTEM OPERATOR</a:t>
            </a:r>
          </a:p>
          <a:p>
            <a:pPr>
              <a:lnSpc>
                <a:spcPct val="140000"/>
              </a:lnSpc>
            </a:pPr>
            <a:r>
              <a:rPr lang="en-US" sz="1000" dirty="0" smtClean="0">
                <a:solidFill>
                  <a:prstClr val="white"/>
                </a:solidFill>
                <a:latin typeface="Times" pitchFamily="18" charset="0"/>
              </a:rPr>
              <a:t>Boulevard de </a:t>
            </a:r>
            <a:r>
              <a:rPr lang="en-US" sz="1000" dirty="0" err="1" smtClean="0">
                <a:solidFill>
                  <a:prstClr val="white"/>
                </a:solidFill>
                <a:latin typeface="Times" pitchFamily="18" charset="0"/>
              </a:rPr>
              <a:t>l'Empereur</a:t>
            </a:r>
            <a:r>
              <a:rPr lang="en-US" sz="1000" dirty="0" smtClean="0">
                <a:solidFill>
                  <a:prstClr val="white"/>
                </a:solidFill>
                <a:latin typeface="Times" pitchFamily="18" charset="0"/>
              </a:rPr>
              <a:t> 20</a:t>
            </a:r>
          </a:p>
          <a:p>
            <a:pPr>
              <a:lnSpc>
                <a:spcPct val="140000"/>
              </a:lnSpc>
            </a:pPr>
            <a:r>
              <a:rPr lang="en-US" sz="1000" dirty="0" smtClean="0">
                <a:solidFill>
                  <a:prstClr val="white"/>
                </a:solidFill>
                <a:latin typeface="Times" pitchFamily="18" charset="0"/>
              </a:rPr>
              <a:t>1000 Brussels</a:t>
            </a:r>
          </a:p>
          <a:p>
            <a:pPr>
              <a:lnSpc>
                <a:spcPct val="140000"/>
              </a:lnSpc>
            </a:pPr>
            <a:endParaRPr lang="en-US" sz="1000" dirty="0" smtClean="0">
              <a:solidFill>
                <a:prstClr val="white"/>
              </a:solidFill>
              <a:latin typeface="Times" pitchFamily="18" charset="0"/>
            </a:endParaRPr>
          </a:p>
          <a:p>
            <a:pPr>
              <a:lnSpc>
                <a:spcPct val="140000"/>
              </a:lnSpc>
            </a:pPr>
            <a:r>
              <a:rPr lang="en-US" sz="1000" dirty="0" smtClean="0">
                <a:solidFill>
                  <a:prstClr val="white"/>
                </a:solidFill>
                <a:latin typeface="Times" pitchFamily="18" charset="0"/>
              </a:rPr>
              <a:t>+32 2 546 70 11</a:t>
            </a:r>
          </a:p>
          <a:p>
            <a:pPr>
              <a:lnSpc>
                <a:spcPct val="140000"/>
              </a:lnSpc>
            </a:pPr>
            <a:r>
              <a:rPr lang="en-US" sz="1000" dirty="0" smtClean="0">
                <a:solidFill>
                  <a:prstClr val="white"/>
                </a:solidFill>
                <a:latin typeface="Times" pitchFamily="18" charset="0"/>
              </a:rPr>
              <a:t>info@ </a:t>
            </a:r>
            <a:r>
              <a:rPr lang="en-US" sz="1000" dirty="0" err="1" smtClean="0">
                <a:solidFill>
                  <a:prstClr val="white"/>
                </a:solidFill>
                <a:latin typeface="Times" pitchFamily="18" charset="0"/>
              </a:rPr>
              <a:t>elia.be</a:t>
            </a:r>
            <a:endParaRPr lang="en-US" sz="1000" dirty="0" smtClean="0">
              <a:solidFill>
                <a:prstClr val="white"/>
              </a:solidFill>
              <a:latin typeface="Times" pitchFamily="18" charset="0"/>
            </a:endParaRPr>
          </a:p>
          <a:p>
            <a:pPr>
              <a:lnSpc>
                <a:spcPct val="140000"/>
              </a:lnSpc>
            </a:pPr>
            <a:endParaRPr lang="en-US" sz="1000" dirty="0" smtClean="0">
              <a:solidFill>
                <a:prstClr val="white"/>
              </a:solidFill>
              <a:latin typeface="Times" pitchFamily="18" charset="0"/>
            </a:endParaRPr>
          </a:p>
          <a:p>
            <a:pPr>
              <a:lnSpc>
                <a:spcPct val="140000"/>
              </a:lnSpc>
            </a:pPr>
            <a:r>
              <a:rPr lang="en-US" sz="1000" dirty="0" err="1" smtClean="0">
                <a:solidFill>
                  <a:prstClr val="white"/>
                </a:solidFill>
                <a:latin typeface="Times" pitchFamily="18" charset="0"/>
              </a:rPr>
              <a:t>www.elia.be</a:t>
            </a:r>
            <a:r>
              <a:rPr lang="en-US" sz="1000" dirty="0" smtClean="0">
                <a:solidFill>
                  <a:prstClr val="white"/>
                </a:solidFill>
                <a:latin typeface="Times" pitchFamily="18" charset="0"/>
              </a:rPr>
              <a:t/>
            </a:r>
            <a:br>
              <a:rPr lang="en-US" sz="1000" dirty="0" smtClean="0">
                <a:solidFill>
                  <a:prstClr val="white"/>
                </a:solidFill>
                <a:latin typeface="Times" pitchFamily="18" charset="0"/>
              </a:rPr>
            </a:br>
            <a:r>
              <a:rPr lang="en-US" sz="1000" dirty="0" smtClean="0">
                <a:solidFill>
                  <a:prstClr val="white"/>
                </a:solidFill>
                <a:latin typeface="Times" pitchFamily="18" charset="0"/>
              </a:rPr>
              <a:t>An </a:t>
            </a:r>
            <a:r>
              <a:rPr lang="en-US" sz="1000" dirty="0" err="1" smtClean="0">
                <a:solidFill>
                  <a:prstClr val="white"/>
                </a:solidFill>
                <a:latin typeface="Times" pitchFamily="18" charset="0"/>
              </a:rPr>
              <a:t>Elia</a:t>
            </a:r>
            <a:r>
              <a:rPr lang="en-US" sz="1000" dirty="0" smtClean="0">
                <a:solidFill>
                  <a:prstClr val="white"/>
                </a:solidFill>
                <a:latin typeface="Times" pitchFamily="18" charset="0"/>
              </a:rPr>
              <a:t> Group company</a:t>
            </a:r>
          </a:p>
          <a:p>
            <a:pPr>
              <a:lnSpc>
                <a:spcPct val="140000"/>
              </a:lnSpc>
            </a:pPr>
            <a:endParaRPr lang="pl-PL" sz="1000" b="0" dirty="0" smtClean="0">
              <a:solidFill>
                <a:prstClr val="white"/>
              </a:solidFill>
              <a:latin typeface="Times" pitchFamily="18" charset="0"/>
            </a:endParaRPr>
          </a:p>
        </p:txBody>
      </p:sp>
      <p:sp>
        <p:nvSpPr>
          <p:cNvPr id="7" name="Text Placeholder 6"/>
          <p:cNvSpPr>
            <a:spLocks noGrp="1"/>
          </p:cNvSpPr>
          <p:nvPr>
            <p:ph type="body" sz="quarter" idx="10" hasCustomPrompt="1"/>
          </p:nvPr>
        </p:nvSpPr>
        <p:spPr>
          <a:xfrm>
            <a:off x="347136" y="3474833"/>
            <a:ext cx="7442200" cy="254000"/>
          </a:xfrm>
          <a:prstGeom prst="rect">
            <a:avLst/>
          </a:prstGeom>
        </p:spPr>
        <p:txBody>
          <a:bodyPr vert="horz"/>
          <a:lstStyle>
            <a:lvl1pPr marL="0" indent="0">
              <a:buNone/>
              <a:defRPr sz="1000" b="1">
                <a:solidFill>
                  <a:srgbClr val="FFFFFF"/>
                </a:solidFill>
              </a:defRPr>
            </a:lvl1pPr>
            <a:lvl2pPr marL="457200" indent="0">
              <a:buNone/>
              <a:defRPr sz="1000" b="1">
                <a:solidFill>
                  <a:srgbClr val="FFFFFF"/>
                </a:solidFill>
              </a:defRPr>
            </a:lvl2pPr>
            <a:lvl3pPr marL="914400" indent="0">
              <a:buNone/>
              <a:defRPr sz="1000" b="1">
                <a:solidFill>
                  <a:srgbClr val="FFFFFF"/>
                </a:solidFill>
              </a:defRPr>
            </a:lvl3pPr>
            <a:lvl4pPr marL="1371600" indent="0">
              <a:buNone/>
              <a:defRPr sz="1000" b="1">
                <a:solidFill>
                  <a:srgbClr val="FFFFFF"/>
                </a:solidFill>
              </a:defRPr>
            </a:lvl4pPr>
            <a:lvl5pPr marL="1828800" indent="0">
              <a:buNone/>
              <a:defRPr sz="1000" b="1">
                <a:solidFill>
                  <a:srgbClr val="FFFFFF"/>
                </a:solidFill>
              </a:defRPr>
            </a:lvl5pPr>
          </a:lstStyle>
          <a:p>
            <a:pPr>
              <a:lnSpc>
                <a:spcPct val="140000"/>
              </a:lnSpc>
            </a:pPr>
            <a:r>
              <a:rPr lang="en-US" sz="1000" b="1" spc="0" dirty="0" smtClean="0">
                <a:solidFill>
                  <a:schemeClr val="lt1"/>
                </a:solidFill>
              </a:rPr>
              <a:t>First name Last name</a:t>
            </a:r>
          </a:p>
        </p:txBody>
      </p:sp>
      <p:sp>
        <p:nvSpPr>
          <p:cNvPr id="9" name="Text Placeholder 8"/>
          <p:cNvSpPr>
            <a:spLocks noGrp="1"/>
          </p:cNvSpPr>
          <p:nvPr>
            <p:ph type="body" sz="quarter" idx="11" hasCustomPrompt="1"/>
          </p:nvPr>
        </p:nvSpPr>
        <p:spPr>
          <a:xfrm>
            <a:off x="375014" y="6103938"/>
            <a:ext cx="7414322" cy="323850"/>
          </a:xfrm>
          <a:prstGeom prst="rect">
            <a:avLst/>
          </a:prstGeom>
        </p:spPr>
        <p:txBody>
          <a:bodyPr vert="horz"/>
          <a:lstStyle>
            <a:lvl1pPr marL="0" indent="0">
              <a:buNone/>
              <a:defRPr sz="1000">
                <a:solidFill>
                  <a:srgbClr val="FFFFFF"/>
                </a:solidFill>
              </a:defRPr>
            </a:lvl1pPr>
            <a:lvl2pPr marL="457200" indent="0">
              <a:buNone/>
              <a:defRPr sz="1000">
                <a:solidFill>
                  <a:srgbClr val="FFFFFF"/>
                </a:solidFill>
              </a:defRPr>
            </a:lvl2pPr>
            <a:lvl3pPr marL="914400" indent="0">
              <a:buNone/>
              <a:defRPr sz="1000">
                <a:solidFill>
                  <a:srgbClr val="FFFFFF"/>
                </a:solidFill>
              </a:defRPr>
            </a:lvl3pPr>
            <a:lvl4pPr marL="1371600" indent="0">
              <a:buNone/>
              <a:defRPr sz="1000">
                <a:solidFill>
                  <a:srgbClr val="FFFFFF"/>
                </a:solidFill>
              </a:defRPr>
            </a:lvl4pPr>
            <a:lvl5pPr marL="1828800" indent="0">
              <a:buNone/>
              <a:defRPr sz="1000">
                <a:solidFill>
                  <a:srgbClr val="FFFFFF"/>
                </a:solidFill>
              </a:defRPr>
            </a:lvl5pPr>
          </a:lstStyle>
          <a:p>
            <a:r>
              <a:rPr lang="de-DE" dirty="0" smtClean="0">
                <a:solidFill>
                  <a:schemeClr val="lt1"/>
                </a:solidFill>
              </a:rPr>
              <a:t>City, 19.05.2014</a:t>
            </a:r>
            <a:endParaRPr lang="de-DE" dirty="0">
              <a:solidFill>
                <a:schemeClr val="lt1"/>
              </a:solidFill>
            </a:endParaRPr>
          </a:p>
        </p:txBody>
      </p:sp>
      <p:pic>
        <p:nvPicPr>
          <p:cNvPr id="10" name="Picture 9" descr="elia_White_vector.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919943" y="-41205"/>
            <a:ext cx="2034147" cy="1240995"/>
          </a:xfrm>
          <a:prstGeom prst="rect">
            <a:avLst/>
          </a:prstGeom>
        </p:spPr>
      </p:pic>
    </p:spTree>
    <p:extLst>
      <p:ext uri="{BB962C8B-B14F-4D97-AF65-F5344CB8AC3E}">
        <p14:creationId xmlns:p14="http://schemas.microsoft.com/office/powerpoint/2010/main" val="1817212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en-US"/>
          </a:p>
        </p:txBody>
      </p:sp>
      <p:sp>
        <p:nvSpPr>
          <p:cNvPr id="4" name="Footer Placeholder 4"/>
          <p:cNvSpPr>
            <a:spLocks noGrp="1"/>
          </p:cNvSpPr>
          <p:nvPr>
            <p:ph type="ftr" sz="quarter" idx="11"/>
          </p:nvPr>
        </p:nvSpPr>
        <p:spPr>
          <a:xfrm>
            <a:off x="348965" y="6486885"/>
            <a:ext cx="7412146" cy="269790"/>
          </a:xfrm>
          <a:prstGeom prst="rect">
            <a:avLst/>
          </a:prstGeom>
        </p:spPr>
        <p:txBody>
          <a:bodyPr/>
          <a:lstStyle>
            <a:lvl1pPr>
              <a:defRPr/>
            </a:lvl1pPr>
          </a:lstStyle>
          <a:p>
            <a:pPr>
              <a:defRPr/>
            </a:pPr>
            <a:endParaRPr lang="nl-NL">
              <a:solidFill>
                <a:srgbClr val="46535B">
                  <a:tint val="75000"/>
                </a:srgbClr>
              </a:solidFill>
            </a:endParaRPr>
          </a:p>
        </p:txBody>
      </p:sp>
      <p:sp>
        <p:nvSpPr>
          <p:cNvPr id="5" name="Slide Number Placeholder 5"/>
          <p:cNvSpPr>
            <a:spLocks noGrp="1"/>
          </p:cNvSpPr>
          <p:nvPr>
            <p:ph type="sldNum" sz="quarter" idx="12"/>
          </p:nvPr>
        </p:nvSpPr>
        <p:spPr>
          <a:xfrm>
            <a:off x="7761110" y="6486885"/>
            <a:ext cx="1038573" cy="269790"/>
          </a:xfrm>
          <a:prstGeom prst="rect">
            <a:avLst/>
          </a:prstGeom>
        </p:spPr>
        <p:txBody>
          <a:bodyPr/>
          <a:lstStyle>
            <a:lvl1pPr>
              <a:defRPr/>
            </a:lvl1pPr>
          </a:lstStyle>
          <a:p>
            <a:pPr>
              <a:defRPr/>
            </a:pPr>
            <a:fld id="{6689852B-8BEC-4AB7-B6E6-83B1868E02B8}" type="slidenum">
              <a:rPr lang="en-US">
                <a:solidFill>
                  <a:srgbClr val="46535B">
                    <a:tint val="75000"/>
                  </a:srgbClr>
                </a:solidFill>
              </a:rPr>
              <a:pPr>
                <a:defRPr/>
              </a:pPr>
              <a:t>‹#›</a:t>
            </a:fld>
            <a:endParaRPr lang="en-US">
              <a:solidFill>
                <a:srgbClr val="46535B">
                  <a:tint val="75000"/>
                </a:srgbClr>
              </a:solidFill>
            </a:endParaRPr>
          </a:p>
        </p:txBody>
      </p:sp>
    </p:spTree>
    <p:extLst>
      <p:ext uri="{BB962C8B-B14F-4D97-AF65-F5344CB8AC3E}">
        <p14:creationId xmlns:p14="http://schemas.microsoft.com/office/powerpoint/2010/main" val="1602016306"/>
      </p:ext>
    </p:extLst>
  </p:cSld>
  <p:clrMapOvr>
    <a:masterClrMapping/>
  </p:clrMapOvr>
  <p:transition>
    <p:wipe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lvl1pPr>
              <a:defRPr/>
            </a:lvl1pPr>
          </a:lstStyle>
          <a:p>
            <a:pPr>
              <a:defRPr/>
            </a:pPr>
            <a:fld id="{81619C46-BF27-43D5-B115-A9A6E6A77B90}" type="datetime1">
              <a:rPr lang="en-US"/>
              <a:pPr>
                <a:defRPr/>
              </a:pPr>
              <a:t>10/25/2019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79519876-F8A2-4AB8-8D5C-B5540EFA1084}" type="slidenum">
              <a:rPr lang="en-US"/>
              <a:pPr>
                <a:defRPr/>
              </a:pPr>
              <a:t>‹#›</a:t>
            </a:fld>
            <a:endParaRPr lang="en-US" dirty="0"/>
          </a:p>
        </p:txBody>
      </p:sp>
    </p:spTree>
    <p:extLst>
      <p:ext uri="{BB962C8B-B14F-4D97-AF65-F5344CB8AC3E}">
        <p14:creationId xmlns:p14="http://schemas.microsoft.com/office/powerpoint/2010/main" val="3158044332"/>
      </p:ext>
    </p:extLst>
  </p:cSld>
  <p:clrMapOvr>
    <a:masterClrMapping/>
  </p:clrMapOvr>
  <p:transition>
    <p:wipe dir="u"/>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Agenda</a:t>
            </a:r>
            <a:endParaRPr lang="de-DE" dirty="0"/>
          </a:p>
        </p:txBody>
      </p:sp>
      <p:sp>
        <p:nvSpPr>
          <p:cNvPr id="3" name="Textplatzhalter"/>
          <p:cNvSpPr>
            <a:spLocks noGrp="1"/>
          </p:cNvSpPr>
          <p:nvPr>
            <p:ph type="body" sz="quarter" idx="10" hasCustomPrompt="1"/>
          </p:nvPr>
        </p:nvSpPr>
        <p:spPr>
          <a:xfrm>
            <a:off x="432000" y="1710000"/>
            <a:ext cx="8280200" cy="4464000"/>
          </a:xfrm>
          <a:prstGeom prst="rect">
            <a:avLst/>
          </a:prstGeom>
          <a:ln>
            <a:noFill/>
          </a:ln>
        </p:spPr>
        <p:txBody>
          <a:bodyPr/>
          <a:lstStyle>
            <a:lvl1pPr marL="269875" indent="-269875">
              <a:lnSpc>
                <a:spcPct val="120000"/>
              </a:lnSpc>
              <a:spcBef>
                <a:spcPts val="1200"/>
              </a:spcBef>
              <a:buClr>
                <a:schemeClr val="dk2"/>
              </a:buClr>
              <a:buFontTx/>
              <a:buAutoNum type="arabicPeriod"/>
              <a:defRPr sz="2000" baseline="0"/>
            </a:lvl1pPr>
            <a:lvl2pPr marL="612775" indent="-342900">
              <a:lnSpc>
                <a:spcPct val="120000"/>
              </a:lnSpc>
              <a:spcBef>
                <a:spcPts val="84"/>
              </a:spcBef>
              <a:buClr>
                <a:schemeClr val="tx2"/>
              </a:buClr>
              <a:buFont typeface="+mj-lt"/>
              <a:buAutoNum type="arabicPeriod"/>
              <a:defRPr sz="1600"/>
            </a:lvl2pPr>
            <a:lvl3pPr marL="879475" indent="-342900">
              <a:lnSpc>
                <a:spcPct val="120000"/>
              </a:lnSpc>
              <a:spcBef>
                <a:spcPts val="84"/>
              </a:spcBef>
              <a:buClr>
                <a:schemeClr val="tx2"/>
              </a:buClr>
              <a:buFont typeface="+mj-lt"/>
              <a:buAutoNum type="arabicPeriod"/>
              <a:defRPr sz="1600"/>
            </a:lvl3pPr>
            <a:lvl4pPr marL="1152525" indent="-342900">
              <a:lnSpc>
                <a:spcPct val="120000"/>
              </a:lnSpc>
              <a:spcBef>
                <a:spcPts val="84"/>
              </a:spcBef>
              <a:buClr>
                <a:schemeClr val="tx2"/>
              </a:buClr>
              <a:buFont typeface="+mj-lt"/>
              <a:buAutoNum type="arabicPeriod"/>
              <a:defRPr sz="1600">
                <a:solidFill>
                  <a:schemeClr val="dk1"/>
                </a:solidFill>
              </a:defRPr>
            </a:lvl4pPr>
            <a:lvl5pPr marL="1422400" marR="0" indent="-342900" algn="l" defTabSz="457200" rtl="0" eaLnBrk="1" fontAlgn="auto" latinLnBrk="0" hangingPunct="1">
              <a:lnSpc>
                <a:spcPct val="120000"/>
              </a:lnSpc>
              <a:spcBef>
                <a:spcPts val="84"/>
              </a:spcBef>
              <a:spcAft>
                <a:spcPts val="0"/>
              </a:spcAft>
              <a:buClr>
                <a:schemeClr val="tx2"/>
              </a:buClr>
              <a:buSzTx/>
              <a:buFont typeface="+mj-lt"/>
              <a:buAutoNum type="arabicPeriod"/>
              <a:tabLst/>
              <a:defRPr sz="1600" baseline="0">
                <a:solidFill>
                  <a:schemeClr val="dk1"/>
                </a:solidFill>
              </a:defRPr>
            </a:lvl5pPr>
            <a:lvl6pPr marL="1684337" indent="-342900">
              <a:lnSpc>
                <a:spcPct val="120000"/>
              </a:lnSpc>
              <a:spcBef>
                <a:spcPts val="84"/>
              </a:spcBef>
              <a:buClr>
                <a:schemeClr val="tx2"/>
              </a:buClr>
              <a:buFont typeface="+mj-lt"/>
              <a:buAutoNum type="arabicPeriod"/>
              <a:defRPr sz="1600" baseline="0"/>
            </a:lvl6pPr>
            <a:lvl7pPr marL="1952625" indent="-342900">
              <a:lnSpc>
                <a:spcPct val="120000"/>
              </a:lnSpc>
              <a:spcBef>
                <a:spcPts val="84"/>
              </a:spcBef>
              <a:buClr>
                <a:schemeClr val="tx2"/>
              </a:buClr>
              <a:buFont typeface="+mj-lt"/>
              <a:buAutoNum type="arabicPeriod"/>
              <a:defRPr sz="1600" baseline="0"/>
            </a:lvl7pPr>
            <a:lvl8pPr marL="2220913" indent="-342900">
              <a:lnSpc>
                <a:spcPct val="120000"/>
              </a:lnSpc>
              <a:spcBef>
                <a:spcPts val="84"/>
              </a:spcBef>
              <a:buClr>
                <a:schemeClr val="tx2"/>
              </a:buClr>
              <a:buFont typeface="+mj-lt"/>
              <a:buAutoNum type="arabicPeriod"/>
              <a:defRPr sz="1600" baseline="0"/>
            </a:lvl8pPr>
            <a:lvl9pPr marL="2500312" indent="-342900">
              <a:lnSpc>
                <a:spcPct val="120000"/>
              </a:lnSpc>
              <a:spcBef>
                <a:spcPts val="84"/>
              </a:spcBef>
              <a:buClr>
                <a:schemeClr val="tx2"/>
              </a:buClr>
              <a:buFont typeface="+mj-lt"/>
              <a:buAutoNum type="arabicPeriod"/>
              <a:defRPr sz="1600"/>
            </a:lvl9pPr>
          </a:lstStyle>
          <a:p>
            <a:pPr marL="269875" indent="-269875">
              <a:buFontTx/>
              <a:buAutoNum type="arabicPeriod"/>
            </a:pPr>
            <a:r>
              <a:rPr lang="de-DE" dirty="0" smtClean="0"/>
              <a:t>First </a:t>
            </a:r>
            <a:r>
              <a:rPr lang="de-DE" dirty="0" err="1" smtClean="0"/>
              <a:t>content</a:t>
            </a:r>
            <a:r>
              <a:rPr lang="de-DE" dirty="0" smtClean="0"/>
              <a:t>-part</a:t>
            </a:r>
          </a:p>
          <a:p>
            <a:pPr lvl="1"/>
            <a:r>
              <a:rPr lang="de-DE" dirty="0" smtClean="0"/>
              <a:t>Subcontent </a:t>
            </a:r>
            <a:r>
              <a:rPr lang="de-DE" dirty="0" err="1" smtClean="0"/>
              <a:t>one</a:t>
            </a:r>
            <a:endParaRPr lang="de-DE" dirty="0" smtClean="0"/>
          </a:p>
        </p:txBody>
      </p:sp>
      <p:sp>
        <p:nvSpPr>
          <p:cNvPr id="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274103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828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73050" indent="-273050" algn="l" defTabSz="252000" rtl="0" eaLnBrk="1" latinLnBrk="0" hangingPunct="1">
              <a:lnSpc>
                <a:spcPct val="120000"/>
              </a:lnSpc>
              <a:spcBef>
                <a:spcPts val="600"/>
              </a:spcBef>
              <a:spcAft>
                <a:spcPts val="600"/>
              </a:spcAft>
              <a:buClr>
                <a:schemeClr val="tx2"/>
              </a:buClr>
              <a:buFont typeface="Lucida Grande"/>
              <a:buChar char="-"/>
              <a:defRPr sz="1600" b="0"/>
            </a:lvl2pPr>
            <a:lvl3pPr marL="576000" indent="0" algn="l" defTabSz="457200" rtl="0" eaLnBrk="1" latinLnBrk="0" hangingPunct="1">
              <a:lnSpc>
                <a:spcPct val="120000"/>
              </a:lnSpc>
              <a:spcBef>
                <a:spcPts val="600"/>
              </a:spcBef>
              <a:spcAft>
                <a:spcPts val="600"/>
              </a:spcAft>
              <a:buClr>
                <a:schemeClr val="tx2"/>
              </a:buClr>
              <a:buFontTx/>
              <a:buNone/>
              <a:defRPr sz="1600" b="0" baseline="0"/>
            </a:lvl3pPr>
            <a:lvl4pPr marL="864000" indent="0" algn="l" defTabSz="457200" rtl="0" eaLnBrk="1" latinLnBrk="0" hangingPunct="1">
              <a:lnSpc>
                <a:spcPct val="120000"/>
              </a:lnSpc>
              <a:spcBef>
                <a:spcPts val="600"/>
              </a:spcBef>
              <a:spcAft>
                <a:spcPts val="6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Fussnote" hidden="1"/>
          <p:cNvSpPr txBox="1">
            <a:spLocks/>
          </p:cNvSpPr>
          <p:nvPr userDrawn="1"/>
        </p:nvSpPr>
        <p:spPr>
          <a:xfrm>
            <a:off x="432000" y="6165895"/>
            <a:ext cx="828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00" b="0" dirty="0" smtClean="0">
                <a:solidFill>
                  <a:srgbClr val="46535B"/>
                </a:solidFill>
              </a:rPr>
              <a:t>* </a:t>
            </a:r>
            <a:r>
              <a:rPr lang="de-DE" sz="1000" b="0" dirty="0" err="1" smtClean="0">
                <a:solidFill>
                  <a:srgbClr val="46535B"/>
                </a:solidFill>
              </a:rPr>
              <a:t>Footnote</a:t>
            </a:r>
            <a:r>
              <a:rPr lang="de-DE" sz="1000" b="0" dirty="0" smtClean="0">
                <a:solidFill>
                  <a:srgbClr val="46535B"/>
                </a:solidFill>
              </a:rPr>
              <a:t>. </a:t>
            </a:r>
            <a:r>
              <a:rPr lang="de-DE" sz="1000" b="0" dirty="0" err="1" smtClean="0">
                <a:solidFill>
                  <a:srgbClr val="46535B"/>
                </a:solidFill>
              </a:rPr>
              <a:t>Should</a:t>
            </a:r>
            <a:r>
              <a:rPr lang="de-DE" sz="1000" b="0" dirty="0" smtClean="0">
                <a:solidFill>
                  <a:srgbClr val="46535B"/>
                </a:solidFill>
              </a:rPr>
              <a:t> not </a:t>
            </a:r>
            <a:r>
              <a:rPr lang="de-DE" sz="1000" b="0" dirty="0" err="1" smtClean="0">
                <a:solidFill>
                  <a:srgbClr val="46535B"/>
                </a:solidFill>
              </a:rPr>
              <a:t>be</a:t>
            </a:r>
            <a:r>
              <a:rPr lang="de-DE" sz="1000" b="0" dirty="0" smtClean="0">
                <a:solidFill>
                  <a:srgbClr val="46535B"/>
                </a:solidFill>
              </a:rPr>
              <a:t> </a:t>
            </a:r>
            <a:r>
              <a:rPr lang="de-DE" sz="1000" b="0" dirty="0" err="1" smtClean="0">
                <a:solidFill>
                  <a:srgbClr val="46535B"/>
                </a:solidFill>
              </a:rPr>
              <a:t>longer</a:t>
            </a:r>
            <a:r>
              <a:rPr lang="de-DE" sz="1000" b="0" dirty="0" smtClean="0">
                <a:solidFill>
                  <a:srgbClr val="46535B"/>
                </a:solidFill>
              </a:rPr>
              <a:t> </a:t>
            </a:r>
            <a:r>
              <a:rPr lang="de-DE" sz="1000" b="0" dirty="0" err="1" smtClean="0">
                <a:solidFill>
                  <a:srgbClr val="46535B"/>
                </a:solidFill>
              </a:rPr>
              <a:t>than</a:t>
            </a:r>
            <a:r>
              <a:rPr lang="de-DE" sz="1000" b="0" dirty="0" smtClean="0">
                <a:solidFill>
                  <a:srgbClr val="46535B"/>
                </a:solidFill>
              </a:rPr>
              <a:t> 1 </a:t>
            </a:r>
            <a:r>
              <a:rPr lang="de-DE" sz="1000" b="0" dirty="0" err="1" smtClean="0">
                <a:solidFill>
                  <a:srgbClr val="46535B"/>
                </a:solidFill>
              </a:rPr>
              <a:t>line</a:t>
            </a:r>
            <a:r>
              <a:rPr lang="de-DE" sz="1000" b="0" dirty="0" smtClean="0">
                <a:solidFill>
                  <a:srgbClr val="46535B"/>
                </a:solidFill>
              </a:rPr>
              <a:t>.</a:t>
            </a:r>
            <a:endParaRPr lang="de-DE" sz="1000" b="0" dirty="0">
              <a:solidFill>
                <a:srgbClr val="46535B"/>
              </a:solidFil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544406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ext + Conclusion slide">
    <p:spTree>
      <p:nvGrpSpPr>
        <p:cNvPr id="1" name=""/>
        <p:cNvGrpSpPr/>
        <p:nvPr/>
      </p:nvGrpSpPr>
      <p:grpSpPr>
        <a:xfrm>
          <a:off x="0" y="0"/>
          <a:ext cx="0" cy="0"/>
          <a:chOff x="0" y="0"/>
          <a:chExt cx="0" cy="0"/>
        </a:xfrm>
      </p:grpSpPr>
      <p:sp>
        <p:nvSpPr>
          <p:cNvPr id="4"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err="1" smtClean="0"/>
              <a:t>Textslide</a:t>
            </a:r>
            <a:r>
              <a:rPr lang="de-DE" dirty="0" smtClean="0"/>
              <a:t> </a:t>
            </a:r>
            <a:r>
              <a:rPr lang="de-DE" dirty="0" err="1" smtClean="0"/>
              <a:t>with</a:t>
            </a:r>
            <a:r>
              <a:rPr lang="de-DE" dirty="0" smtClean="0"/>
              <a:t> a title </a:t>
            </a:r>
            <a:r>
              <a:rPr lang="de-DE" dirty="0" err="1" smtClean="0"/>
              <a:t>that</a:t>
            </a:r>
            <a:r>
              <a:rPr lang="de-DE" dirty="0" smtClean="0"/>
              <a:t> </a:t>
            </a:r>
            <a:r>
              <a:rPr lang="de-DE" dirty="0" err="1" smtClean="0"/>
              <a:t>is</a:t>
            </a:r>
            <a:r>
              <a:rPr lang="de-DE" dirty="0" smtClean="0"/>
              <a:t> </a:t>
            </a:r>
            <a:r>
              <a:rPr lang="de-DE" dirty="0" err="1" smtClean="0"/>
              <a:t>very</a:t>
            </a:r>
            <a:r>
              <a:rPr lang="de-DE" dirty="0" smtClean="0"/>
              <a:t> </a:t>
            </a:r>
            <a:r>
              <a:rPr lang="de-DE" dirty="0" err="1" smtClean="0"/>
              <a:t>detailed</a:t>
            </a:r>
            <a:r>
              <a:rPr lang="de-DE" dirty="0" smtClean="0"/>
              <a:t> </a:t>
            </a:r>
            <a:br>
              <a:rPr lang="de-DE" dirty="0" smtClean="0"/>
            </a:br>
            <a:r>
              <a:rPr lang="de-DE" dirty="0" err="1" smtClean="0"/>
              <a:t>and</a:t>
            </a:r>
            <a:r>
              <a:rPr lang="de-DE" dirty="0" smtClean="0"/>
              <a:t> </a:t>
            </a:r>
            <a:r>
              <a:rPr lang="de-DE" dirty="0" err="1" smtClean="0"/>
              <a:t>covers</a:t>
            </a:r>
            <a:r>
              <a:rPr lang="de-DE" dirty="0" smtClean="0"/>
              <a:t> </a:t>
            </a:r>
            <a:r>
              <a:rPr lang="de-DE" dirty="0" err="1" smtClean="0"/>
              <a:t>two</a:t>
            </a:r>
            <a:r>
              <a:rPr lang="de-DE" dirty="0" smtClean="0"/>
              <a:t> </a:t>
            </a:r>
            <a:r>
              <a:rPr lang="de-DE" dirty="0" err="1" smtClean="0"/>
              <a:t>lines</a:t>
            </a:r>
            <a:endParaRPr lang="de-DE" dirty="0"/>
          </a:p>
        </p:txBody>
      </p:sp>
      <p:sp>
        <p:nvSpPr>
          <p:cNvPr id="5" name="TextplatzhalterKernaussage"/>
          <p:cNvSpPr>
            <a:spLocks noGrp="1"/>
          </p:cNvSpPr>
          <p:nvPr>
            <p:ph type="body" sz="quarter" idx="12" hasCustomPrompt="1"/>
          </p:nvPr>
        </p:nvSpPr>
        <p:spPr>
          <a:xfrm>
            <a:off x="432000" y="5100562"/>
            <a:ext cx="8280000" cy="1073225"/>
          </a:xfrm>
          <a:prstGeom prst="rect">
            <a:avLst/>
          </a:prstGeom>
          <a:solidFill>
            <a:schemeClr val="tx2"/>
          </a:solidFill>
          <a:ln>
            <a:noFill/>
          </a:ln>
        </p:spPr>
        <p:txBody>
          <a:bodyPr vert="horz" lIns="180000" tIns="144000" rIns="180000" bIns="180000" anchor="ctr"/>
          <a:lstStyle>
            <a:lvl1pPr marL="0" indent="0">
              <a:lnSpc>
                <a:spcPct val="120000"/>
              </a:lnSpc>
              <a:buFontTx/>
              <a:buNone/>
              <a:defRPr sz="200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br>
              <a:rPr lang="de-DE" dirty="0" smtClean="0"/>
            </a:br>
            <a:r>
              <a:rPr lang="de-DE" dirty="0" err="1" smtClean="0"/>
              <a:t>than</a:t>
            </a:r>
            <a:r>
              <a:rPr lang="de-DE" dirty="0" smtClean="0"/>
              <a:t> 2 </a:t>
            </a:r>
            <a:r>
              <a:rPr lang="de-DE" dirty="0" err="1" smtClean="0"/>
              <a:t>lines</a:t>
            </a:r>
            <a:r>
              <a:rPr lang="de-DE" dirty="0" smtClean="0"/>
              <a:t>.</a:t>
            </a:r>
            <a:endParaRPr lang="de-DE" dirty="0"/>
          </a:p>
        </p:txBody>
      </p:sp>
      <p:sp>
        <p:nvSpPr>
          <p:cNvPr id="6" name="Textplatzhalter"/>
          <p:cNvSpPr>
            <a:spLocks noGrp="1"/>
          </p:cNvSpPr>
          <p:nvPr>
            <p:ph type="body" sz="quarter" idx="10" hasCustomPrompt="1"/>
          </p:nvPr>
        </p:nvSpPr>
        <p:spPr>
          <a:xfrm>
            <a:off x="432000" y="1714500"/>
            <a:ext cx="8280000" cy="320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600"/>
              </a:spcBef>
              <a:spcAft>
                <a:spcPts val="600"/>
              </a:spcAft>
              <a:buClr>
                <a:schemeClr val="accent4"/>
              </a:buClr>
              <a:buFont typeface="Lucida Grande"/>
              <a:buChar char="-"/>
              <a:defRPr sz="1600" b="0" baseline="0"/>
            </a:lvl2pPr>
            <a:lvl3pPr marL="576000" indent="0">
              <a:lnSpc>
                <a:spcPct val="120000"/>
              </a:lnSpc>
              <a:spcBef>
                <a:spcPts val="600"/>
              </a:spcBef>
              <a:spcAft>
                <a:spcPts val="600"/>
              </a:spcAft>
              <a:buFontTx/>
              <a:buNone/>
              <a:defRPr sz="1600" b="0" baseline="0"/>
            </a:lvl3pPr>
            <a:lvl4pPr marL="864000" indent="0">
              <a:lnSpc>
                <a:spcPct val="120000"/>
              </a:lnSpc>
              <a:spcBef>
                <a:spcPts val="600"/>
              </a:spcBef>
              <a:spcAft>
                <a:spcPts val="600"/>
              </a:spcAft>
              <a:buClr>
                <a:schemeClr val="tx1"/>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355268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11" name="TextplatzhalterLinks"/>
          <p:cNvSpPr>
            <a:spLocks noGrp="1"/>
          </p:cNvSpPr>
          <p:nvPr>
            <p:ph type="body" sz="quarter" idx="10" hasCustomPrompt="1"/>
          </p:nvPr>
        </p:nvSpPr>
        <p:spPr>
          <a:xfrm>
            <a:off x="432000" y="1717439"/>
            <a:ext cx="3960775" cy="4378561"/>
          </a:xfrm>
          <a:prstGeom prst="rect">
            <a:avLst/>
          </a:prstGeom>
        </p:spPr>
        <p:txBody>
          <a:bodyPr lIns="0" tIns="0" rIns="0" bIns="0"/>
          <a:lstStyle>
            <a:lvl1pPr marL="0" indent="0" algn="l" defTabSz="457200" rtl="0" eaLnBrk="1" latinLnBrk="0" hangingPunct="1">
              <a:lnSpc>
                <a:spcPct val="120000"/>
              </a:lnSpc>
              <a:spcBef>
                <a:spcPts val="600"/>
              </a:spcBef>
              <a:spcAft>
                <a:spcPts val="600"/>
              </a:spcAft>
              <a:buClr>
                <a:schemeClr val="tx2"/>
              </a:buClr>
              <a:buFontTx/>
              <a:buNone/>
              <a:defRPr sz="1600" b="0" baseline="0"/>
            </a:lvl1pPr>
            <a:lvl2pPr marL="357188" indent="-357188" algn="l" defTabSz="457200" rtl="0" eaLnBrk="1" latinLnBrk="0" hangingPunct="1">
              <a:lnSpc>
                <a:spcPct val="120000"/>
              </a:lnSpc>
              <a:spcBef>
                <a:spcPts val="300"/>
              </a:spcBef>
              <a:spcAft>
                <a:spcPts val="300"/>
              </a:spcAft>
              <a:buClr>
                <a:schemeClr val="tx2"/>
              </a:buClr>
              <a:buFont typeface="Lucida Grande"/>
              <a:buChar char="-"/>
              <a:defRPr sz="1600" b="0"/>
            </a:lvl2pPr>
            <a:lvl3pPr marL="714375" indent="-357188" algn="l" defTabSz="457200" rtl="0" eaLnBrk="1" latinLnBrk="0" hangingPunct="1">
              <a:lnSpc>
                <a:spcPct val="120000"/>
              </a:lnSpc>
              <a:spcBef>
                <a:spcPts val="300"/>
              </a:spcBef>
              <a:spcAft>
                <a:spcPts val="300"/>
              </a:spcAft>
              <a:buClr>
                <a:schemeClr val="tx2"/>
              </a:buClr>
              <a:buFont typeface="Lucida Grande"/>
              <a:buChar char="-"/>
              <a:tabLst/>
              <a:defRPr sz="1600" b="0"/>
            </a:lvl3pPr>
            <a:lvl4pPr marL="864000" indent="0" algn="l" defTabSz="457200" rtl="0" eaLnBrk="1" latinLnBrk="0" hangingPunct="1">
              <a:lnSpc>
                <a:spcPct val="120000"/>
              </a:lnSpc>
              <a:spcBef>
                <a:spcPts val="300"/>
              </a:spcBef>
              <a:spcAft>
                <a:spcPts val="3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cxnSp>
        <p:nvCxnSpPr>
          <p:cNvPr id="7" name="Trennlinie"/>
          <p:cNvCxnSpPr/>
          <p:nvPr userDrawn="1"/>
        </p:nvCxnSpPr>
        <p:spPr>
          <a:xfrm>
            <a:off x="4572000" y="1555439"/>
            <a:ext cx="0" cy="4752000"/>
          </a:xfrm>
          <a:prstGeom prst="line">
            <a:avLst/>
          </a:prstGeom>
          <a:ln w="12700">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8" name="TextplatzhalterRechts"/>
          <p:cNvSpPr>
            <a:spLocks noGrp="1"/>
          </p:cNvSpPr>
          <p:nvPr>
            <p:ph type="body" sz="quarter" idx="11"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36575" indent="-263525">
              <a:lnSpc>
                <a:spcPct val="120000"/>
              </a:lnSpc>
              <a:spcBef>
                <a:spcPts val="300"/>
              </a:spcBef>
              <a:spcAft>
                <a:spcPts val="300"/>
              </a:spcAft>
              <a:buClr>
                <a:srgbClr val="E75420"/>
              </a:buClr>
              <a:buFont typeface="Lucida Grande"/>
              <a:buChar char="-"/>
              <a:defRPr sz="1600" b="0"/>
            </a:lvl3pPr>
            <a:lvl4pPr marL="864000" indent="0">
              <a:lnSpc>
                <a:spcPct val="120000"/>
              </a:lnSpc>
              <a:spcBef>
                <a:spcPts val="300"/>
              </a:spcBef>
              <a:spcAft>
                <a:spcPts val="300"/>
              </a:spcAft>
              <a:buFontTx/>
              <a:buNone/>
              <a:defRPr sz="1600" b="0" baseline="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174849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Image + Text (1:1)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
          <p:cNvSpPr>
            <a:spLocks noGrp="1"/>
          </p:cNvSpPr>
          <p:nvPr>
            <p:ph type="body" sz="quarter" idx="12"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marR="0" indent="-273050" algn="l" defTabSz="457200" rtl="0" eaLnBrk="1" fontAlgn="auto" latinLnBrk="0" hangingPunct="1">
              <a:lnSpc>
                <a:spcPct val="120000"/>
              </a:lnSpc>
              <a:spcBef>
                <a:spcPts val="300"/>
              </a:spcBef>
              <a:spcAft>
                <a:spcPts val="300"/>
              </a:spcAft>
              <a:buClr>
                <a:srgbClr val="E75420"/>
              </a:buClr>
              <a:buSzTx/>
              <a:buFont typeface="Lucida Grande"/>
              <a:buChar char="-"/>
              <a:tabLst/>
              <a:defRPr sz="1600" b="0" baseline="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120719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Image + Text (1:1) + Conclusion">
    <p:spTree>
      <p:nvGrpSpPr>
        <p:cNvPr id="1" name=""/>
        <p:cNvGrpSpPr/>
        <p:nvPr/>
      </p:nvGrpSpPr>
      <p:grpSpPr>
        <a:xfrm>
          <a:off x="0" y="0"/>
          <a:ext cx="0" cy="0"/>
          <a:chOff x="0" y="0"/>
          <a:chExt cx="0" cy="0"/>
        </a:xfrm>
      </p:grpSpPr>
      <p:sp>
        <p:nvSpPr>
          <p:cNvPr id="6"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endParaRPr lang="de-DE" dirty="0"/>
          </a:p>
        </p:txBody>
      </p:sp>
      <p:sp>
        <p:nvSpPr>
          <p:cNvPr id="9" name="Textplatzhalter"/>
          <p:cNvSpPr>
            <a:spLocks noGrp="1"/>
          </p:cNvSpPr>
          <p:nvPr>
            <p:ph type="body" sz="quarter" idx="12" hasCustomPrompt="1"/>
          </p:nvPr>
        </p:nvSpPr>
        <p:spPr>
          <a:xfrm>
            <a:off x="4752000" y="1717439"/>
            <a:ext cx="3960000" cy="2772000"/>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10" name="TextplatzhalterKernaussage"/>
          <p:cNvSpPr>
            <a:spLocks noGrp="1"/>
          </p:cNvSpPr>
          <p:nvPr>
            <p:ph type="body" sz="quarter" idx="13" hasCustomPrompt="1"/>
          </p:nvPr>
        </p:nvSpPr>
        <p:spPr>
          <a:xfrm>
            <a:off x="4752000" y="4555200"/>
            <a:ext cx="3960000" cy="1540800"/>
          </a:xfrm>
          <a:prstGeom prst="rect">
            <a:avLst/>
          </a:prstGeom>
          <a:solidFill>
            <a:schemeClr val="tx2"/>
          </a:solidFill>
        </p:spPr>
        <p:txBody>
          <a:bodyPr vert="horz" lIns="180000" tIns="144000" rIns="180000" bIns="180000" anchor="ctr"/>
          <a:lstStyle>
            <a:lvl1pPr marL="0" indent="0">
              <a:lnSpc>
                <a:spcPct val="120000"/>
              </a:lnSpc>
              <a:buFontTx/>
              <a:buNone/>
              <a:defRPr sz="2000" baseline="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r>
              <a:rPr lang="de-DE" dirty="0" err="1" smtClean="0"/>
              <a:t>than</a:t>
            </a:r>
            <a:r>
              <a:rPr lang="de-DE" dirty="0" smtClean="0"/>
              <a:t> 3 </a:t>
            </a:r>
            <a:r>
              <a:rPr lang="de-DE" dirty="0" err="1" smtClean="0"/>
              <a:t>lines</a:t>
            </a:r>
            <a:r>
              <a:rPr lang="de-DE" dirty="0" smtClean="0"/>
              <a:t>.</a:t>
            </a:r>
            <a:endParaRPr lang="de-DE" dirty="0"/>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2"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543447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Image + Text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Bildplatzhalter"/>
          <p:cNvSpPr>
            <a:spLocks noGrp="1"/>
          </p:cNvSpPr>
          <p:nvPr>
            <p:ph type="pic" sz="quarter" idx="11" hasCustomPrompt="1"/>
          </p:nvPr>
        </p:nvSpPr>
        <p:spPr>
          <a:xfrm>
            <a:off x="432000" y="1714500"/>
            <a:ext cx="5220775"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635343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ext + Image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2700000" cy="4464000"/>
          </a:xfrm>
          <a:prstGeom prst="rect">
            <a:avLst/>
          </a:prstGeom>
        </p:spPr>
        <p:txBody>
          <a:bodyPr lIns="0" tIns="0" rIns="0" bIns="0"/>
          <a:lstStyle>
            <a:lvl1pPr marL="0" indent="0" algn="r">
              <a:lnSpc>
                <a:spcPct val="100000"/>
              </a:lnSpc>
              <a:spcBef>
                <a:spcPts val="600"/>
              </a:spcBef>
              <a:spcAft>
                <a:spcPts val="600"/>
              </a:spcAft>
              <a:buFontTx/>
              <a:buNone/>
              <a:defRPr sz="1600" b="0"/>
            </a:lvl1pPr>
            <a:lvl2pPr marL="0" indent="0" algn="r">
              <a:lnSpc>
                <a:spcPts val="2400"/>
              </a:lnSpc>
              <a:buFontTx/>
              <a:buNone/>
              <a:defRPr sz="1600" b="0"/>
            </a:lvl2pPr>
            <a:lvl3pPr marL="0" indent="0" algn="r">
              <a:lnSpc>
                <a:spcPts val="2000"/>
              </a:lnSpc>
              <a:buFontTx/>
              <a:buNone/>
              <a:defRPr sz="1600" b="0"/>
            </a:lvl3pPr>
          </a:lstStyle>
          <a:p>
            <a:pPr lvl="0"/>
            <a:r>
              <a:rPr lang="de-DE" dirty="0" err="1" smtClean="0"/>
              <a:t>Running</a:t>
            </a:r>
            <a:r>
              <a:rPr lang="de-DE" dirty="0" smtClean="0"/>
              <a:t> </a:t>
            </a:r>
            <a:r>
              <a:rPr lang="de-DE" dirty="0" err="1" smtClean="0"/>
              <a:t>text</a:t>
            </a:r>
            <a:endParaRPr lang="de-DE" dirty="0" smtClean="0"/>
          </a:p>
        </p:txBody>
      </p:sp>
      <p:sp>
        <p:nvSpPr>
          <p:cNvPr id="7" name="Bildplatzhalter"/>
          <p:cNvSpPr>
            <a:spLocks noGrp="1"/>
          </p:cNvSpPr>
          <p:nvPr>
            <p:ph type="pic" sz="quarter" idx="11" hasCustomPrompt="1"/>
          </p:nvPr>
        </p:nvSpPr>
        <p:spPr>
          <a:xfrm>
            <a:off x="3492000" y="1714500"/>
            <a:ext cx="5220000"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Text </a:t>
            </a:r>
            <a:r>
              <a:rPr lang="de-DE" dirty="0" err="1" smtClean="0"/>
              <a:t>left</a:t>
            </a:r>
            <a:r>
              <a:rPr lang="de-DE" dirty="0" smtClean="0"/>
              <a:t>, </a:t>
            </a:r>
            <a:r>
              <a:rPr lang="de-DE" dirty="0" err="1" smtClean="0"/>
              <a:t>picture</a:t>
            </a:r>
            <a:r>
              <a:rPr lang="de-DE" dirty="0" smtClean="0"/>
              <a:t> </a:t>
            </a:r>
            <a:r>
              <a:rPr lang="de-DE" dirty="0" err="1" smtClean="0"/>
              <a:t>right</a:t>
            </a: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6443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wo image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baseline="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t>
            </a:r>
            <a:r>
              <a:rPr lang="de-DE" dirty="0" err="1" smtClean="0"/>
              <a:t>two</a:t>
            </a:r>
            <a:r>
              <a:rPr lang="de-DE" dirty="0" smtClean="0"/>
              <a:t> </a:t>
            </a:r>
            <a:r>
              <a:rPr lang="de-DE" dirty="0" err="1" smtClean="0"/>
              <a:t>pictures</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endParaRPr lang="de-DE" dirty="0"/>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818151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 Images + Two Caption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1</a:t>
            </a:r>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9" name="Textplatzhalter"/>
          <p:cNvSpPr>
            <a:spLocks noGrp="1"/>
          </p:cNvSpPr>
          <p:nvPr>
            <p:ph type="body" sz="quarter" idx="14" hasCustomPrompt="1"/>
          </p:nvPr>
        </p:nvSpPr>
        <p:spPr>
          <a:xfrm>
            <a:off x="475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2</a:t>
            </a:r>
          </a:p>
          <a:p>
            <a:pPr lvl="1"/>
            <a:endParaRPr lang="de-DE" dirty="0"/>
          </a:p>
        </p:txBody>
      </p:sp>
      <p:sp>
        <p:nvSpPr>
          <p:cNvPr id="10"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690714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Date Placeholder 3"/>
          <p:cNvSpPr>
            <a:spLocks noGrp="1"/>
          </p:cNvSpPr>
          <p:nvPr>
            <p:ph type="dt" sz="half" idx="10"/>
          </p:nvPr>
        </p:nvSpPr>
        <p:spPr/>
        <p:txBody>
          <a:bodyPr/>
          <a:lstStyle>
            <a:lvl1pPr>
              <a:defRPr/>
            </a:lvl1pPr>
          </a:lstStyle>
          <a:p>
            <a:pPr>
              <a:defRPr/>
            </a:pPr>
            <a:fld id="{C8C2D623-2580-422B-A871-5B9505A38930}" type="datetime1">
              <a:rPr lang="en-US"/>
              <a:pPr>
                <a:defRPr/>
              </a:pPr>
              <a:t>10/25/2019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587A18F3-D852-465A-BAC5-9668564F6487}" type="slidenum">
              <a:rPr lang="en-US"/>
              <a:pPr>
                <a:defRPr/>
              </a:pPr>
              <a:t>‹#›</a:t>
            </a:fld>
            <a:endParaRPr lang="en-US" dirty="0"/>
          </a:p>
        </p:txBody>
      </p:sp>
    </p:spTree>
    <p:extLst>
      <p:ext uri="{BB962C8B-B14F-4D97-AF65-F5344CB8AC3E}">
        <p14:creationId xmlns:p14="http://schemas.microsoft.com/office/powerpoint/2010/main" val="1454370150"/>
      </p:ext>
    </p:extLst>
  </p:cSld>
  <p:clrMapOvr>
    <a:masterClrMapping/>
  </p:clrMapOvr>
  <p:transition>
    <p:wipe dir="u"/>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One Image + Caption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4500"/>
            <a:ext cx="8280000" cy="39600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2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5"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 </a:t>
            </a:r>
            <a:r>
              <a:rPr lang="de-DE" dirty="0" err="1" smtClean="0"/>
              <a:t>big</a:t>
            </a:r>
            <a:r>
              <a:rPr lang="de-DE" dirty="0" smtClean="0"/>
              <a:t> </a:t>
            </a:r>
            <a:r>
              <a:rPr lang="de-DE" dirty="0" err="1" smtClean="0"/>
              <a:t>image</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r>
              <a:rPr lang="de-DE" dirty="0" smtClean="0"/>
              <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861506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6" name="Tabellenplatzhalter"/>
          <p:cNvSpPr>
            <a:spLocks noGrp="1"/>
          </p:cNvSpPr>
          <p:nvPr>
            <p:ph type="tbl" sz="quarter" idx="10" hasCustomPrompt="1"/>
          </p:nvPr>
        </p:nvSpPr>
        <p:spPr>
          <a:xfrm>
            <a:off x="432000" y="1716678"/>
            <a:ext cx="8280000" cy="4464000"/>
          </a:xfrm>
          <a:prstGeom prst="rect">
            <a:avLst/>
          </a:prstGeom>
        </p:spPr>
        <p:txBody>
          <a:bodyPr vert="horz"/>
          <a:lstStyle>
            <a:lvl1pPr marL="0" indent="0">
              <a:buFontTx/>
              <a:buNone/>
              <a:defRPr sz="1200" baseline="0">
                <a:solidFill>
                  <a:srgbClr val="818A8F"/>
                </a:solidFill>
              </a:defRPr>
            </a:lvl1pPr>
          </a:lstStyle>
          <a:p>
            <a:r>
              <a:rPr lang="de-DE" sz="1200" dirty="0" smtClean="0"/>
              <a:t>Insert </a:t>
            </a:r>
            <a:r>
              <a:rPr lang="de-DE" sz="1200" dirty="0" err="1" smtClean="0"/>
              <a:t>table</a:t>
            </a:r>
            <a:r>
              <a:rPr lang="de-DE" sz="1200" dirty="0" smtClean="0"/>
              <a:t> via </a:t>
            </a:r>
            <a:r>
              <a:rPr lang="de-DE" sz="1200" dirty="0" err="1" smtClean="0"/>
              <a:t>the</a:t>
            </a:r>
            <a:r>
              <a:rPr lang="de-DE" sz="1200" dirty="0" smtClean="0"/>
              <a:t>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„Table“: </a:t>
            </a:r>
            <a:r>
              <a:rPr lang="de-DE" sz="1200" dirty="0" err="1" smtClean="0"/>
              <a:t>Choose</a:t>
            </a:r>
            <a:r>
              <a:rPr lang="de-DE" sz="1200" dirty="0" smtClean="0"/>
              <a:t> </a:t>
            </a:r>
            <a:r>
              <a:rPr lang="de-DE" sz="1200" dirty="0" err="1" smtClean="0"/>
              <a:t>number</a:t>
            </a:r>
            <a:r>
              <a:rPr lang="de-DE" sz="1200" dirty="0" smtClean="0"/>
              <a:t> </a:t>
            </a:r>
            <a:r>
              <a:rPr lang="de-DE" sz="1200" dirty="0" err="1" smtClean="0"/>
              <a:t>of</a:t>
            </a:r>
            <a:r>
              <a:rPr lang="de-DE" sz="1200" dirty="0" smtClean="0"/>
              <a:t> </a:t>
            </a:r>
            <a:r>
              <a:rPr lang="de-DE" sz="1200" dirty="0" err="1" smtClean="0"/>
              <a:t>rows</a:t>
            </a:r>
            <a:r>
              <a:rPr lang="de-DE" sz="1200" dirty="0" smtClean="0"/>
              <a:t> </a:t>
            </a:r>
            <a:r>
              <a:rPr lang="de-DE" sz="1200" dirty="0" err="1" smtClean="0"/>
              <a:t>and</a:t>
            </a:r>
            <a:r>
              <a:rPr lang="de-DE" sz="1200" dirty="0" smtClean="0"/>
              <a:t> </a:t>
            </a:r>
            <a:r>
              <a:rPr lang="de-DE" sz="1200" dirty="0" err="1" smtClean="0"/>
              <a:t>columns</a:t>
            </a:r>
            <a:r>
              <a:rPr lang="de-DE" sz="1200" dirty="0" smtClean="0"/>
              <a:t> </a:t>
            </a:r>
            <a:r>
              <a:rPr lang="de-DE" sz="1200" dirty="0" err="1" smtClean="0"/>
              <a:t>and</a:t>
            </a:r>
            <a:r>
              <a:rPr lang="de-DE" sz="1200" dirty="0" smtClean="0"/>
              <a:t> </a:t>
            </a:r>
            <a:r>
              <a:rPr lang="de-DE" sz="1200" dirty="0" err="1" smtClean="0"/>
              <a:t>subsequently</a:t>
            </a:r>
            <a:r>
              <a:rPr lang="de-DE" sz="1200" dirty="0" smtClean="0"/>
              <a:t> </a:t>
            </a:r>
            <a:r>
              <a:rPr lang="de-DE" sz="1200" dirty="0" err="1" smtClean="0"/>
              <a:t>click</a:t>
            </a:r>
            <a:r>
              <a:rPr lang="de-DE" sz="1200" dirty="0" smtClean="0"/>
              <a:t> on „New </a:t>
            </a:r>
            <a:r>
              <a:rPr lang="de-DE" sz="1200" dirty="0" err="1" smtClean="0"/>
              <a:t>table</a:t>
            </a:r>
            <a:r>
              <a:rPr lang="de-DE" sz="1200" dirty="0" smtClean="0"/>
              <a: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Table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232408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5" name="Diagrammplatzhalter"/>
          <p:cNvSpPr>
            <a:spLocks noGrp="1"/>
          </p:cNvSpPr>
          <p:nvPr>
            <p:ph type="chart" sz="quarter" idx="10" hasCustomPrompt="1"/>
          </p:nvPr>
        </p:nvSpPr>
        <p:spPr>
          <a:xfrm>
            <a:off x="432000" y="1709788"/>
            <a:ext cx="8280000" cy="4464000"/>
          </a:xfrm>
          <a:prstGeom prst="rect">
            <a:avLst/>
          </a:prstGeom>
        </p:spPr>
        <p:txBody>
          <a:bodyPr vert="horz"/>
          <a:lstStyle>
            <a:lvl1pPr marL="0" indent="0">
              <a:buFontTx/>
              <a:buNone/>
              <a:defRPr sz="120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a:t>
            </a:r>
            <a:r>
              <a:rPr lang="de-DE" sz="1200" dirty="0" err="1" smtClean="0"/>
              <a:t>eliagroup</a:t>
            </a:r>
            <a:r>
              <a:rPr lang="de-DE" sz="1200" dirty="0" smtClean="0"/>
              <a:t> “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Chart title</a:t>
            </a: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93471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hart + Text slide">
    <p:spTree>
      <p:nvGrpSpPr>
        <p:cNvPr id="1" name=""/>
        <p:cNvGrpSpPr/>
        <p:nvPr/>
      </p:nvGrpSpPr>
      <p:grpSpPr>
        <a:xfrm>
          <a:off x="0" y="0"/>
          <a:ext cx="0" cy="0"/>
          <a:chOff x="0" y="0"/>
          <a:chExt cx="0" cy="0"/>
        </a:xfrm>
      </p:grpSpPr>
      <p:sp>
        <p:nvSpPr>
          <p:cNvPr id="3" name="Diagrammplatzhalter"/>
          <p:cNvSpPr>
            <a:spLocks noGrp="1"/>
          </p:cNvSpPr>
          <p:nvPr>
            <p:ph type="chart" sz="quarter" idx="11" hasCustomPrompt="1"/>
          </p:nvPr>
        </p:nvSpPr>
        <p:spPr>
          <a:xfrm>
            <a:off x="432000" y="1709788"/>
            <a:ext cx="5215550" cy="4464000"/>
          </a:xfrm>
          <a:prstGeom prst="rect">
            <a:avLst/>
          </a:prstGeom>
        </p:spPr>
        <p:txBody>
          <a:bodyPr vert="horz"/>
          <a:lstStyle>
            <a:lvl1pPr marL="0" indent="0">
              <a:buFontTx/>
              <a:buNone/>
              <a:defRPr sz="1200" baseline="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7"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6"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baseline="0">
                <a:solidFill>
                  <a:srgbClr val="E75420"/>
                </a:solidFill>
              </a:defRPr>
            </a:lvl1pPr>
          </a:lstStyle>
          <a:p>
            <a:r>
              <a:rPr lang="de-DE" dirty="0" smtClean="0"/>
              <a:t>Chart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860558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17" name="Textplatzhalter3"/>
          <p:cNvSpPr>
            <a:spLocks noGrp="1"/>
          </p:cNvSpPr>
          <p:nvPr>
            <p:ph type="body" sz="quarter" idx="14" hasCustomPrompt="1"/>
          </p:nvPr>
        </p:nvSpPr>
        <p:spPr>
          <a:xfrm>
            <a:off x="5992575" y="2512111"/>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0" name="HintergrundProzesspunkt3"/>
          <p:cNvSpPr/>
          <p:nvPr userDrawn="1"/>
        </p:nvSpPr>
        <p:spPr>
          <a:xfrm rot="16200000">
            <a:off x="6728276"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e-DE" b="0">
              <a:solidFill>
                <a:prstClr val="white"/>
              </a:solidFill>
            </a:endParaRPr>
          </a:p>
        </p:txBody>
      </p:sp>
      <p:sp>
        <p:nvSpPr>
          <p:cNvPr id="18" name="TextplatzhalterProzesspunkt3"/>
          <p:cNvSpPr>
            <a:spLocks noGrp="1"/>
          </p:cNvSpPr>
          <p:nvPr>
            <p:ph type="body" sz="quarter" idx="15" hasCustomPrompt="1"/>
          </p:nvPr>
        </p:nvSpPr>
        <p:spPr>
          <a:xfrm>
            <a:off x="5708581" y="1709788"/>
            <a:ext cx="254675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3</a:t>
            </a:r>
          </a:p>
        </p:txBody>
      </p:sp>
      <p:cxnSp>
        <p:nvCxnSpPr>
          <p:cNvPr id="23" name="Trennlinie2"/>
          <p:cNvCxnSpPr/>
          <p:nvPr userDrawn="1"/>
        </p:nvCxnSpPr>
        <p:spPr>
          <a:xfrm flipV="1">
            <a:off x="5708581"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14" name="Textplatzhalter2"/>
          <p:cNvSpPr>
            <a:spLocks noGrp="1"/>
          </p:cNvSpPr>
          <p:nvPr>
            <p:ph type="body" sz="quarter" idx="12" hasCustomPrompt="1"/>
          </p:nvPr>
        </p:nvSpPr>
        <p:spPr>
          <a:xfrm>
            <a:off x="3438209"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357188" indent="-357188">
              <a:lnSpc>
                <a:spcPct val="120000"/>
              </a:lnSpc>
              <a:spcBef>
                <a:spcPts val="300"/>
              </a:spcBef>
              <a:spcAft>
                <a:spcPts val="300"/>
              </a:spcAft>
              <a:buClr>
                <a:srgbClr val="E75420"/>
              </a:buClr>
              <a:buFont typeface="Lucida Grande"/>
              <a:buChar char="-"/>
              <a:defRPr sz="1600" b="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6" name="HintergrundProzesspunkt2"/>
          <p:cNvSpPr/>
          <p:nvPr userDrawn="1"/>
        </p:nvSpPr>
        <p:spPr>
          <a:xfrm rot="16200000">
            <a:off x="4160290" y="669271"/>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e-DE" b="0">
              <a:solidFill>
                <a:prstClr val="white"/>
              </a:solidFill>
            </a:endParaRPr>
          </a:p>
        </p:txBody>
      </p:sp>
      <p:sp>
        <p:nvSpPr>
          <p:cNvPr id="15" name="TextplatzhalterProzesspunkt2"/>
          <p:cNvSpPr>
            <a:spLocks noGrp="1"/>
          </p:cNvSpPr>
          <p:nvPr>
            <p:ph type="body" sz="quarter" idx="13" hasCustomPrompt="1"/>
          </p:nvPr>
        </p:nvSpPr>
        <p:spPr>
          <a:xfrm>
            <a:off x="3175703" y="1709789"/>
            <a:ext cx="2532878"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2</a:t>
            </a:r>
          </a:p>
        </p:txBody>
      </p:sp>
      <p:cxnSp>
        <p:nvCxnSpPr>
          <p:cNvPr id="22" name="Trennlinie1"/>
          <p:cNvCxnSpPr/>
          <p:nvPr userDrawn="1"/>
        </p:nvCxnSpPr>
        <p:spPr>
          <a:xfrm flipV="1">
            <a:off x="3154883" y="2248411"/>
            <a:ext cx="0" cy="3930088"/>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7" name="Textplatzhalter1"/>
          <p:cNvSpPr>
            <a:spLocks noGrp="1"/>
          </p:cNvSpPr>
          <p:nvPr>
            <p:ph type="body" sz="quarter" idx="10" hasCustomPrompt="1"/>
          </p:nvPr>
        </p:nvSpPr>
        <p:spPr>
          <a:xfrm>
            <a:off x="886623" y="2512112"/>
            <a:ext cx="2268000" cy="3659447"/>
          </a:xfrm>
          <a:prstGeom prst="rect">
            <a:avLst/>
          </a:prstGeom>
          <a:ln w="12700">
            <a:noFill/>
          </a:ln>
        </p:spPr>
        <p:txBody>
          <a:bodyPr lIns="72000" tIns="144000" rIns="72000" bIns="72000"/>
          <a:lstStyle>
            <a:lvl1pPr marL="0" indent="0">
              <a:lnSpc>
                <a:spcPct val="120000"/>
              </a:lnSpc>
              <a:spcBef>
                <a:spcPts val="500"/>
              </a:spcBef>
              <a:spcAft>
                <a:spcPts val="500"/>
              </a:spcAft>
              <a:buClr>
                <a:schemeClr val="tx2"/>
              </a:buClr>
              <a:buFontTx/>
              <a:buNone/>
              <a:defRPr sz="1600" b="0">
                <a:solidFill>
                  <a:srgbClr val="46535B"/>
                </a:solidFill>
              </a:defRPr>
            </a:lvl1pPr>
            <a:lvl2pPr marL="273050" indent="-273050">
              <a:lnSpc>
                <a:spcPct val="120000"/>
              </a:lnSpc>
              <a:spcBef>
                <a:spcPts val="300"/>
              </a:spcBef>
              <a:spcAft>
                <a:spcPts val="300"/>
              </a:spcAft>
              <a:buClr>
                <a:srgbClr val="E75420"/>
              </a:buClr>
              <a:buFont typeface="Lucida Grande"/>
              <a:buChar char="-"/>
              <a:defRPr sz="1600" b="0" baseline="0">
                <a:solidFill>
                  <a:srgbClr val="46535B"/>
                </a:solidFill>
              </a:defRPr>
            </a:lvl2pPr>
            <a:lvl3pPr marL="576000" indent="0">
              <a:lnSpc>
                <a:spcPct val="120000"/>
              </a:lnSpc>
              <a:spcBef>
                <a:spcPts val="300"/>
              </a:spcBef>
              <a:spcAft>
                <a:spcPts val="300"/>
              </a:spcAft>
              <a:buFontTx/>
              <a:buNone/>
              <a:defRPr sz="16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7" name="HintergrundProzesspunkt1"/>
          <p:cNvSpPr/>
          <p:nvPr userDrawn="1"/>
        </p:nvSpPr>
        <p:spPr>
          <a:xfrm rot="16200000">
            <a:off x="1613124" y="669270"/>
            <a:ext cx="798970"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e-DE" b="0">
              <a:solidFill>
                <a:prstClr val="white"/>
              </a:solidFill>
            </a:endParaRPr>
          </a:p>
        </p:txBody>
      </p:sp>
      <p:sp>
        <p:nvSpPr>
          <p:cNvPr id="10" name="TextplatzhalterProzesspunkt1"/>
          <p:cNvSpPr>
            <a:spLocks noGrp="1"/>
          </p:cNvSpPr>
          <p:nvPr>
            <p:ph type="body" sz="quarter" idx="11" hasCustomPrompt="1"/>
          </p:nvPr>
        </p:nvSpPr>
        <p:spPr>
          <a:xfrm>
            <a:off x="612000" y="1709789"/>
            <a:ext cx="2549823" cy="792000"/>
          </a:xfrm>
          <a:prstGeom prst="rect">
            <a:avLst/>
          </a:prstGeom>
          <a:ln w="12700">
            <a:noFill/>
          </a:ln>
        </p:spPr>
        <p:txBody>
          <a:bodyPr lIns="144000" tIns="72000" rIns="72000" bIns="72000" anchor="ctr"/>
          <a:lstStyle>
            <a:lvl1pPr marL="0" indent="0" algn="ctr">
              <a:lnSpc>
                <a:spcPct val="100000"/>
              </a:lnSpc>
              <a:buClr>
                <a:schemeClr val="tx2"/>
              </a:buClr>
              <a:buFontTx/>
              <a:buNone/>
              <a:defRPr sz="1800" b="0" i="0" baseline="0">
                <a:solidFill>
                  <a:srgbClr val="46535B"/>
                </a:solidFill>
              </a:defRPr>
            </a:lvl1pPr>
            <a:lvl2pPr marL="0" indent="0">
              <a:lnSpc>
                <a:spcPts val="2400"/>
              </a:lnSpc>
              <a:buFontTx/>
              <a:buNone/>
              <a:defRPr sz="1800" b="1" i="0">
                <a:solidFill>
                  <a:srgbClr val="46535B"/>
                </a:solidFill>
              </a:defRPr>
            </a:lvl2pPr>
            <a:lvl3pPr marL="0" indent="0">
              <a:lnSpc>
                <a:spcPts val="2000"/>
              </a:lnSpc>
              <a:buFontTx/>
              <a:buNone/>
              <a:defRPr sz="1400">
                <a:solidFill>
                  <a:srgbClr val="46535B"/>
                </a:solidFill>
              </a:defRPr>
            </a:lvl3pPr>
          </a:lstStyle>
          <a:p>
            <a:pPr lvl="0"/>
            <a:r>
              <a:rPr lang="de-DE" dirty="0" smtClean="0"/>
              <a:t>Point 1</a:t>
            </a:r>
          </a:p>
        </p:txBody>
      </p:sp>
      <p:sp>
        <p:nvSpPr>
          <p:cNvPr id="1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2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
        <p:nvSpPr>
          <p:cNvPr id="2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Tree>
    <p:extLst>
      <p:ext uri="{BB962C8B-B14F-4D97-AF65-F5344CB8AC3E}">
        <p14:creationId xmlns:p14="http://schemas.microsoft.com/office/powerpoint/2010/main" val="1779216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Hintergrund"/>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099343"/>
            <a:ext cx="9144000" cy="4757737"/>
          </a:xfrm>
          <a:prstGeom prst="rect">
            <a:avLst/>
          </a:prstGeom>
        </p:spPr>
      </p:pic>
      <p:pic>
        <p:nvPicPr>
          <p:cNvPr id="5" name="Titelbild_Grey_Light" title="Grey Light"/>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83601" y="156387"/>
            <a:ext cx="8776800" cy="1942956"/>
          </a:xfrm>
          <a:prstGeom prst="rect">
            <a:avLst/>
          </a:prstGeom>
        </p:spPr>
      </p:pic>
      <p:sp>
        <p:nvSpPr>
          <p:cNvPr id="4" name="Text Placeholder 3"/>
          <p:cNvSpPr>
            <a:spLocks noGrp="1"/>
          </p:cNvSpPr>
          <p:nvPr>
            <p:ph type="body" sz="quarter" idx="10" hasCustomPrompt="1"/>
          </p:nvPr>
        </p:nvSpPr>
        <p:spPr>
          <a:xfrm>
            <a:off x="346730" y="2342800"/>
            <a:ext cx="6003925" cy="860425"/>
          </a:xfrm>
          <a:prstGeom prst="rect">
            <a:avLst/>
          </a:prstGeom>
        </p:spPr>
        <p:txBody>
          <a:bodyPr vert="horz" anchor="ctr"/>
          <a:lstStyle>
            <a:lvl1pPr marL="0" indent="0" algn="l">
              <a:lnSpc>
                <a:spcPct val="100000"/>
              </a:lnSpc>
              <a:spcBef>
                <a:spcPts val="0"/>
              </a:spcBef>
              <a:buNone/>
              <a:defRPr sz="2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algn="l">
              <a:lnSpc>
                <a:spcPct val="120000"/>
              </a:lnSpc>
            </a:pPr>
            <a:r>
              <a:rPr lang="de-DE" sz="2800" dirty="0" smtClean="0">
                <a:solidFill>
                  <a:schemeClr val="lt1"/>
                </a:solidFill>
              </a:rPr>
              <a:t>Elia </a:t>
            </a:r>
            <a:r>
              <a:rPr lang="de-DE" sz="2800" dirty="0" err="1" smtClean="0">
                <a:solidFill>
                  <a:schemeClr val="lt1"/>
                </a:solidFill>
              </a:rPr>
              <a:t>presentation</a:t>
            </a:r>
            <a:r>
              <a:rPr lang="de-DE" sz="2800" dirty="0" smtClean="0">
                <a:solidFill>
                  <a:schemeClr val="lt1"/>
                </a:solidFill>
              </a:rPr>
              <a:t> </a:t>
            </a:r>
            <a:r>
              <a:rPr lang="de-DE" sz="2800" dirty="0" err="1" smtClean="0">
                <a:solidFill>
                  <a:schemeClr val="lt1"/>
                </a:solidFill>
              </a:rPr>
              <a:t>template</a:t>
            </a:r>
            <a:endParaRPr lang="de-DE" sz="2800" dirty="0">
              <a:solidFill>
                <a:schemeClr val="lt1"/>
              </a:solidFill>
              <a:latin typeface="+mn-lt"/>
            </a:endParaRPr>
          </a:p>
        </p:txBody>
      </p:sp>
      <p:sp>
        <p:nvSpPr>
          <p:cNvPr id="7" name="Text Placeholder 6"/>
          <p:cNvSpPr>
            <a:spLocks noGrp="1"/>
          </p:cNvSpPr>
          <p:nvPr>
            <p:ph type="body" sz="quarter" idx="11" hasCustomPrompt="1"/>
          </p:nvPr>
        </p:nvSpPr>
        <p:spPr>
          <a:xfrm>
            <a:off x="372183" y="3612856"/>
            <a:ext cx="8280400" cy="704850"/>
          </a:xfrm>
          <a:prstGeom prst="rect">
            <a:avLst/>
          </a:prstGeom>
        </p:spPr>
        <p:txBody>
          <a:bodyPr vert="horz"/>
          <a:lstStyle>
            <a:lvl1pPr marL="0" indent="0">
              <a:buNone/>
              <a:defRPr sz="1600" baseline="0">
                <a:solidFill>
                  <a:srgbClr val="FFFFFF"/>
                </a:solidFill>
              </a:defRPr>
            </a:lvl1pPr>
            <a:lvl2pPr marL="457200" indent="0">
              <a:buNone/>
              <a:defRPr sz="2000">
                <a:solidFill>
                  <a:srgbClr val="FFFFFF"/>
                </a:solidFill>
              </a:defRPr>
            </a:lvl2pPr>
            <a:lvl3pPr marL="914400" indent="0">
              <a:buNone/>
              <a:defRPr sz="18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lnSpc>
                <a:spcPct val="120000"/>
              </a:lnSpc>
              <a:spcBef>
                <a:spcPts val="24"/>
              </a:spcBef>
            </a:pPr>
            <a:r>
              <a:rPr lang="en-US" sz="1600" b="0" dirty="0" err="1" smtClean="0">
                <a:solidFill>
                  <a:schemeClr val="lt1"/>
                </a:solidFill>
              </a:rPr>
              <a:t>Subheadline</a:t>
            </a:r>
            <a:r>
              <a:rPr lang="en-US" sz="1600" b="0" dirty="0" smtClean="0">
                <a:solidFill>
                  <a:schemeClr val="lt1"/>
                </a:solidFill>
              </a:rPr>
              <a:t> (just if required), maximum length 2 lines</a:t>
            </a:r>
            <a:endParaRPr lang="de-DE" sz="1600" b="0" dirty="0">
              <a:solidFill>
                <a:schemeClr val="lt1"/>
              </a:solidFill>
            </a:endParaRPr>
          </a:p>
        </p:txBody>
      </p:sp>
      <p:sp>
        <p:nvSpPr>
          <p:cNvPr id="9" name="Text Placeholder 8"/>
          <p:cNvSpPr>
            <a:spLocks noGrp="1"/>
          </p:cNvSpPr>
          <p:nvPr>
            <p:ph type="body" sz="quarter" idx="12" hasCustomPrompt="1"/>
          </p:nvPr>
        </p:nvSpPr>
        <p:spPr>
          <a:xfrm>
            <a:off x="411402" y="5701110"/>
            <a:ext cx="7132637" cy="234964"/>
          </a:xfrm>
          <a:prstGeom prst="rect">
            <a:avLst/>
          </a:prstGeom>
        </p:spPr>
        <p:txBody>
          <a:bodyPr vert="horz" tIns="0" bIns="0"/>
          <a:lstStyle>
            <a:lvl1pPr marL="0" indent="0">
              <a:spcBef>
                <a:spcPts val="0"/>
              </a:spcBef>
              <a:buNone/>
              <a:defRPr sz="1200" baseline="0">
                <a:solidFill>
                  <a:srgbClr val="FFFFFF"/>
                </a:solidFill>
              </a:defRPr>
            </a:lvl1pPr>
            <a:lvl2pPr marL="457200" indent="0">
              <a:buNone/>
              <a:defRPr sz="1400">
                <a:solidFill>
                  <a:srgbClr val="FFFFFF"/>
                </a:solidFill>
              </a:defRPr>
            </a:lvl2pPr>
            <a:lvl3pPr marL="914400" indent="0">
              <a:buNone/>
              <a:defRPr sz="1400">
                <a:solidFill>
                  <a:srgbClr val="FFFFFF"/>
                </a:solidFill>
              </a:defRPr>
            </a:lvl3pPr>
            <a:lvl4pPr marL="1371600" indent="0">
              <a:buNone/>
              <a:defRPr sz="1400">
                <a:solidFill>
                  <a:srgbClr val="FFFFFF"/>
                </a:solidFill>
              </a:defRPr>
            </a:lvl4pPr>
            <a:lvl5pPr marL="1828800" indent="0">
              <a:buNone/>
              <a:defRPr sz="1400">
                <a:solidFill>
                  <a:srgbClr val="FFFFFF"/>
                </a:solidFill>
              </a:defRPr>
            </a:lvl5pPr>
          </a:lstStyle>
          <a:p>
            <a:pPr lvl="0"/>
            <a:r>
              <a:rPr lang="nl-BE" dirty="0" smtClean="0"/>
              <a:t>Elia annual meeting</a:t>
            </a:r>
          </a:p>
        </p:txBody>
      </p:sp>
      <p:sp>
        <p:nvSpPr>
          <p:cNvPr id="17" name="Text Placeholder 8"/>
          <p:cNvSpPr>
            <a:spLocks noGrp="1"/>
          </p:cNvSpPr>
          <p:nvPr>
            <p:ph type="body" sz="quarter" idx="13" hasCustomPrompt="1"/>
          </p:nvPr>
        </p:nvSpPr>
        <p:spPr>
          <a:xfrm>
            <a:off x="411402" y="6200020"/>
            <a:ext cx="7132637" cy="234653"/>
          </a:xfrm>
          <a:prstGeom prst="rect">
            <a:avLst/>
          </a:prstGeom>
        </p:spPr>
        <p:txBody>
          <a:bodyPr vert="horz" tIns="0" bIns="0"/>
          <a:lstStyle>
            <a:lvl1pPr marL="0" indent="0">
              <a:spcBef>
                <a:spcPts val="0"/>
              </a:spcBef>
              <a:buNone/>
              <a:defRPr sz="1200" baseline="0">
                <a:solidFill>
                  <a:srgbClr val="FFFFFF"/>
                </a:solidFill>
              </a:defRPr>
            </a:lvl1pPr>
            <a:lvl2pPr marL="457200" indent="0">
              <a:buNone/>
              <a:defRPr sz="1400">
                <a:solidFill>
                  <a:srgbClr val="FFFFFF"/>
                </a:solidFill>
              </a:defRPr>
            </a:lvl2pPr>
            <a:lvl3pPr marL="914400" indent="0">
              <a:buNone/>
              <a:defRPr sz="1400">
                <a:solidFill>
                  <a:srgbClr val="FFFFFF"/>
                </a:solidFill>
              </a:defRPr>
            </a:lvl3pPr>
            <a:lvl4pPr marL="1371600" indent="0">
              <a:buNone/>
              <a:defRPr sz="1400">
                <a:solidFill>
                  <a:srgbClr val="FFFFFF"/>
                </a:solidFill>
              </a:defRPr>
            </a:lvl4pPr>
            <a:lvl5pPr marL="1828800" indent="0">
              <a:buNone/>
              <a:defRPr sz="1400">
                <a:solidFill>
                  <a:srgbClr val="FFFFFF"/>
                </a:solidFill>
              </a:defRPr>
            </a:lvl5pPr>
          </a:lstStyle>
          <a:p>
            <a:pPr lvl="0"/>
            <a:r>
              <a:rPr lang="nl-BE" dirty="0" smtClean="0"/>
              <a:t>First name Last name</a:t>
            </a:r>
          </a:p>
        </p:txBody>
      </p:sp>
      <p:sp>
        <p:nvSpPr>
          <p:cNvPr id="18" name="Text Placeholder 8"/>
          <p:cNvSpPr>
            <a:spLocks noGrp="1"/>
          </p:cNvSpPr>
          <p:nvPr>
            <p:ph type="body" sz="quarter" idx="14" hasCustomPrompt="1"/>
          </p:nvPr>
        </p:nvSpPr>
        <p:spPr>
          <a:xfrm>
            <a:off x="411402" y="5945488"/>
            <a:ext cx="7132637" cy="244589"/>
          </a:xfrm>
          <a:prstGeom prst="rect">
            <a:avLst/>
          </a:prstGeom>
        </p:spPr>
        <p:txBody>
          <a:bodyPr vert="horz" tIns="0" bIns="0"/>
          <a:lstStyle>
            <a:lvl1pPr marL="0" indent="0">
              <a:spcBef>
                <a:spcPts val="0"/>
              </a:spcBef>
              <a:buNone/>
              <a:defRPr sz="1200" baseline="0">
                <a:solidFill>
                  <a:srgbClr val="FFFFFF"/>
                </a:solidFill>
              </a:defRPr>
            </a:lvl1pPr>
            <a:lvl2pPr marL="457200" indent="0">
              <a:buNone/>
              <a:defRPr sz="1400">
                <a:solidFill>
                  <a:srgbClr val="FFFFFF"/>
                </a:solidFill>
              </a:defRPr>
            </a:lvl2pPr>
            <a:lvl3pPr marL="914400" indent="0">
              <a:buNone/>
              <a:defRPr sz="1400">
                <a:solidFill>
                  <a:srgbClr val="FFFFFF"/>
                </a:solidFill>
              </a:defRPr>
            </a:lvl3pPr>
            <a:lvl4pPr marL="1371600" indent="0">
              <a:buNone/>
              <a:defRPr sz="1400">
                <a:solidFill>
                  <a:srgbClr val="FFFFFF"/>
                </a:solidFill>
              </a:defRPr>
            </a:lvl4pPr>
            <a:lvl5pPr marL="1828800" indent="0">
              <a:buNone/>
              <a:defRPr sz="1400">
                <a:solidFill>
                  <a:srgbClr val="FFFFFF"/>
                </a:solidFill>
              </a:defRPr>
            </a:lvl5pPr>
          </a:lstStyle>
          <a:p>
            <a:pPr lvl="0"/>
            <a:r>
              <a:rPr lang="nl-BE" dirty="0" smtClean="0"/>
              <a:t>City, date</a:t>
            </a:r>
          </a:p>
        </p:txBody>
      </p:sp>
      <p:pic>
        <p:nvPicPr>
          <p:cNvPr id="2" name="Picture 1" descr="elia-kleur.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150466" y="377807"/>
            <a:ext cx="1625236" cy="355746"/>
          </a:xfrm>
          <a:prstGeom prst="rect">
            <a:avLst/>
          </a:prstGeom>
        </p:spPr>
      </p:pic>
    </p:spTree>
    <p:extLst>
      <p:ext uri="{BB962C8B-B14F-4D97-AF65-F5344CB8AC3E}">
        <p14:creationId xmlns:p14="http://schemas.microsoft.com/office/powerpoint/2010/main" val="2819808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endParaRPr lang="fr-BE" noProof="0"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a:p>
            <a:pPr lvl="1"/>
            <a:r>
              <a:rPr lang="fr-BE" noProof="0" dirty="0" smtClean="0"/>
              <a:t>Second </a:t>
            </a:r>
            <a:r>
              <a:rPr lang="fr-BE" noProof="0" dirty="0" err="1" smtClean="0"/>
              <a:t>level</a:t>
            </a:r>
            <a:endParaRPr lang="fr-BE" noProof="0" dirty="0" smtClean="0"/>
          </a:p>
          <a:p>
            <a:pPr lvl="2"/>
            <a:r>
              <a:rPr lang="fr-BE" noProof="0" dirty="0" err="1" smtClean="0"/>
              <a:t>Third</a:t>
            </a:r>
            <a:r>
              <a:rPr lang="fr-BE" noProof="0" dirty="0" smtClean="0"/>
              <a:t> </a:t>
            </a:r>
            <a:r>
              <a:rPr lang="fr-BE" noProof="0" dirty="0" err="1" smtClean="0"/>
              <a:t>level</a:t>
            </a:r>
            <a:endParaRPr lang="fr-BE" noProof="0" dirty="0" smtClean="0"/>
          </a:p>
          <a:p>
            <a:pPr lvl="3"/>
            <a:r>
              <a:rPr lang="fr-BE" noProof="0" dirty="0" err="1" smtClean="0"/>
              <a:t>Fourth</a:t>
            </a:r>
            <a:r>
              <a:rPr lang="fr-BE" noProof="0" dirty="0" smtClean="0"/>
              <a:t> </a:t>
            </a:r>
            <a:r>
              <a:rPr lang="fr-BE" noProof="0" dirty="0" err="1" smtClean="0"/>
              <a:t>level</a:t>
            </a:r>
            <a:endParaRPr lang="fr-BE" noProof="0" dirty="0" smtClean="0"/>
          </a:p>
          <a:p>
            <a:pPr lvl="4"/>
            <a:r>
              <a:rPr lang="fr-BE" noProof="0" dirty="0" err="1" smtClean="0"/>
              <a:t>Fifth</a:t>
            </a:r>
            <a:r>
              <a:rPr lang="fr-BE" noProof="0" dirty="0" smtClean="0"/>
              <a:t> </a:t>
            </a:r>
            <a:r>
              <a:rPr lang="fr-BE" noProof="0" dirty="0" err="1" smtClean="0"/>
              <a:t>level</a:t>
            </a:r>
            <a:endParaRPr lang="fr-BE" noProof="0" dirty="0"/>
          </a:p>
        </p:txBody>
      </p:sp>
      <p:sp>
        <p:nvSpPr>
          <p:cNvPr id="4" name="Date Placeholder 3"/>
          <p:cNvSpPr>
            <a:spLocks noGrp="1"/>
          </p:cNvSpPr>
          <p:nvPr>
            <p:ph type="dt" sz="half" idx="10"/>
          </p:nvPr>
        </p:nvSpPr>
        <p:spPr>
          <a:xfrm>
            <a:off x="998538" y="6405563"/>
            <a:ext cx="1581150" cy="352425"/>
          </a:xfrm>
          <a:prstGeom prst="rect">
            <a:avLst/>
          </a:prstGeom>
        </p:spPr>
        <p:txBody>
          <a:bodyPr/>
          <a:lstStyle>
            <a:lvl1pPr>
              <a:defRPr/>
            </a:lvl1pPr>
          </a:lstStyle>
          <a:p>
            <a:pPr>
              <a:defRPr/>
            </a:pPr>
            <a:fld id="{7FC291E3-DC55-4411-9DD8-10DB4D4EFC34}" type="datetime1">
              <a:rPr lang="fr-BE" b="0" smtClean="0">
                <a:solidFill>
                  <a:srgbClr val="46535B"/>
                </a:solidFill>
                <a:latin typeface="Times" pitchFamily="18" charset="0"/>
              </a:rPr>
              <a:pPr>
                <a:defRPr/>
              </a:pPr>
              <a:t>25-10-19</a:t>
            </a:fld>
            <a:endParaRPr lang="fr-BE" b="0" dirty="0">
              <a:solidFill>
                <a:srgbClr val="46535B"/>
              </a:solidFill>
              <a:latin typeface="Times" pitchFamily="18" charset="0"/>
            </a:endParaRPr>
          </a:p>
        </p:txBody>
      </p:sp>
      <p:sp>
        <p:nvSpPr>
          <p:cNvPr id="5" name="Footer Placeholder 4"/>
          <p:cNvSpPr>
            <a:spLocks noGrp="1"/>
          </p:cNvSpPr>
          <p:nvPr>
            <p:ph type="ftr" sz="quarter" idx="11"/>
          </p:nvPr>
        </p:nvSpPr>
        <p:spPr>
          <a:xfrm>
            <a:off x="3246438" y="6405563"/>
            <a:ext cx="3008312" cy="352425"/>
          </a:xfrm>
          <a:prstGeom prst="rect">
            <a:avLst/>
          </a:prstGeom>
        </p:spPr>
        <p:txBody>
          <a:bodyPr/>
          <a:lstStyle>
            <a:lvl1pPr>
              <a:defRPr/>
            </a:lvl1pPr>
          </a:lstStyle>
          <a:p>
            <a:pPr>
              <a:defRPr/>
            </a:pPr>
            <a:endParaRPr lang="fr-BE" dirty="0">
              <a:solidFill>
                <a:srgbClr val="46535B">
                  <a:tint val="75000"/>
                </a:srgbClr>
              </a:solidFill>
            </a:endParaRPr>
          </a:p>
        </p:txBody>
      </p:sp>
      <p:sp>
        <p:nvSpPr>
          <p:cNvPr id="6" name="Slide Number Placeholder 5"/>
          <p:cNvSpPr>
            <a:spLocks noGrp="1"/>
          </p:cNvSpPr>
          <p:nvPr>
            <p:ph type="sldNum" sz="quarter" idx="12"/>
          </p:nvPr>
        </p:nvSpPr>
        <p:spPr>
          <a:xfrm>
            <a:off x="112713" y="6405563"/>
            <a:ext cx="673100" cy="352425"/>
          </a:xfrm>
          <a:prstGeom prst="rect">
            <a:avLst/>
          </a:prstGeom>
        </p:spPr>
        <p:txBody>
          <a:bodyPr/>
          <a:lstStyle>
            <a:lvl1pPr>
              <a:defRPr/>
            </a:lvl1pPr>
          </a:lstStyle>
          <a:p>
            <a:pPr>
              <a:defRPr/>
            </a:pPr>
            <a:fld id="{2050193E-6007-4B74-B8FA-B24685F5EE75}" type="slidenum">
              <a:rPr lang="fr-BE" smtClean="0">
                <a:solidFill>
                  <a:srgbClr val="46535B">
                    <a:tint val="75000"/>
                  </a:srgbClr>
                </a:solidFill>
              </a:rPr>
              <a:pPr>
                <a:defRPr/>
              </a:pPr>
              <a:t>‹#›</a:t>
            </a:fld>
            <a:endParaRPr lang="fr-BE" dirty="0">
              <a:solidFill>
                <a:srgbClr val="46535B">
                  <a:tint val="75000"/>
                </a:srgbClr>
              </a:solidFill>
            </a:endParaRPr>
          </a:p>
        </p:txBody>
      </p:sp>
    </p:spTree>
    <p:extLst>
      <p:ext uri="{BB962C8B-B14F-4D97-AF65-F5344CB8AC3E}">
        <p14:creationId xmlns:p14="http://schemas.microsoft.com/office/powerpoint/2010/main" val="2870719439"/>
      </p:ext>
    </p:extLst>
  </p:cSld>
  <p:clrMapOvr>
    <a:masterClrMapping/>
  </p:clrMapOvr>
  <p:transition>
    <p:wipe dir="u"/>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98538" y="6405563"/>
            <a:ext cx="1581150" cy="352425"/>
          </a:xfrm>
          <a:prstGeom prst="rect">
            <a:avLst/>
          </a:prstGeom>
        </p:spPr>
        <p:txBody>
          <a:bodyPr/>
          <a:lstStyle>
            <a:lvl1pPr>
              <a:defRPr/>
            </a:lvl1pPr>
          </a:lstStyle>
          <a:p>
            <a:pPr>
              <a:defRPr/>
            </a:pPr>
            <a:fld id="{D0A9794F-9CA7-459B-8E31-9CC7079C1D9A}" type="datetime1">
              <a:rPr lang="fr-BE" b="0" smtClean="0">
                <a:solidFill>
                  <a:srgbClr val="46535B"/>
                </a:solidFill>
                <a:latin typeface="Times" pitchFamily="18" charset="0"/>
              </a:rPr>
              <a:pPr>
                <a:defRPr/>
              </a:pPr>
              <a:t>25-10-19</a:t>
            </a:fld>
            <a:endParaRPr lang="fr-BE" b="0" dirty="0">
              <a:solidFill>
                <a:srgbClr val="46535B"/>
              </a:solidFill>
              <a:latin typeface="Times" pitchFamily="18" charset="0"/>
            </a:endParaRPr>
          </a:p>
        </p:txBody>
      </p:sp>
      <p:sp>
        <p:nvSpPr>
          <p:cNvPr id="3" name="Footer Placeholder 4"/>
          <p:cNvSpPr>
            <a:spLocks noGrp="1"/>
          </p:cNvSpPr>
          <p:nvPr>
            <p:ph type="ftr" sz="quarter" idx="11"/>
          </p:nvPr>
        </p:nvSpPr>
        <p:spPr>
          <a:xfrm>
            <a:off x="3246438" y="6405563"/>
            <a:ext cx="3008312" cy="352425"/>
          </a:xfrm>
          <a:prstGeom prst="rect">
            <a:avLst/>
          </a:prstGeom>
        </p:spPr>
        <p:txBody>
          <a:bodyPr/>
          <a:lstStyle>
            <a:lvl1pPr>
              <a:defRPr/>
            </a:lvl1pPr>
          </a:lstStyle>
          <a:p>
            <a:pPr>
              <a:defRPr/>
            </a:pPr>
            <a:endParaRPr lang="fr-BE" dirty="0">
              <a:solidFill>
                <a:srgbClr val="46535B">
                  <a:tint val="75000"/>
                </a:srgbClr>
              </a:solidFill>
            </a:endParaRPr>
          </a:p>
        </p:txBody>
      </p:sp>
      <p:sp>
        <p:nvSpPr>
          <p:cNvPr id="4" name="Slide Number Placeholder 5"/>
          <p:cNvSpPr>
            <a:spLocks noGrp="1"/>
          </p:cNvSpPr>
          <p:nvPr>
            <p:ph type="sldNum" sz="quarter" idx="12"/>
          </p:nvPr>
        </p:nvSpPr>
        <p:spPr>
          <a:xfrm>
            <a:off x="112713" y="6405563"/>
            <a:ext cx="673100" cy="352425"/>
          </a:xfrm>
          <a:prstGeom prst="rect">
            <a:avLst/>
          </a:prstGeom>
        </p:spPr>
        <p:txBody>
          <a:bodyPr/>
          <a:lstStyle>
            <a:lvl1pPr>
              <a:defRPr/>
            </a:lvl1pPr>
          </a:lstStyle>
          <a:p>
            <a:pPr>
              <a:defRPr/>
            </a:pPr>
            <a:fld id="{EE16A0E3-BD49-4868-934E-F4C7F0AE17E9}" type="slidenum">
              <a:rPr lang="fr-BE" smtClean="0">
                <a:solidFill>
                  <a:srgbClr val="46535B">
                    <a:tint val="75000"/>
                  </a:srgbClr>
                </a:solidFill>
              </a:rPr>
              <a:pPr>
                <a:defRPr/>
              </a:pPr>
              <a:t>‹#›</a:t>
            </a:fld>
            <a:endParaRPr lang="fr-BE" dirty="0">
              <a:solidFill>
                <a:srgbClr val="46535B">
                  <a:tint val="75000"/>
                </a:srgbClr>
              </a:solidFill>
            </a:endParaRPr>
          </a:p>
        </p:txBody>
      </p:sp>
    </p:spTree>
    <p:extLst>
      <p:ext uri="{BB962C8B-B14F-4D97-AF65-F5344CB8AC3E}">
        <p14:creationId xmlns:p14="http://schemas.microsoft.com/office/powerpoint/2010/main" val="329743209"/>
      </p:ext>
    </p:extLst>
  </p:cSld>
  <p:clrMapOvr>
    <a:masterClrMapping/>
  </p:clrMapOvr>
  <p:transition>
    <p:wipe dir="u"/>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Final slide">
    <p:bg>
      <p:bgPr>
        <a:blipFill dpi="0" rotWithShape="1">
          <a:blip r:embed="rId2" cstate="screen">
            <a:alphaModFix/>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chlusstext"/>
          <p:cNvSpPr txBox="1"/>
          <p:nvPr userDrawn="1"/>
        </p:nvSpPr>
        <p:spPr>
          <a:xfrm>
            <a:off x="431800" y="2613590"/>
            <a:ext cx="8280000" cy="538609"/>
          </a:xfrm>
          <a:prstGeom prst="rect">
            <a:avLst/>
          </a:prstGeom>
          <a:noFill/>
        </p:spPr>
        <p:txBody>
          <a:bodyPr wrap="square" lIns="0" tIns="0" rtlCol="0">
            <a:spAutoFit/>
          </a:bodyPr>
          <a:lstStyle/>
          <a:p>
            <a:r>
              <a:rPr lang="de-DE" sz="3200" b="0" dirty="0" err="1" smtClean="0">
                <a:solidFill>
                  <a:prstClr val="white"/>
                </a:solidFill>
                <a:latin typeface="Times" pitchFamily="18" charset="0"/>
              </a:rPr>
              <a:t>Many</a:t>
            </a:r>
            <a:r>
              <a:rPr lang="de-DE" sz="3200" b="0" dirty="0" smtClean="0">
                <a:solidFill>
                  <a:prstClr val="white"/>
                </a:solidFill>
                <a:latin typeface="Times" pitchFamily="18" charset="0"/>
              </a:rPr>
              <a:t> </a:t>
            </a:r>
            <a:r>
              <a:rPr lang="de-DE" sz="3200" b="0" dirty="0" err="1" smtClean="0">
                <a:solidFill>
                  <a:prstClr val="white"/>
                </a:solidFill>
                <a:latin typeface="Times" pitchFamily="18" charset="0"/>
              </a:rPr>
              <a:t>thanks</a:t>
            </a:r>
            <a:r>
              <a:rPr lang="de-DE" sz="3200" b="0" dirty="0" smtClean="0">
                <a:solidFill>
                  <a:prstClr val="white"/>
                </a:solidFill>
                <a:latin typeface="Times" pitchFamily="18" charset="0"/>
              </a:rPr>
              <a:t> </a:t>
            </a:r>
            <a:r>
              <a:rPr lang="de-DE" sz="3200" b="0" dirty="0" err="1" smtClean="0">
                <a:solidFill>
                  <a:prstClr val="white"/>
                </a:solidFill>
                <a:latin typeface="Times" pitchFamily="18" charset="0"/>
              </a:rPr>
              <a:t>for</a:t>
            </a:r>
            <a:r>
              <a:rPr lang="de-DE" sz="3200" b="0" dirty="0" smtClean="0">
                <a:solidFill>
                  <a:prstClr val="white"/>
                </a:solidFill>
                <a:latin typeface="Times" pitchFamily="18" charset="0"/>
              </a:rPr>
              <a:t> </a:t>
            </a:r>
            <a:r>
              <a:rPr lang="de-DE" sz="3200" b="0" dirty="0" err="1" smtClean="0">
                <a:solidFill>
                  <a:prstClr val="white"/>
                </a:solidFill>
                <a:latin typeface="Times" pitchFamily="18" charset="0"/>
              </a:rPr>
              <a:t>your</a:t>
            </a:r>
            <a:r>
              <a:rPr lang="de-DE" sz="3200" b="0" dirty="0" smtClean="0">
                <a:solidFill>
                  <a:prstClr val="white"/>
                </a:solidFill>
                <a:latin typeface="Times" pitchFamily="18" charset="0"/>
              </a:rPr>
              <a:t> </a:t>
            </a:r>
            <a:r>
              <a:rPr lang="de-DE" sz="3200" b="0" dirty="0" err="1" smtClean="0">
                <a:solidFill>
                  <a:prstClr val="white"/>
                </a:solidFill>
                <a:latin typeface="Times" pitchFamily="18" charset="0"/>
              </a:rPr>
              <a:t>attention</a:t>
            </a:r>
            <a:r>
              <a:rPr lang="de-DE" sz="3200" b="0" dirty="0" smtClean="0">
                <a:solidFill>
                  <a:prstClr val="white"/>
                </a:solidFill>
                <a:latin typeface="Times" pitchFamily="18" charset="0"/>
              </a:rPr>
              <a:t>!</a:t>
            </a:r>
            <a:endParaRPr lang="de-DE" sz="3200" b="0" dirty="0">
              <a:solidFill>
                <a:prstClr val="white"/>
              </a:solidFill>
              <a:latin typeface="Times" pitchFamily="18" charset="0"/>
            </a:endParaRPr>
          </a:p>
        </p:txBody>
      </p:sp>
      <p:sp>
        <p:nvSpPr>
          <p:cNvPr id="4" name="Adresse"/>
          <p:cNvSpPr txBox="1"/>
          <p:nvPr userDrawn="1"/>
        </p:nvSpPr>
        <p:spPr>
          <a:xfrm>
            <a:off x="450613" y="3837486"/>
            <a:ext cx="8280000" cy="2405787"/>
          </a:xfrm>
          <a:prstGeom prst="rect">
            <a:avLst/>
          </a:prstGeom>
          <a:noFill/>
        </p:spPr>
        <p:txBody>
          <a:bodyPr wrap="square" lIns="0" tIns="0" rtlCol="0">
            <a:spAutoFit/>
          </a:bodyPr>
          <a:lstStyle/>
          <a:p>
            <a:pPr>
              <a:lnSpc>
                <a:spcPct val="140000"/>
              </a:lnSpc>
            </a:pPr>
            <a:endParaRPr lang="en-US" sz="1000" dirty="0" smtClean="0">
              <a:solidFill>
                <a:prstClr val="white"/>
              </a:solidFill>
              <a:latin typeface="Times" pitchFamily="18" charset="0"/>
            </a:endParaRPr>
          </a:p>
          <a:p>
            <a:pPr>
              <a:lnSpc>
                <a:spcPct val="140000"/>
              </a:lnSpc>
            </a:pPr>
            <a:r>
              <a:rPr lang="en-US" sz="1000" dirty="0" smtClean="0">
                <a:solidFill>
                  <a:prstClr val="white"/>
                </a:solidFill>
                <a:latin typeface="Times" pitchFamily="18" charset="0"/>
              </a:rPr>
              <a:t>ELIA SYSTEM OPERATOR</a:t>
            </a:r>
          </a:p>
          <a:p>
            <a:pPr>
              <a:lnSpc>
                <a:spcPct val="140000"/>
              </a:lnSpc>
            </a:pPr>
            <a:r>
              <a:rPr lang="en-US" sz="1000" dirty="0" smtClean="0">
                <a:solidFill>
                  <a:prstClr val="white"/>
                </a:solidFill>
                <a:latin typeface="Times" pitchFamily="18" charset="0"/>
              </a:rPr>
              <a:t>Boulevard de </a:t>
            </a:r>
            <a:r>
              <a:rPr lang="en-US" sz="1000" dirty="0" err="1" smtClean="0">
                <a:solidFill>
                  <a:prstClr val="white"/>
                </a:solidFill>
                <a:latin typeface="Times" pitchFamily="18" charset="0"/>
              </a:rPr>
              <a:t>l'Empereur</a:t>
            </a:r>
            <a:r>
              <a:rPr lang="en-US" sz="1000" dirty="0" smtClean="0">
                <a:solidFill>
                  <a:prstClr val="white"/>
                </a:solidFill>
                <a:latin typeface="Times" pitchFamily="18" charset="0"/>
              </a:rPr>
              <a:t> 20</a:t>
            </a:r>
          </a:p>
          <a:p>
            <a:pPr>
              <a:lnSpc>
                <a:spcPct val="140000"/>
              </a:lnSpc>
            </a:pPr>
            <a:r>
              <a:rPr lang="en-US" sz="1000" dirty="0" smtClean="0">
                <a:solidFill>
                  <a:prstClr val="white"/>
                </a:solidFill>
                <a:latin typeface="Times" pitchFamily="18" charset="0"/>
              </a:rPr>
              <a:t>1000 Brussels</a:t>
            </a:r>
          </a:p>
          <a:p>
            <a:pPr>
              <a:lnSpc>
                <a:spcPct val="140000"/>
              </a:lnSpc>
            </a:pPr>
            <a:endParaRPr lang="en-US" sz="1000" dirty="0" smtClean="0">
              <a:solidFill>
                <a:prstClr val="white"/>
              </a:solidFill>
              <a:latin typeface="Times" pitchFamily="18" charset="0"/>
            </a:endParaRPr>
          </a:p>
          <a:p>
            <a:pPr>
              <a:lnSpc>
                <a:spcPct val="140000"/>
              </a:lnSpc>
            </a:pPr>
            <a:r>
              <a:rPr lang="en-US" sz="1000" dirty="0" smtClean="0">
                <a:solidFill>
                  <a:prstClr val="white"/>
                </a:solidFill>
                <a:latin typeface="Times" pitchFamily="18" charset="0"/>
              </a:rPr>
              <a:t>+32 2 546 70 11</a:t>
            </a:r>
          </a:p>
          <a:p>
            <a:pPr>
              <a:lnSpc>
                <a:spcPct val="140000"/>
              </a:lnSpc>
            </a:pPr>
            <a:r>
              <a:rPr lang="en-US" sz="1000" dirty="0" smtClean="0">
                <a:solidFill>
                  <a:prstClr val="white"/>
                </a:solidFill>
                <a:latin typeface="Times" pitchFamily="18" charset="0"/>
              </a:rPr>
              <a:t>info@ </a:t>
            </a:r>
            <a:r>
              <a:rPr lang="en-US" sz="1000" dirty="0" err="1" smtClean="0">
                <a:solidFill>
                  <a:prstClr val="white"/>
                </a:solidFill>
                <a:latin typeface="Times" pitchFamily="18" charset="0"/>
              </a:rPr>
              <a:t>elia.be</a:t>
            </a:r>
            <a:endParaRPr lang="en-US" sz="1000" dirty="0" smtClean="0">
              <a:solidFill>
                <a:prstClr val="white"/>
              </a:solidFill>
              <a:latin typeface="Times" pitchFamily="18" charset="0"/>
            </a:endParaRPr>
          </a:p>
          <a:p>
            <a:pPr>
              <a:lnSpc>
                <a:spcPct val="140000"/>
              </a:lnSpc>
            </a:pPr>
            <a:endParaRPr lang="en-US" sz="1000" dirty="0" smtClean="0">
              <a:solidFill>
                <a:prstClr val="white"/>
              </a:solidFill>
              <a:latin typeface="Times" pitchFamily="18" charset="0"/>
            </a:endParaRPr>
          </a:p>
          <a:p>
            <a:pPr>
              <a:lnSpc>
                <a:spcPct val="140000"/>
              </a:lnSpc>
            </a:pPr>
            <a:r>
              <a:rPr lang="en-US" sz="1000" dirty="0" err="1" smtClean="0">
                <a:solidFill>
                  <a:prstClr val="white"/>
                </a:solidFill>
                <a:latin typeface="Times" pitchFamily="18" charset="0"/>
              </a:rPr>
              <a:t>www.elia.be</a:t>
            </a:r>
            <a:r>
              <a:rPr lang="en-US" sz="1000" dirty="0" smtClean="0">
                <a:solidFill>
                  <a:prstClr val="white"/>
                </a:solidFill>
                <a:latin typeface="Times" pitchFamily="18" charset="0"/>
              </a:rPr>
              <a:t/>
            </a:r>
            <a:br>
              <a:rPr lang="en-US" sz="1000" dirty="0" smtClean="0">
                <a:solidFill>
                  <a:prstClr val="white"/>
                </a:solidFill>
                <a:latin typeface="Times" pitchFamily="18" charset="0"/>
              </a:rPr>
            </a:br>
            <a:r>
              <a:rPr lang="en-US" sz="1000" dirty="0" smtClean="0">
                <a:solidFill>
                  <a:prstClr val="white"/>
                </a:solidFill>
                <a:latin typeface="Times" pitchFamily="18" charset="0"/>
              </a:rPr>
              <a:t>An </a:t>
            </a:r>
            <a:r>
              <a:rPr lang="en-US" sz="1000" dirty="0" err="1" smtClean="0">
                <a:solidFill>
                  <a:prstClr val="white"/>
                </a:solidFill>
                <a:latin typeface="Times" pitchFamily="18" charset="0"/>
              </a:rPr>
              <a:t>Elia</a:t>
            </a:r>
            <a:r>
              <a:rPr lang="en-US" sz="1000" dirty="0" smtClean="0">
                <a:solidFill>
                  <a:prstClr val="white"/>
                </a:solidFill>
                <a:latin typeface="Times" pitchFamily="18" charset="0"/>
              </a:rPr>
              <a:t> Group company</a:t>
            </a:r>
          </a:p>
          <a:p>
            <a:pPr>
              <a:lnSpc>
                <a:spcPct val="140000"/>
              </a:lnSpc>
            </a:pPr>
            <a:endParaRPr lang="pl-PL" sz="1000" b="0" dirty="0" smtClean="0">
              <a:solidFill>
                <a:prstClr val="white"/>
              </a:solidFill>
              <a:latin typeface="Times" pitchFamily="18" charset="0"/>
            </a:endParaRPr>
          </a:p>
        </p:txBody>
      </p:sp>
      <p:sp>
        <p:nvSpPr>
          <p:cNvPr id="7" name="Text Placeholder 6"/>
          <p:cNvSpPr>
            <a:spLocks noGrp="1"/>
          </p:cNvSpPr>
          <p:nvPr>
            <p:ph type="body" sz="quarter" idx="10" hasCustomPrompt="1"/>
          </p:nvPr>
        </p:nvSpPr>
        <p:spPr>
          <a:xfrm>
            <a:off x="347136" y="3474833"/>
            <a:ext cx="7442200" cy="254000"/>
          </a:xfrm>
          <a:prstGeom prst="rect">
            <a:avLst/>
          </a:prstGeom>
        </p:spPr>
        <p:txBody>
          <a:bodyPr vert="horz"/>
          <a:lstStyle>
            <a:lvl1pPr marL="0" indent="0">
              <a:buNone/>
              <a:defRPr sz="1000" b="1">
                <a:solidFill>
                  <a:srgbClr val="FFFFFF"/>
                </a:solidFill>
              </a:defRPr>
            </a:lvl1pPr>
            <a:lvl2pPr marL="457200" indent="0">
              <a:buNone/>
              <a:defRPr sz="1000" b="1">
                <a:solidFill>
                  <a:srgbClr val="FFFFFF"/>
                </a:solidFill>
              </a:defRPr>
            </a:lvl2pPr>
            <a:lvl3pPr marL="914400" indent="0">
              <a:buNone/>
              <a:defRPr sz="1000" b="1">
                <a:solidFill>
                  <a:srgbClr val="FFFFFF"/>
                </a:solidFill>
              </a:defRPr>
            </a:lvl3pPr>
            <a:lvl4pPr marL="1371600" indent="0">
              <a:buNone/>
              <a:defRPr sz="1000" b="1">
                <a:solidFill>
                  <a:srgbClr val="FFFFFF"/>
                </a:solidFill>
              </a:defRPr>
            </a:lvl4pPr>
            <a:lvl5pPr marL="1828800" indent="0">
              <a:buNone/>
              <a:defRPr sz="1000" b="1">
                <a:solidFill>
                  <a:srgbClr val="FFFFFF"/>
                </a:solidFill>
              </a:defRPr>
            </a:lvl5pPr>
          </a:lstStyle>
          <a:p>
            <a:pPr>
              <a:lnSpc>
                <a:spcPct val="140000"/>
              </a:lnSpc>
            </a:pPr>
            <a:r>
              <a:rPr lang="en-US" sz="1000" b="1" spc="0" dirty="0" smtClean="0">
                <a:solidFill>
                  <a:schemeClr val="lt1"/>
                </a:solidFill>
              </a:rPr>
              <a:t>First name Last name</a:t>
            </a:r>
          </a:p>
        </p:txBody>
      </p:sp>
      <p:sp>
        <p:nvSpPr>
          <p:cNvPr id="9" name="Text Placeholder 8"/>
          <p:cNvSpPr>
            <a:spLocks noGrp="1"/>
          </p:cNvSpPr>
          <p:nvPr>
            <p:ph type="body" sz="quarter" idx="11" hasCustomPrompt="1"/>
          </p:nvPr>
        </p:nvSpPr>
        <p:spPr>
          <a:xfrm>
            <a:off x="375014" y="6103938"/>
            <a:ext cx="7414322" cy="323850"/>
          </a:xfrm>
          <a:prstGeom prst="rect">
            <a:avLst/>
          </a:prstGeom>
        </p:spPr>
        <p:txBody>
          <a:bodyPr vert="horz"/>
          <a:lstStyle>
            <a:lvl1pPr marL="0" indent="0">
              <a:buNone/>
              <a:defRPr sz="1000">
                <a:solidFill>
                  <a:srgbClr val="FFFFFF"/>
                </a:solidFill>
              </a:defRPr>
            </a:lvl1pPr>
            <a:lvl2pPr marL="457200" indent="0">
              <a:buNone/>
              <a:defRPr sz="1000">
                <a:solidFill>
                  <a:srgbClr val="FFFFFF"/>
                </a:solidFill>
              </a:defRPr>
            </a:lvl2pPr>
            <a:lvl3pPr marL="914400" indent="0">
              <a:buNone/>
              <a:defRPr sz="1000">
                <a:solidFill>
                  <a:srgbClr val="FFFFFF"/>
                </a:solidFill>
              </a:defRPr>
            </a:lvl3pPr>
            <a:lvl4pPr marL="1371600" indent="0">
              <a:buNone/>
              <a:defRPr sz="1000">
                <a:solidFill>
                  <a:srgbClr val="FFFFFF"/>
                </a:solidFill>
              </a:defRPr>
            </a:lvl4pPr>
            <a:lvl5pPr marL="1828800" indent="0">
              <a:buNone/>
              <a:defRPr sz="1000">
                <a:solidFill>
                  <a:srgbClr val="FFFFFF"/>
                </a:solidFill>
              </a:defRPr>
            </a:lvl5pPr>
          </a:lstStyle>
          <a:p>
            <a:r>
              <a:rPr lang="de-DE" dirty="0" smtClean="0">
                <a:solidFill>
                  <a:schemeClr val="lt1"/>
                </a:solidFill>
              </a:rPr>
              <a:t>City, 19.05.2014</a:t>
            </a:r>
            <a:endParaRPr lang="de-DE" dirty="0">
              <a:solidFill>
                <a:schemeClr val="lt1"/>
              </a:solidFill>
            </a:endParaRPr>
          </a:p>
        </p:txBody>
      </p:sp>
      <p:pic>
        <p:nvPicPr>
          <p:cNvPr id="10" name="Picture 9" descr="elia_White_vector.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919943" y="-41205"/>
            <a:ext cx="2034147" cy="1240995"/>
          </a:xfrm>
          <a:prstGeom prst="rect">
            <a:avLst/>
          </a:prstGeom>
        </p:spPr>
      </p:pic>
    </p:spTree>
    <p:extLst>
      <p:ext uri="{BB962C8B-B14F-4D97-AF65-F5344CB8AC3E}">
        <p14:creationId xmlns:p14="http://schemas.microsoft.com/office/powerpoint/2010/main" val="465922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a:prstGeom prst="rect">
            <a:avLst/>
          </a:prstGeom>
        </p:spPr>
        <p:txBody>
          <a:bodyPr/>
          <a:lstStyle/>
          <a:p>
            <a:r>
              <a:rPr lang="en-US" smtClean="0"/>
              <a:t>Click to edit Master title style</a:t>
            </a:r>
            <a:endParaRPr lang="en-US"/>
          </a:p>
        </p:txBody>
      </p:sp>
      <p:sp>
        <p:nvSpPr>
          <p:cNvPr id="4" name="Footer Placeholder 4"/>
          <p:cNvSpPr>
            <a:spLocks noGrp="1"/>
          </p:cNvSpPr>
          <p:nvPr>
            <p:ph type="ftr" sz="quarter" idx="11"/>
          </p:nvPr>
        </p:nvSpPr>
        <p:spPr>
          <a:xfrm>
            <a:off x="348965" y="6486885"/>
            <a:ext cx="7412146" cy="269790"/>
          </a:xfrm>
          <a:prstGeom prst="rect">
            <a:avLst/>
          </a:prstGeom>
        </p:spPr>
        <p:txBody>
          <a:bodyPr/>
          <a:lstStyle>
            <a:lvl1pPr>
              <a:defRPr/>
            </a:lvl1pPr>
          </a:lstStyle>
          <a:p>
            <a:pPr>
              <a:defRPr/>
            </a:pPr>
            <a:endParaRPr lang="nl-NL">
              <a:solidFill>
                <a:srgbClr val="46535B">
                  <a:tint val="75000"/>
                </a:srgbClr>
              </a:solidFill>
            </a:endParaRPr>
          </a:p>
        </p:txBody>
      </p:sp>
      <p:sp>
        <p:nvSpPr>
          <p:cNvPr id="5" name="Slide Number Placeholder 5"/>
          <p:cNvSpPr>
            <a:spLocks noGrp="1"/>
          </p:cNvSpPr>
          <p:nvPr>
            <p:ph type="sldNum" sz="quarter" idx="12"/>
          </p:nvPr>
        </p:nvSpPr>
        <p:spPr>
          <a:xfrm>
            <a:off x="7761110" y="6486885"/>
            <a:ext cx="1038573" cy="269790"/>
          </a:xfrm>
          <a:prstGeom prst="rect">
            <a:avLst/>
          </a:prstGeom>
        </p:spPr>
        <p:txBody>
          <a:bodyPr/>
          <a:lstStyle>
            <a:lvl1pPr>
              <a:defRPr/>
            </a:lvl1pPr>
          </a:lstStyle>
          <a:p>
            <a:pPr>
              <a:defRPr/>
            </a:pPr>
            <a:fld id="{6689852B-8BEC-4AB7-B6E6-83B1868E02B8}" type="slidenum">
              <a:rPr lang="en-US">
                <a:solidFill>
                  <a:srgbClr val="46535B">
                    <a:tint val="75000"/>
                  </a:srgbClr>
                </a:solidFill>
              </a:rPr>
              <a:pPr>
                <a:defRPr/>
              </a:pPr>
              <a:t>‹#›</a:t>
            </a:fld>
            <a:endParaRPr lang="en-US">
              <a:solidFill>
                <a:srgbClr val="46535B">
                  <a:tint val="75000"/>
                </a:srgbClr>
              </a:solidFill>
            </a:endParaRPr>
          </a:p>
        </p:txBody>
      </p:sp>
    </p:spTree>
    <p:extLst>
      <p:ext uri="{BB962C8B-B14F-4D97-AF65-F5344CB8AC3E}">
        <p14:creationId xmlns:p14="http://schemas.microsoft.com/office/powerpoint/2010/main" val="3266505427"/>
      </p:ext>
    </p:extLst>
  </p:cSld>
  <p:clrMapOvr>
    <a:masterClrMapping/>
  </p:clrMapOvr>
  <p:transition>
    <p:wipe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Date Placeholder 3"/>
          <p:cNvSpPr>
            <a:spLocks noGrp="1"/>
          </p:cNvSpPr>
          <p:nvPr>
            <p:ph type="dt" sz="half" idx="10"/>
          </p:nvPr>
        </p:nvSpPr>
        <p:spPr/>
        <p:txBody>
          <a:bodyPr/>
          <a:lstStyle>
            <a:lvl1pPr>
              <a:defRPr/>
            </a:lvl1pPr>
          </a:lstStyle>
          <a:p>
            <a:pPr>
              <a:defRPr/>
            </a:pPr>
            <a:fld id="{4497BA07-0521-4A73-98DB-309F992EDCED}" type="datetime1">
              <a:rPr lang="en-US"/>
              <a:pPr>
                <a:defRPr/>
              </a:pPr>
              <a:t>10/25/2019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nl-NL"/>
          </a:p>
        </p:txBody>
      </p:sp>
      <p:sp>
        <p:nvSpPr>
          <p:cNvPr id="9" name="Slide Number Placeholder 5"/>
          <p:cNvSpPr>
            <a:spLocks noGrp="1"/>
          </p:cNvSpPr>
          <p:nvPr>
            <p:ph type="sldNum" sz="quarter" idx="12"/>
          </p:nvPr>
        </p:nvSpPr>
        <p:spPr/>
        <p:txBody>
          <a:bodyPr/>
          <a:lstStyle>
            <a:lvl1pPr>
              <a:defRPr/>
            </a:lvl1pPr>
          </a:lstStyle>
          <a:p>
            <a:pPr>
              <a:defRPr/>
            </a:pPr>
            <a:fld id="{0D0E1593-328A-44E3-BB40-BB2339A35D53}" type="slidenum">
              <a:rPr lang="en-US"/>
              <a:pPr>
                <a:defRPr/>
              </a:pPr>
              <a:t>‹#›</a:t>
            </a:fld>
            <a:endParaRPr lang="en-US" dirty="0"/>
          </a:p>
        </p:txBody>
      </p:sp>
    </p:spTree>
    <p:extLst>
      <p:ext uri="{BB962C8B-B14F-4D97-AF65-F5344CB8AC3E}">
        <p14:creationId xmlns:p14="http://schemas.microsoft.com/office/powerpoint/2010/main" val="2596965664"/>
      </p:ext>
    </p:extLst>
  </p:cSld>
  <p:clrMapOvr>
    <a:masterClrMapping/>
  </p:clrMapOvr>
  <p:transition>
    <p:wipe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91064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Date Placeholder 3"/>
          <p:cNvSpPr>
            <a:spLocks noGrp="1"/>
          </p:cNvSpPr>
          <p:nvPr>
            <p:ph type="dt" sz="half" idx="10"/>
          </p:nvPr>
        </p:nvSpPr>
        <p:spPr/>
        <p:txBody>
          <a:bodyPr/>
          <a:lstStyle>
            <a:lvl1pPr>
              <a:defRPr/>
            </a:lvl1pPr>
          </a:lstStyle>
          <a:p>
            <a:pPr>
              <a:defRPr/>
            </a:pPr>
            <a:fld id="{6EBA9E96-7236-470C-B8BC-4EAE7B1E2B3D}" type="datetime1">
              <a:rPr lang="en-US"/>
              <a:pPr>
                <a:defRPr/>
              </a:pPr>
              <a:t>10/25/2019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nl-NL"/>
          </a:p>
        </p:txBody>
      </p:sp>
      <p:sp>
        <p:nvSpPr>
          <p:cNvPr id="5" name="Slide Number Placeholder 5"/>
          <p:cNvSpPr>
            <a:spLocks noGrp="1"/>
          </p:cNvSpPr>
          <p:nvPr>
            <p:ph type="sldNum" sz="quarter" idx="12"/>
          </p:nvPr>
        </p:nvSpPr>
        <p:spPr/>
        <p:txBody>
          <a:bodyPr/>
          <a:lstStyle>
            <a:lvl1pPr>
              <a:defRPr/>
            </a:lvl1pPr>
          </a:lstStyle>
          <a:p>
            <a:pPr>
              <a:defRPr/>
            </a:pPr>
            <a:fld id="{AA94DEC3-CDA8-42F1-893E-44BB404EAF93}" type="slidenum">
              <a:rPr lang="en-US"/>
              <a:pPr>
                <a:defRPr/>
              </a:pPr>
              <a:t>‹#›</a:t>
            </a:fld>
            <a:endParaRPr lang="en-US" dirty="0"/>
          </a:p>
        </p:txBody>
      </p:sp>
    </p:spTree>
    <p:extLst>
      <p:ext uri="{BB962C8B-B14F-4D97-AF65-F5344CB8AC3E}">
        <p14:creationId xmlns:p14="http://schemas.microsoft.com/office/powerpoint/2010/main" val="2000220097"/>
      </p:ext>
    </p:extLst>
  </p:cSld>
  <p:clrMapOvr>
    <a:masterClrMapping/>
  </p:clrMapOvr>
  <p:transition>
    <p:wipe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EED58C-568F-4796-989F-40AE446C969F}" type="datetime1">
              <a:rPr lang="en-US"/>
              <a:pPr>
                <a:defRPr/>
              </a:pPr>
              <a:t>10/25/2019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nl-NL"/>
          </a:p>
        </p:txBody>
      </p:sp>
      <p:sp>
        <p:nvSpPr>
          <p:cNvPr id="4" name="Slide Number Placeholder 5"/>
          <p:cNvSpPr>
            <a:spLocks noGrp="1"/>
          </p:cNvSpPr>
          <p:nvPr>
            <p:ph type="sldNum" sz="quarter" idx="12"/>
          </p:nvPr>
        </p:nvSpPr>
        <p:spPr/>
        <p:txBody>
          <a:bodyPr/>
          <a:lstStyle>
            <a:lvl1pPr>
              <a:defRPr/>
            </a:lvl1pPr>
          </a:lstStyle>
          <a:p>
            <a:pPr>
              <a:defRPr/>
            </a:pPr>
            <a:fld id="{6373FEDE-B0BA-4E81-9B1D-345DE5A0B5B8}" type="slidenum">
              <a:rPr lang="en-US"/>
              <a:pPr>
                <a:defRPr/>
              </a:pPr>
              <a:t>‹#›</a:t>
            </a:fld>
            <a:endParaRPr lang="en-US" dirty="0"/>
          </a:p>
        </p:txBody>
      </p:sp>
    </p:spTree>
    <p:extLst>
      <p:ext uri="{BB962C8B-B14F-4D97-AF65-F5344CB8AC3E}">
        <p14:creationId xmlns:p14="http://schemas.microsoft.com/office/powerpoint/2010/main" val="2191926369"/>
      </p:ext>
    </p:extLst>
  </p:cSld>
  <p:clrMapOvr>
    <a:masterClrMapping/>
  </p:clrMapOvr>
  <p:transition>
    <p:wipe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3"/>
          <p:cNvSpPr>
            <a:spLocks noGrp="1"/>
          </p:cNvSpPr>
          <p:nvPr>
            <p:ph type="dt" sz="half" idx="10"/>
          </p:nvPr>
        </p:nvSpPr>
        <p:spPr/>
        <p:txBody>
          <a:bodyPr/>
          <a:lstStyle>
            <a:lvl1pPr>
              <a:defRPr/>
            </a:lvl1pPr>
          </a:lstStyle>
          <a:p>
            <a:pPr>
              <a:defRPr/>
            </a:pPr>
            <a:fld id="{42C46DDD-2BA1-45DF-82C2-EFA1FDAA3E78}" type="datetime1">
              <a:rPr lang="en-US"/>
              <a:pPr>
                <a:defRPr/>
              </a:pPr>
              <a:t>10/25/2019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889255EF-95B8-4D91-9673-B206F7895D60}" type="slidenum">
              <a:rPr lang="en-US"/>
              <a:pPr>
                <a:defRPr/>
              </a:pPr>
              <a:t>‹#›</a:t>
            </a:fld>
            <a:endParaRPr lang="en-US" dirty="0"/>
          </a:p>
        </p:txBody>
      </p:sp>
    </p:spTree>
    <p:extLst>
      <p:ext uri="{BB962C8B-B14F-4D97-AF65-F5344CB8AC3E}">
        <p14:creationId xmlns:p14="http://schemas.microsoft.com/office/powerpoint/2010/main" val="2273272993"/>
      </p:ext>
    </p:extLst>
  </p:cSld>
  <p:clrMapOvr>
    <a:masterClrMapping/>
  </p:clrMapOvr>
  <p:transition>
    <p:wipe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3"/>
          <p:cNvSpPr>
            <a:spLocks noGrp="1"/>
          </p:cNvSpPr>
          <p:nvPr>
            <p:ph type="dt" sz="half" idx="10"/>
          </p:nvPr>
        </p:nvSpPr>
        <p:spPr/>
        <p:txBody>
          <a:bodyPr/>
          <a:lstStyle>
            <a:lvl1pPr>
              <a:defRPr/>
            </a:lvl1pPr>
          </a:lstStyle>
          <a:p>
            <a:pPr>
              <a:defRPr/>
            </a:pPr>
            <a:fld id="{004AD02C-A8BE-4605-8F94-E81C9D9B7D60}" type="datetime1">
              <a:rPr lang="en-US"/>
              <a:pPr>
                <a:defRPr/>
              </a:pPr>
              <a:t>10/25/2019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8D57458F-19EB-48F4-A204-F072930801A6}" type="slidenum">
              <a:rPr lang="en-US"/>
              <a:pPr>
                <a:defRPr/>
              </a:pPr>
              <a:t>‹#›</a:t>
            </a:fld>
            <a:endParaRPr lang="en-US" dirty="0"/>
          </a:p>
        </p:txBody>
      </p:sp>
    </p:spTree>
    <p:extLst>
      <p:ext uri="{BB962C8B-B14F-4D97-AF65-F5344CB8AC3E}">
        <p14:creationId xmlns:p14="http://schemas.microsoft.com/office/powerpoint/2010/main" val="3710031549"/>
      </p:ext>
    </p:extLst>
  </p:cSld>
  <p:clrMapOvr>
    <a:masterClrMapping/>
  </p:clrMapOvr>
  <p:transition>
    <p:wipe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Date Placeholder 3"/>
          <p:cNvSpPr>
            <a:spLocks noGrp="1"/>
          </p:cNvSpPr>
          <p:nvPr>
            <p:ph type="dt" sz="half" idx="10"/>
          </p:nvPr>
        </p:nvSpPr>
        <p:spPr/>
        <p:txBody>
          <a:bodyPr/>
          <a:lstStyle>
            <a:lvl1pPr>
              <a:defRPr/>
            </a:lvl1pPr>
          </a:lstStyle>
          <a:p>
            <a:pPr>
              <a:defRPr/>
            </a:pPr>
            <a:fld id="{687C2299-6EE2-4DE8-A1D7-FA6D4DAB7AD5}" type="datetime1">
              <a:rPr lang="en-US"/>
              <a:pPr>
                <a:defRPr/>
              </a:pPr>
              <a:t>10/25/2019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B8EA152C-E2B6-44D7-89D7-15656988F717}" type="slidenum">
              <a:rPr lang="en-US"/>
              <a:pPr>
                <a:defRPr/>
              </a:pPr>
              <a:t>‹#›</a:t>
            </a:fld>
            <a:endParaRPr lang="en-US" dirty="0"/>
          </a:p>
        </p:txBody>
      </p:sp>
    </p:spTree>
    <p:extLst>
      <p:ext uri="{BB962C8B-B14F-4D97-AF65-F5344CB8AC3E}">
        <p14:creationId xmlns:p14="http://schemas.microsoft.com/office/powerpoint/2010/main" val="272498975"/>
      </p:ext>
    </p:extLst>
  </p:cSld>
  <p:clrMapOvr>
    <a:masterClrMapping/>
  </p:clrMapOvr>
  <p:transition>
    <p:wipe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69875"/>
            <a:ext cx="2057400" cy="5856288"/>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69875"/>
            <a:ext cx="6019800" cy="585628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Date Placeholder 3"/>
          <p:cNvSpPr>
            <a:spLocks noGrp="1"/>
          </p:cNvSpPr>
          <p:nvPr>
            <p:ph type="dt" sz="half" idx="10"/>
          </p:nvPr>
        </p:nvSpPr>
        <p:spPr/>
        <p:txBody>
          <a:bodyPr/>
          <a:lstStyle>
            <a:lvl1pPr>
              <a:defRPr/>
            </a:lvl1pPr>
          </a:lstStyle>
          <a:p>
            <a:pPr>
              <a:defRPr/>
            </a:pPr>
            <a:fld id="{DEAA80A1-1D01-41F6-8025-672C49A86A37}" type="datetime1">
              <a:rPr lang="en-US"/>
              <a:pPr>
                <a:defRPr/>
              </a:pPr>
              <a:t>10/25/2019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D04A6432-00CB-4D55-8933-F9D9A5345BDA}" type="slidenum">
              <a:rPr lang="en-US"/>
              <a:pPr>
                <a:defRPr/>
              </a:pPr>
              <a:t>‹#›</a:t>
            </a:fld>
            <a:endParaRPr lang="en-US" dirty="0"/>
          </a:p>
        </p:txBody>
      </p:sp>
    </p:spTree>
    <p:extLst>
      <p:ext uri="{BB962C8B-B14F-4D97-AF65-F5344CB8AC3E}">
        <p14:creationId xmlns:p14="http://schemas.microsoft.com/office/powerpoint/2010/main" val="3180238105"/>
      </p:ext>
    </p:extLst>
  </p:cSld>
  <p:clrMapOvr>
    <a:masterClrMapping/>
  </p:clrMapOvr>
  <p:transition>
    <p:wipe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4" name="Picture 2" descr="C:\Users\GFB251\Desktop\DSC_0330 prop 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6213" y="158750"/>
            <a:ext cx="882650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txBody>
          <a:bodyPr/>
          <a:lstStyle/>
          <a:p>
            <a:r>
              <a:rPr lang="fr-FR" smtClean="0"/>
              <a:t>Modifiez le style du titre</a:t>
            </a:r>
            <a:endParaRPr lang="en-US"/>
          </a:p>
        </p:txBody>
      </p:sp>
      <p:sp>
        <p:nvSpPr>
          <p:cNvPr id="17" name="Text Placeholder 16"/>
          <p:cNvSpPr>
            <a:spLocks noGrp="1"/>
          </p:cNvSpPr>
          <p:nvPr>
            <p:ph type="body" sz="quarter" idx="12"/>
          </p:nvPr>
        </p:nvSpPr>
        <p:spPr>
          <a:xfrm>
            <a:off x="540000" y="3780000"/>
            <a:ext cx="7988400" cy="1782000"/>
          </a:xfrm>
        </p:spPr>
        <p:txBody>
          <a:bodyPr/>
          <a:lstStyle/>
          <a:p>
            <a:pPr lvl="0"/>
            <a:r>
              <a:rPr lang="fr-FR" smtClean="0"/>
              <a:t>Modifiez les styles du texte du masque</a:t>
            </a:r>
          </a:p>
          <a:p>
            <a:pPr lvl="1"/>
            <a:r>
              <a:rPr lang="fr-FR" smtClean="0"/>
              <a:t>Deuxième niveau</a:t>
            </a:r>
          </a:p>
          <a:p>
            <a:pPr lvl="2"/>
            <a:r>
              <a:rPr lang="fr-FR" smtClean="0"/>
              <a:t>Troisième niveau</a:t>
            </a:r>
          </a:p>
        </p:txBody>
      </p:sp>
      <p:sp>
        <p:nvSpPr>
          <p:cNvPr id="5" name="Date Placeholder 3"/>
          <p:cNvSpPr>
            <a:spLocks noGrp="1"/>
          </p:cNvSpPr>
          <p:nvPr>
            <p:ph type="dt" sz="half" idx="13"/>
          </p:nvPr>
        </p:nvSpPr>
        <p:spPr/>
        <p:txBody>
          <a:bodyPr/>
          <a:lstStyle>
            <a:lvl1pPr>
              <a:defRPr/>
            </a:lvl1pPr>
          </a:lstStyle>
          <a:p>
            <a:pPr>
              <a:defRPr/>
            </a:pPr>
            <a:fld id="{2FD1DCCE-ADC6-4415-A9BA-8AE507C067EC}" type="datetime1">
              <a:rPr lang="en-US"/>
              <a:pPr>
                <a:defRPr/>
              </a:pPr>
              <a:t>10/25/2019</a:t>
            </a:fld>
            <a:endParaRPr lang="en-US"/>
          </a:p>
        </p:txBody>
      </p:sp>
      <p:sp>
        <p:nvSpPr>
          <p:cNvPr id="6" name="Footer Placeholder 4"/>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1483294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6" name="Text Placeholder 5"/>
          <p:cNvSpPr>
            <a:spLocks noGrp="1"/>
          </p:cNvSpPr>
          <p:nvPr>
            <p:ph type="body" sz="quarter" idx="12"/>
          </p:nvPr>
        </p:nvSpPr>
        <p:spPr>
          <a:xfrm>
            <a:off x="540000" y="3780000"/>
            <a:ext cx="7988400" cy="1782000"/>
          </a:xfrm>
        </p:spPr>
        <p:txBody>
          <a:bodyPr/>
          <a:lstStyle/>
          <a:p>
            <a:pPr lvl="0"/>
            <a:r>
              <a:rPr lang="fr-FR" smtClean="0"/>
              <a:t>Modifiez les styles du texte du masque</a:t>
            </a:r>
          </a:p>
          <a:p>
            <a:pPr lvl="1"/>
            <a:r>
              <a:rPr lang="fr-FR" smtClean="0"/>
              <a:t>Deuxième niveau</a:t>
            </a:r>
          </a:p>
          <a:p>
            <a:pPr lvl="2"/>
            <a:r>
              <a:rPr lang="fr-FR" smtClean="0"/>
              <a:t>Troisième niveau</a:t>
            </a:r>
          </a:p>
        </p:txBody>
      </p:sp>
      <p:sp>
        <p:nvSpPr>
          <p:cNvPr id="4" name="Date Placeholder 5"/>
          <p:cNvSpPr>
            <a:spLocks noGrp="1"/>
          </p:cNvSpPr>
          <p:nvPr>
            <p:ph type="dt" sz="half" idx="13"/>
          </p:nvPr>
        </p:nvSpPr>
        <p:spPr/>
        <p:txBody>
          <a:bodyPr/>
          <a:lstStyle>
            <a:lvl1pPr>
              <a:defRPr/>
            </a:lvl1pPr>
          </a:lstStyle>
          <a:p>
            <a:pPr>
              <a:defRPr/>
            </a:pPr>
            <a:fld id="{2C0AF82F-BC64-4B58-9C6B-044EF39499A4}" type="datetime1">
              <a:rPr lang="en-US"/>
              <a:pPr>
                <a:defRPr/>
              </a:pPr>
              <a:t>10/25/2019</a:t>
            </a:fld>
            <a:endParaRPr lang="en-US"/>
          </a:p>
        </p:txBody>
      </p:sp>
      <p:sp>
        <p:nvSpPr>
          <p:cNvPr id="5" name="Footer Placeholder 6"/>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255760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62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10" name="Text Placeholder 9"/>
          <p:cNvSpPr>
            <a:spLocks noGrp="1"/>
          </p:cNvSpPr>
          <p:nvPr>
            <p:ph type="body" sz="quarter" idx="13"/>
          </p:nvPr>
        </p:nvSpPr>
        <p:spPr>
          <a:xfrm>
            <a:off x="396000" y="1702800"/>
            <a:ext cx="8132400" cy="4262400"/>
          </a:xfrm>
        </p:spPr>
        <p:txBody>
          <a:bodyPr/>
          <a:lstStyle>
            <a:lvl1pPr>
              <a:buFont typeface="Lucida Grande"/>
              <a:buNone/>
              <a:defRPr/>
            </a:lvl1pPr>
          </a:lstStyle>
          <a:p>
            <a:pPr lvl="0"/>
            <a:r>
              <a:rPr lang="nl-BE" dirty="0" smtClean="0"/>
              <a:t>Click to edit Master text styles</a:t>
            </a:r>
          </a:p>
          <a:p>
            <a:pPr lvl="1"/>
            <a:r>
              <a:rPr lang="nl-BE" dirty="0" smtClean="0"/>
              <a:t>Second level</a:t>
            </a:r>
          </a:p>
          <a:p>
            <a:pPr lvl="2"/>
            <a:r>
              <a:rPr lang="nl-BE" dirty="0" smtClean="0"/>
              <a:t>Third level</a:t>
            </a:r>
            <a:endParaRPr lang="en-US" dirty="0"/>
          </a:p>
        </p:txBody>
      </p:sp>
      <p:sp>
        <p:nvSpPr>
          <p:cNvPr id="4" name="Date Placeholder 3"/>
          <p:cNvSpPr>
            <a:spLocks noGrp="1"/>
          </p:cNvSpPr>
          <p:nvPr>
            <p:ph type="dt" sz="half" idx="14"/>
          </p:nvPr>
        </p:nvSpPr>
        <p:spPr/>
        <p:txBody>
          <a:bodyPr/>
          <a:lstStyle>
            <a:lvl1pPr>
              <a:defRPr/>
            </a:lvl1pPr>
          </a:lstStyle>
          <a:p>
            <a:pPr>
              <a:defRPr/>
            </a:pPr>
            <a:fld id="{FCB62A4C-BE19-484A-883B-6C501AC5D574}" type="datetime1">
              <a:rPr lang="en-US"/>
              <a:pPr>
                <a:defRPr/>
              </a:pPr>
              <a:t>10/25/2019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nl-NL"/>
          </a:p>
        </p:txBody>
      </p:sp>
      <p:sp>
        <p:nvSpPr>
          <p:cNvPr id="6" name="Slide Number Placeholder 5"/>
          <p:cNvSpPr>
            <a:spLocks noGrp="1"/>
          </p:cNvSpPr>
          <p:nvPr>
            <p:ph type="sldNum" sz="quarter" idx="16"/>
          </p:nvPr>
        </p:nvSpPr>
        <p:spPr/>
        <p:txBody>
          <a:bodyPr/>
          <a:lstStyle>
            <a:lvl1pPr>
              <a:defRPr/>
            </a:lvl1pPr>
          </a:lstStyle>
          <a:p>
            <a:pPr>
              <a:defRPr/>
            </a:pPr>
            <a:fld id="{268BB23B-4BF3-46FE-AEAB-C8A9A343202B}" type="slidenum">
              <a:rPr lang="en-US"/>
              <a:pPr>
                <a:defRPr/>
              </a:pPr>
              <a:t>‹#›</a:t>
            </a:fld>
            <a:endParaRPr lang="en-US"/>
          </a:p>
        </p:txBody>
      </p:sp>
    </p:spTree>
    <p:extLst>
      <p:ext uri="{BB962C8B-B14F-4D97-AF65-F5344CB8AC3E}">
        <p14:creationId xmlns:p14="http://schemas.microsoft.com/office/powerpoint/2010/main" val="300466224"/>
      </p:ext>
    </p:extLst>
  </p:cSld>
  <p:clrMapOvr>
    <a:masterClrMapping/>
  </p:clrMapOvr>
  <p:transition>
    <p:wipe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9263" y="1708150"/>
            <a:ext cx="4073525" cy="627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5188" y="1708150"/>
            <a:ext cx="4073525" cy="627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8969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a:defRPr/>
            </a:lvl1pPr>
          </a:lstStyle>
          <a:p>
            <a:pPr>
              <a:defRPr/>
            </a:pPr>
            <a:fld id="{6356BFD0-449D-41C9-9D6B-137ED8479578}" type="datetime1">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51990B55-7E90-4690-BED1-0823EE9C0992}" type="slidenum">
              <a:rPr lang="en-US"/>
              <a:pPr>
                <a:defRPr/>
              </a:pPr>
              <a:t>‹#›</a:t>
            </a:fld>
            <a:endParaRPr lang="en-US"/>
          </a:p>
        </p:txBody>
      </p:sp>
    </p:spTree>
    <p:extLst>
      <p:ext uri="{BB962C8B-B14F-4D97-AF65-F5344CB8AC3E}">
        <p14:creationId xmlns:p14="http://schemas.microsoft.com/office/powerpoint/2010/main" val="3924884530"/>
      </p:ext>
    </p:extLst>
  </p:cSld>
  <p:clrMapOvr>
    <a:masterClrMapping/>
  </p:clrMapOvr>
  <p:transition>
    <p:wipe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727200"/>
            <a:ext cx="8132400" cy="712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96000" y="1702800"/>
            <a:ext cx="3960000" cy="4262400"/>
          </a:xfrm>
        </p:spPr>
        <p:txBody>
          <a:bodyPr/>
          <a:lstStyle>
            <a:lvl1pPr>
              <a:defRPr sz="2000"/>
            </a:lvl1pPr>
            <a:lvl2pPr>
              <a:defRPr sz="16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4" name="Content Placeholder 3"/>
          <p:cNvSpPr>
            <a:spLocks noGrp="1"/>
          </p:cNvSpPr>
          <p:nvPr>
            <p:ph sz="half" idx="2"/>
          </p:nvPr>
        </p:nvSpPr>
        <p:spPr>
          <a:xfrm>
            <a:off x="4568400" y="1702800"/>
            <a:ext cx="3960000" cy="4262400"/>
          </a:xfrm>
        </p:spPr>
        <p:txBody>
          <a:bodyPr/>
          <a:lstStyle>
            <a:lvl1pPr>
              <a:defRPr sz="2000"/>
            </a:lvl1pPr>
            <a:lvl2pPr>
              <a:defRPr sz="16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5" name="Date Placeholder 3"/>
          <p:cNvSpPr>
            <a:spLocks noGrp="1"/>
          </p:cNvSpPr>
          <p:nvPr>
            <p:ph type="dt" sz="half" idx="10"/>
          </p:nvPr>
        </p:nvSpPr>
        <p:spPr/>
        <p:txBody>
          <a:bodyPr/>
          <a:lstStyle>
            <a:lvl1pPr>
              <a:defRPr/>
            </a:lvl1pPr>
          </a:lstStyle>
          <a:p>
            <a:pPr>
              <a:defRPr/>
            </a:pPr>
            <a:fld id="{B5A0A33D-C001-4B2D-A446-7926C327DB41}" type="datetime1">
              <a:rPr lang="en-US"/>
              <a:pPr>
                <a:defRPr/>
              </a:pPr>
              <a:t>10/25/2019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7F4C92BA-03D7-4EA1-AA19-4E7DCE3565BA}" type="slidenum">
              <a:rPr lang="en-US"/>
              <a:pPr>
                <a:defRPr/>
              </a:pPr>
              <a:t>‹#›</a:t>
            </a:fld>
            <a:endParaRPr lang="en-US"/>
          </a:p>
        </p:txBody>
      </p:sp>
    </p:spTree>
    <p:extLst>
      <p:ext uri="{BB962C8B-B14F-4D97-AF65-F5344CB8AC3E}">
        <p14:creationId xmlns:p14="http://schemas.microsoft.com/office/powerpoint/2010/main" val="4258198796"/>
      </p:ext>
    </p:extLst>
  </p:cSld>
  <p:clrMapOvr>
    <a:masterClrMapping/>
  </p:clrMapOvr>
  <p:transition>
    <p:wipe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96000" y="1600200"/>
            <a:ext cx="8132400" cy="4525963"/>
          </a:xfrm>
        </p:spPr>
        <p:txBody>
          <a:bodyPr/>
          <a:lstStyle/>
          <a:p>
            <a:pPr lvl="0"/>
            <a:endParaRPr lang="en-US" noProof="0" dirty="0" smtClean="0"/>
          </a:p>
        </p:txBody>
      </p:sp>
      <p:sp>
        <p:nvSpPr>
          <p:cNvPr id="7" name="Title 6"/>
          <p:cNvSpPr>
            <a:spLocks noGrp="1"/>
          </p:cNvSpPr>
          <p:nvPr>
            <p:ph type="title"/>
          </p:nvPr>
        </p:nvSpPr>
        <p:spPr>
          <a:xfrm>
            <a:off x="396000" y="727200"/>
            <a:ext cx="8132400" cy="712800"/>
          </a:xfrm>
        </p:spPr>
        <p:txBody>
          <a:bodyPr/>
          <a:lstStyle/>
          <a:p>
            <a:r>
              <a:rPr lang="nl-BE"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fld id="{AA4D9DA6-0D65-4E72-B3F0-1B93547F8347}" type="datetime1">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0BADC6DD-17AC-4179-8DF6-220985BE6CAE}" type="slidenum">
              <a:rPr lang="en-US"/>
              <a:pPr>
                <a:defRPr/>
              </a:pPr>
              <a:t>‹#›</a:t>
            </a:fld>
            <a:endParaRPr lang="en-US"/>
          </a:p>
        </p:txBody>
      </p:sp>
    </p:spTree>
    <p:extLst>
      <p:ext uri="{BB962C8B-B14F-4D97-AF65-F5344CB8AC3E}">
        <p14:creationId xmlns:p14="http://schemas.microsoft.com/office/powerpoint/2010/main" val="2805765640"/>
      </p:ext>
    </p:extLst>
  </p:cSld>
  <p:clrMapOvr>
    <a:masterClrMapping/>
  </p:clrMapOvr>
  <p:transition>
    <p:wipe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8000" y="2296800"/>
            <a:ext cx="6264000" cy="432000"/>
          </a:xfrm>
        </p:spPr>
        <p:txBody>
          <a:bodyPr/>
          <a:lstStyle>
            <a:lvl1pPr>
              <a:lnSpc>
                <a:spcPts val="3100"/>
              </a:lnSpc>
              <a:spcBef>
                <a:spcPct val="0"/>
              </a:spcBef>
              <a:defRPr/>
            </a:lvl1pPr>
          </a:lstStyle>
          <a:p>
            <a:r>
              <a:rPr lang="nl-BE" smtClean="0"/>
              <a:t>Click to edit Master title style</a:t>
            </a:r>
            <a:endParaRPr lang="nl-BE" dirty="0"/>
          </a:p>
        </p:txBody>
      </p:sp>
      <p:sp>
        <p:nvSpPr>
          <p:cNvPr id="7" name="Text Placeholder 6"/>
          <p:cNvSpPr>
            <a:spLocks noGrp="1"/>
          </p:cNvSpPr>
          <p:nvPr>
            <p:ph type="body" sz="quarter" idx="13"/>
          </p:nvPr>
        </p:nvSpPr>
        <p:spPr>
          <a:xfrm>
            <a:off x="918000" y="3618000"/>
            <a:ext cx="7610400" cy="2433600"/>
          </a:xfrm>
        </p:spPr>
        <p:txBody>
          <a:bodyPr/>
          <a:lstStyle>
            <a:lvl1pPr>
              <a:defRPr sz="1600" b="0"/>
            </a:lvl1pPr>
            <a:lvl2pPr>
              <a:defRPr sz="1600" b="0"/>
            </a:lvl2pPr>
            <a:lvl3pPr marL="3175" algn="l" defTabSz="180975">
              <a:buClr>
                <a:schemeClr val="tx1"/>
              </a:buClr>
              <a:buNone/>
              <a:tabLst>
                <a:tab pos="8334375" algn="r"/>
              </a:tabLst>
              <a:defRPr sz="1600" b="0"/>
            </a:lvl3pPr>
            <a:lvl4pPr>
              <a:defRPr sz="1600" b="0"/>
            </a:lvl4pPr>
            <a:lvl5pPr>
              <a:defRPr sz="1600" b="0"/>
            </a:lvl5pPr>
          </a:lstStyle>
          <a:p>
            <a:pPr lvl="0"/>
            <a:r>
              <a:rPr lang="nl-BE" smtClean="0"/>
              <a:t>Click to edit Master text styles</a:t>
            </a:r>
          </a:p>
          <a:p>
            <a:pPr lvl="1"/>
            <a:r>
              <a:rPr lang="nl-BE" smtClean="0"/>
              <a:t>Second level</a:t>
            </a:r>
          </a:p>
        </p:txBody>
      </p:sp>
      <p:sp>
        <p:nvSpPr>
          <p:cNvPr id="4" name="Date Placeholder 3"/>
          <p:cNvSpPr>
            <a:spLocks noGrp="1"/>
          </p:cNvSpPr>
          <p:nvPr>
            <p:ph type="dt" sz="half" idx="14"/>
          </p:nvPr>
        </p:nvSpPr>
        <p:spPr/>
        <p:txBody>
          <a:bodyPr/>
          <a:lstStyle>
            <a:lvl1pPr>
              <a:defRPr/>
            </a:lvl1pPr>
          </a:lstStyle>
          <a:p>
            <a:pPr>
              <a:defRPr/>
            </a:pPr>
            <a:fld id="{A0EDB9E3-4B38-412B-8B05-1081FF396A06}" type="datetime1">
              <a:rPr lang="en-US"/>
              <a:pPr>
                <a:defRPr/>
              </a:pPr>
              <a:t>10/25/2019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nl-NL"/>
          </a:p>
        </p:txBody>
      </p:sp>
      <p:sp>
        <p:nvSpPr>
          <p:cNvPr id="6" name="Slide Number Placeholder 5"/>
          <p:cNvSpPr>
            <a:spLocks noGrp="1"/>
          </p:cNvSpPr>
          <p:nvPr>
            <p:ph type="sldNum" sz="quarter" idx="16"/>
          </p:nvPr>
        </p:nvSpPr>
        <p:spPr/>
        <p:txBody>
          <a:bodyPr/>
          <a:lstStyle>
            <a:lvl1pPr>
              <a:defRPr/>
            </a:lvl1pPr>
          </a:lstStyle>
          <a:p>
            <a:pPr>
              <a:defRPr/>
            </a:pPr>
            <a:fld id="{5860B7D5-96F3-4B6B-B69E-59CCC09F8D50}" type="slidenum">
              <a:rPr lang="en-US"/>
              <a:pPr>
                <a:defRPr/>
              </a:pPr>
              <a:t>‹#›</a:t>
            </a:fld>
            <a:endParaRPr lang="en-US"/>
          </a:p>
        </p:txBody>
      </p:sp>
    </p:spTree>
    <p:extLst>
      <p:ext uri="{BB962C8B-B14F-4D97-AF65-F5344CB8AC3E}">
        <p14:creationId xmlns:p14="http://schemas.microsoft.com/office/powerpoint/2010/main" val="2142025450"/>
      </p:ext>
    </p:extLst>
  </p:cSld>
  <p:clrMapOvr>
    <a:masterClrMapping/>
  </p:clrMapOvr>
  <p:transition>
    <p:wipe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6567BC-E438-455E-8A0E-3D4EC2F6ABF9}" type="datetime1">
              <a:rPr lang="en-US"/>
              <a:pPr>
                <a:defRPr/>
              </a:pPr>
              <a:t>10/25/2019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nl-NL"/>
          </a:p>
        </p:txBody>
      </p:sp>
      <p:sp>
        <p:nvSpPr>
          <p:cNvPr id="4" name="Slide Number Placeholder 5"/>
          <p:cNvSpPr>
            <a:spLocks noGrp="1"/>
          </p:cNvSpPr>
          <p:nvPr>
            <p:ph type="sldNum" sz="quarter" idx="12"/>
          </p:nvPr>
        </p:nvSpPr>
        <p:spPr/>
        <p:txBody>
          <a:bodyPr/>
          <a:lstStyle>
            <a:lvl1pPr>
              <a:defRPr/>
            </a:lvl1pPr>
          </a:lstStyle>
          <a:p>
            <a:pPr>
              <a:defRPr/>
            </a:pPr>
            <a:fld id="{CD79D999-689E-4285-9A07-1D1B7AE99656}" type="slidenum">
              <a:rPr lang="en-US"/>
              <a:pPr>
                <a:defRPr/>
              </a:pPr>
              <a:t>‹#›</a:t>
            </a:fld>
            <a:endParaRPr lang="en-US"/>
          </a:p>
        </p:txBody>
      </p:sp>
    </p:spTree>
    <p:extLst>
      <p:ext uri="{BB962C8B-B14F-4D97-AF65-F5344CB8AC3E}">
        <p14:creationId xmlns:p14="http://schemas.microsoft.com/office/powerpoint/2010/main" val="1143181309"/>
      </p:ext>
    </p:extLst>
  </p:cSld>
  <p:clrMapOvr>
    <a:masterClrMapping/>
  </p:clrMapOvr>
  <p:transition>
    <p:wipe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69875"/>
            <a:ext cx="8229600" cy="1143000"/>
          </a:xfrm>
        </p:spPr>
        <p:txBody>
          <a:bodyPr/>
          <a:lstStyle/>
          <a:p>
            <a:r>
              <a:rPr lang="fr-FR" smtClean="0"/>
              <a:t>Modifiez le style du titre</a:t>
            </a:r>
            <a:endParaRPr lang="fr-BE"/>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Date Placeholder 3"/>
          <p:cNvSpPr>
            <a:spLocks noGrp="1"/>
          </p:cNvSpPr>
          <p:nvPr>
            <p:ph type="dt" sz="half" idx="10"/>
          </p:nvPr>
        </p:nvSpPr>
        <p:spPr/>
        <p:txBody>
          <a:bodyPr/>
          <a:lstStyle>
            <a:lvl1pPr>
              <a:defRPr/>
            </a:lvl1pPr>
          </a:lstStyle>
          <a:p>
            <a:pPr>
              <a:defRPr/>
            </a:pPr>
            <a:fld id="{F750E655-F2F5-4DB9-BFE4-99FCDD3C884A}" type="datetime1">
              <a:rPr lang="en-US"/>
              <a:pPr>
                <a:defRPr/>
              </a:pPr>
              <a:t>10/25/2019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EAA689C1-E2F8-4F57-8DD7-AE576ED55D2B}" type="slidenum">
              <a:rPr lang="en-US"/>
              <a:pPr>
                <a:defRPr/>
              </a:pPr>
              <a:t>‹#›</a:t>
            </a:fld>
            <a:endParaRPr lang="en-US"/>
          </a:p>
        </p:txBody>
      </p:sp>
    </p:spTree>
    <p:extLst>
      <p:ext uri="{BB962C8B-B14F-4D97-AF65-F5344CB8AC3E}">
        <p14:creationId xmlns:p14="http://schemas.microsoft.com/office/powerpoint/2010/main" val="2136824750"/>
      </p:ext>
    </p:extLst>
  </p:cSld>
  <p:clrMapOvr>
    <a:masterClrMapping/>
  </p:clrMapOvr>
  <p:transition spd="med">
    <p:wipe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87C660-C23F-495E-A57D-3D7983ED1D52}" type="datetime1">
              <a:rPr lang="en-US"/>
              <a:pPr>
                <a:defRPr/>
              </a:pPr>
              <a:t>10/25/2019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nl-NL"/>
          </a:p>
        </p:txBody>
      </p:sp>
      <p:sp>
        <p:nvSpPr>
          <p:cNvPr id="5" name="Slide Number Placeholder 5"/>
          <p:cNvSpPr>
            <a:spLocks noGrp="1"/>
          </p:cNvSpPr>
          <p:nvPr>
            <p:ph type="sldNum" sz="quarter" idx="12"/>
          </p:nvPr>
        </p:nvSpPr>
        <p:spPr/>
        <p:txBody>
          <a:bodyPr/>
          <a:lstStyle>
            <a:lvl1pPr>
              <a:defRPr/>
            </a:lvl1pPr>
          </a:lstStyle>
          <a:p>
            <a:pPr>
              <a:defRPr/>
            </a:pPr>
            <a:fld id="{2CFFBD6C-38A2-4137-A0C3-B03DA4DEC75A}" type="slidenum">
              <a:rPr lang="en-US"/>
              <a:pPr>
                <a:defRPr/>
              </a:pPr>
              <a:t>‹#›</a:t>
            </a:fld>
            <a:endParaRPr lang="en-US"/>
          </a:p>
        </p:txBody>
      </p:sp>
    </p:spTree>
    <p:extLst>
      <p:ext uri="{BB962C8B-B14F-4D97-AF65-F5344CB8AC3E}">
        <p14:creationId xmlns:p14="http://schemas.microsoft.com/office/powerpoint/2010/main" val="2282759762"/>
      </p:ext>
    </p:extLst>
  </p:cSld>
  <p:clrMapOvr>
    <a:masterClrMapping/>
  </p:clrMapOvr>
  <p:transition>
    <p:wipe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85A267F-03BE-4ED6-99B7-251BF5170EAA}" type="datetime1">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F6E8A476-18AD-47D7-894B-1A6FB9A59F8B}" type="slidenum">
              <a:rPr lang="en-US"/>
              <a:pPr>
                <a:defRPr/>
              </a:pPr>
              <a:t>‹#›</a:t>
            </a:fld>
            <a:endParaRPr lang="en-US"/>
          </a:p>
        </p:txBody>
      </p:sp>
    </p:spTree>
    <p:extLst>
      <p:ext uri="{BB962C8B-B14F-4D97-AF65-F5344CB8AC3E}">
        <p14:creationId xmlns:p14="http://schemas.microsoft.com/office/powerpoint/2010/main" val="3006357222"/>
      </p:ext>
    </p:extLst>
  </p:cSld>
  <p:clrMapOvr>
    <a:masterClrMapping/>
  </p:clrMapOvr>
  <p:transition>
    <p:wipe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4" name="Picture 2" descr="C:\Users\GFB251\Desktop\DSC_0330 prop 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6213" y="158750"/>
            <a:ext cx="882650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txBody>
          <a:bodyPr/>
          <a:lstStyle/>
          <a:p>
            <a:r>
              <a:rPr lang="fr-FR" smtClean="0"/>
              <a:t>Modifiez le style du titre</a:t>
            </a:r>
            <a:endParaRPr lang="en-US"/>
          </a:p>
        </p:txBody>
      </p:sp>
      <p:sp>
        <p:nvSpPr>
          <p:cNvPr id="17" name="Text Placeholder 16"/>
          <p:cNvSpPr>
            <a:spLocks noGrp="1"/>
          </p:cNvSpPr>
          <p:nvPr>
            <p:ph type="body" sz="quarter" idx="12"/>
          </p:nvPr>
        </p:nvSpPr>
        <p:spPr>
          <a:xfrm>
            <a:off x="540000" y="3780000"/>
            <a:ext cx="7988400" cy="1782000"/>
          </a:xfrm>
        </p:spPr>
        <p:txBody>
          <a:bodyPr/>
          <a:lstStyle/>
          <a:p>
            <a:pPr lvl="0"/>
            <a:r>
              <a:rPr lang="fr-FR" smtClean="0"/>
              <a:t>Modifiez les styles du texte du masque</a:t>
            </a:r>
          </a:p>
          <a:p>
            <a:pPr lvl="1"/>
            <a:r>
              <a:rPr lang="fr-FR" smtClean="0"/>
              <a:t>Deuxième niveau</a:t>
            </a:r>
          </a:p>
          <a:p>
            <a:pPr lvl="2"/>
            <a:r>
              <a:rPr lang="fr-FR" smtClean="0"/>
              <a:t>Troisième niveau</a:t>
            </a:r>
          </a:p>
        </p:txBody>
      </p:sp>
      <p:sp>
        <p:nvSpPr>
          <p:cNvPr id="5" name="Date Placeholder 3"/>
          <p:cNvSpPr>
            <a:spLocks noGrp="1"/>
          </p:cNvSpPr>
          <p:nvPr>
            <p:ph type="dt" sz="half" idx="13"/>
          </p:nvPr>
        </p:nvSpPr>
        <p:spPr/>
        <p:txBody>
          <a:bodyPr/>
          <a:lstStyle>
            <a:lvl1pPr>
              <a:defRPr/>
            </a:lvl1pPr>
          </a:lstStyle>
          <a:p>
            <a:pPr>
              <a:defRPr/>
            </a:pPr>
            <a:fld id="{211FE959-33B3-4D5F-A22C-60855B830EB5}" type="datetime1">
              <a:rPr lang="en-US"/>
              <a:pPr>
                <a:defRPr/>
              </a:pPr>
              <a:t>10/25/2019</a:t>
            </a:fld>
            <a:endParaRPr lang="en-US"/>
          </a:p>
        </p:txBody>
      </p:sp>
      <p:sp>
        <p:nvSpPr>
          <p:cNvPr id="6" name="Footer Placeholder 4"/>
          <p:cNvSpPr>
            <a:spLocks noGrp="1"/>
          </p:cNvSpPr>
          <p:nvPr>
            <p:ph type="ftr" sz="quarter" idx="14"/>
          </p:nvPr>
        </p:nvSpPr>
        <p:spPr/>
        <p:txBody>
          <a:bodyPr/>
          <a:lstStyle>
            <a:lvl1pPr>
              <a:defRPr/>
            </a:lvl1pPr>
          </a:lstStyle>
          <a:p>
            <a:pPr>
              <a:defRPr/>
            </a:pPr>
            <a:endParaRPr lang="nl-NL"/>
          </a:p>
        </p:txBody>
      </p:sp>
    </p:spTree>
    <p:extLst>
      <p:ext uri="{BB962C8B-B14F-4D97-AF65-F5344CB8AC3E}">
        <p14:creationId xmlns:p14="http://schemas.microsoft.com/office/powerpoint/2010/main" val="3373703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6" name="Text Placeholder 5"/>
          <p:cNvSpPr>
            <a:spLocks noGrp="1"/>
          </p:cNvSpPr>
          <p:nvPr>
            <p:ph type="body" sz="quarter" idx="12"/>
          </p:nvPr>
        </p:nvSpPr>
        <p:spPr>
          <a:xfrm>
            <a:off x="540000" y="3780000"/>
            <a:ext cx="7988400" cy="1782000"/>
          </a:xfrm>
        </p:spPr>
        <p:txBody>
          <a:bodyPr/>
          <a:lstStyle/>
          <a:p>
            <a:pPr lvl="0"/>
            <a:r>
              <a:rPr lang="fr-FR" smtClean="0"/>
              <a:t>Modifiez les styles du texte du masque</a:t>
            </a:r>
          </a:p>
          <a:p>
            <a:pPr lvl="1"/>
            <a:r>
              <a:rPr lang="fr-FR" smtClean="0"/>
              <a:t>Deuxième niveau</a:t>
            </a:r>
          </a:p>
          <a:p>
            <a:pPr lvl="2"/>
            <a:r>
              <a:rPr lang="fr-FR" smtClean="0"/>
              <a:t>Troisième niveau</a:t>
            </a:r>
          </a:p>
        </p:txBody>
      </p:sp>
      <p:sp>
        <p:nvSpPr>
          <p:cNvPr id="4" name="Date Placeholder 5"/>
          <p:cNvSpPr>
            <a:spLocks noGrp="1"/>
          </p:cNvSpPr>
          <p:nvPr>
            <p:ph type="dt" sz="half" idx="13"/>
          </p:nvPr>
        </p:nvSpPr>
        <p:spPr/>
        <p:txBody>
          <a:bodyPr/>
          <a:lstStyle>
            <a:lvl1pPr>
              <a:defRPr/>
            </a:lvl1pPr>
          </a:lstStyle>
          <a:p>
            <a:pPr>
              <a:defRPr/>
            </a:pPr>
            <a:fld id="{821C737A-1A8F-43D4-A297-485FD671C8EA}" type="datetime1">
              <a:rPr lang="en-US"/>
              <a:pPr>
                <a:defRPr/>
              </a:pPr>
              <a:t>10/25/2019</a:t>
            </a:fld>
            <a:endParaRPr lang="en-US"/>
          </a:p>
        </p:txBody>
      </p:sp>
      <p:sp>
        <p:nvSpPr>
          <p:cNvPr id="5" name="Footer Placeholder 6"/>
          <p:cNvSpPr>
            <a:spLocks noGrp="1"/>
          </p:cNvSpPr>
          <p:nvPr>
            <p:ph type="ftr" sz="quarter" idx="14"/>
          </p:nvPr>
        </p:nvSpPr>
        <p:spPr/>
        <p:txBody>
          <a:bodyPr/>
          <a:lstStyle>
            <a:lvl1pPr>
              <a:defRPr/>
            </a:lvl1pPr>
          </a:lstStyle>
          <a:p>
            <a:pPr>
              <a:defRPr/>
            </a:pPr>
            <a:endParaRPr lang="nl-NL"/>
          </a:p>
        </p:txBody>
      </p:sp>
    </p:spTree>
    <p:extLst>
      <p:ext uri="{BB962C8B-B14F-4D97-AF65-F5344CB8AC3E}">
        <p14:creationId xmlns:p14="http://schemas.microsoft.com/office/powerpoint/2010/main" val="1458797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7498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a:defRPr/>
            </a:lvl1pPr>
          </a:lstStyle>
          <a:p>
            <a:pPr>
              <a:defRPr/>
            </a:pPr>
            <a:fld id="{05D892F5-22EA-46FB-B9DF-A572A365110F}" type="datetime1">
              <a:rPr lang="en-US"/>
              <a:pPr>
                <a:defRPr/>
              </a:pPr>
              <a:t>10/25/2019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a:xfrm>
            <a:off x="7710488" y="6548438"/>
            <a:ext cx="817562" cy="252412"/>
          </a:xfrm>
          <a:prstGeom prst="rect">
            <a:avLst/>
          </a:prstGeom>
        </p:spPr>
        <p:txBody>
          <a:bodyPr/>
          <a:lstStyle>
            <a:lvl1pPr>
              <a:defRPr/>
            </a:lvl1pPr>
          </a:lstStyle>
          <a:p>
            <a:pPr>
              <a:defRPr/>
            </a:pPr>
            <a:fld id="{74B02A84-4C9F-40E1-A3B6-17A9CBAF52E1}" type="slidenum">
              <a:rPr lang="en-US"/>
              <a:pPr>
                <a:defRPr/>
              </a:pPr>
              <a:t>‹#›</a:t>
            </a:fld>
            <a:endParaRPr lang="en-US" dirty="0"/>
          </a:p>
        </p:txBody>
      </p:sp>
    </p:spTree>
    <p:extLst>
      <p:ext uri="{BB962C8B-B14F-4D97-AF65-F5344CB8AC3E}">
        <p14:creationId xmlns:p14="http://schemas.microsoft.com/office/powerpoint/2010/main" val="3618384728"/>
      </p:ext>
    </p:extLst>
  </p:cSld>
  <p:clrMapOvr>
    <a:masterClrMapping/>
  </p:clrMapOvr>
  <p:transition>
    <p:wipe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4" name="Picture 2" descr="C:\Users\GFB251\Desktop\DSC_0330 prop 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6213" y="158750"/>
            <a:ext cx="882650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txBody>
          <a:bodyPr/>
          <a:lstStyle/>
          <a:p>
            <a:r>
              <a:rPr lang="fr-FR" smtClean="0"/>
              <a:t>Modifiez le style du titre</a:t>
            </a:r>
            <a:endParaRPr lang="en-US"/>
          </a:p>
        </p:txBody>
      </p:sp>
      <p:sp>
        <p:nvSpPr>
          <p:cNvPr id="17" name="Text Placeholder 16"/>
          <p:cNvSpPr>
            <a:spLocks noGrp="1"/>
          </p:cNvSpPr>
          <p:nvPr>
            <p:ph type="body" sz="quarter" idx="12"/>
          </p:nvPr>
        </p:nvSpPr>
        <p:spPr>
          <a:xfrm>
            <a:off x="540000" y="3780000"/>
            <a:ext cx="7988400" cy="1782000"/>
          </a:xfrm>
        </p:spPr>
        <p:txBody>
          <a:bodyPr/>
          <a:lstStyle/>
          <a:p>
            <a:pPr lvl="0"/>
            <a:r>
              <a:rPr lang="fr-FR" smtClean="0"/>
              <a:t>Modifiez les styles du texte du masque</a:t>
            </a:r>
          </a:p>
          <a:p>
            <a:pPr lvl="1"/>
            <a:r>
              <a:rPr lang="fr-FR" smtClean="0"/>
              <a:t>Deuxième niveau</a:t>
            </a:r>
          </a:p>
          <a:p>
            <a:pPr lvl="2"/>
            <a:r>
              <a:rPr lang="fr-FR" smtClean="0"/>
              <a:t>Troisième niveau</a:t>
            </a:r>
          </a:p>
        </p:txBody>
      </p:sp>
      <p:sp>
        <p:nvSpPr>
          <p:cNvPr id="5" name="Date Placeholder 3"/>
          <p:cNvSpPr>
            <a:spLocks noGrp="1"/>
          </p:cNvSpPr>
          <p:nvPr>
            <p:ph type="dt" sz="half" idx="13"/>
          </p:nvPr>
        </p:nvSpPr>
        <p:spPr/>
        <p:txBody>
          <a:bodyPr/>
          <a:lstStyle>
            <a:lvl1pPr>
              <a:defRPr/>
            </a:lvl1pPr>
          </a:lstStyle>
          <a:p>
            <a:pPr>
              <a:defRPr/>
            </a:pPr>
            <a:fld id="{1A472739-A49D-4D30-8528-AD50D564266F}" type="datetime1">
              <a:rPr lang="en-US"/>
              <a:pPr>
                <a:defRPr/>
              </a:pPr>
              <a:t>10/25/2019</a:t>
            </a:fld>
            <a:endParaRPr lang="en-US"/>
          </a:p>
        </p:txBody>
      </p:sp>
      <p:sp>
        <p:nvSpPr>
          <p:cNvPr id="6" name="Footer Placeholder 4"/>
          <p:cNvSpPr>
            <a:spLocks noGrp="1"/>
          </p:cNvSpPr>
          <p:nvPr>
            <p:ph type="ftr" sz="quarter" idx="14"/>
          </p:nvPr>
        </p:nvSpPr>
        <p:spPr/>
        <p:txBody>
          <a:bodyPr/>
          <a:lstStyle>
            <a:lvl1pPr>
              <a:defRPr/>
            </a:lvl1pPr>
          </a:lstStyle>
          <a:p>
            <a:pPr>
              <a:defRPr/>
            </a:pPr>
            <a:endParaRPr lang="nl-NL"/>
          </a:p>
        </p:txBody>
      </p:sp>
    </p:spTree>
    <p:extLst>
      <p:ext uri="{BB962C8B-B14F-4D97-AF65-F5344CB8AC3E}">
        <p14:creationId xmlns:p14="http://schemas.microsoft.com/office/powerpoint/2010/main" val="1928788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6" name="Text Placeholder 5"/>
          <p:cNvSpPr>
            <a:spLocks noGrp="1"/>
          </p:cNvSpPr>
          <p:nvPr>
            <p:ph type="body" sz="quarter" idx="12"/>
          </p:nvPr>
        </p:nvSpPr>
        <p:spPr>
          <a:xfrm>
            <a:off x="540000" y="3780000"/>
            <a:ext cx="7988400" cy="1782000"/>
          </a:xfrm>
        </p:spPr>
        <p:txBody>
          <a:bodyPr/>
          <a:lstStyle/>
          <a:p>
            <a:pPr lvl="0"/>
            <a:r>
              <a:rPr lang="fr-FR" smtClean="0"/>
              <a:t>Modifiez les styles du texte du masque</a:t>
            </a:r>
          </a:p>
          <a:p>
            <a:pPr lvl="1"/>
            <a:r>
              <a:rPr lang="fr-FR" smtClean="0"/>
              <a:t>Deuxième niveau</a:t>
            </a:r>
          </a:p>
          <a:p>
            <a:pPr lvl="2"/>
            <a:r>
              <a:rPr lang="fr-FR" smtClean="0"/>
              <a:t>Troisième niveau</a:t>
            </a:r>
          </a:p>
        </p:txBody>
      </p:sp>
      <p:sp>
        <p:nvSpPr>
          <p:cNvPr id="4" name="Date Placeholder 5"/>
          <p:cNvSpPr>
            <a:spLocks noGrp="1"/>
          </p:cNvSpPr>
          <p:nvPr>
            <p:ph type="dt" sz="half" idx="13"/>
          </p:nvPr>
        </p:nvSpPr>
        <p:spPr/>
        <p:txBody>
          <a:bodyPr/>
          <a:lstStyle>
            <a:lvl1pPr>
              <a:defRPr/>
            </a:lvl1pPr>
          </a:lstStyle>
          <a:p>
            <a:pPr>
              <a:defRPr/>
            </a:pPr>
            <a:fld id="{770F3AB4-D6DB-48EF-A40A-409B3E83487C}" type="datetime1">
              <a:rPr lang="en-US"/>
              <a:pPr>
                <a:defRPr/>
              </a:pPr>
              <a:t>10/25/2019</a:t>
            </a:fld>
            <a:endParaRPr lang="en-US"/>
          </a:p>
        </p:txBody>
      </p:sp>
      <p:sp>
        <p:nvSpPr>
          <p:cNvPr id="5" name="Footer Placeholder 6"/>
          <p:cNvSpPr>
            <a:spLocks noGrp="1"/>
          </p:cNvSpPr>
          <p:nvPr>
            <p:ph type="ftr" sz="quarter" idx="14"/>
          </p:nvPr>
        </p:nvSpPr>
        <p:spPr/>
        <p:txBody>
          <a:bodyPr/>
          <a:lstStyle>
            <a:lvl1pPr>
              <a:defRPr/>
            </a:lvl1pPr>
          </a:lstStyle>
          <a:p>
            <a:pPr>
              <a:defRPr/>
            </a:pPr>
            <a:endParaRPr lang="nl-NL"/>
          </a:p>
        </p:txBody>
      </p:sp>
    </p:spTree>
    <p:extLst>
      <p:ext uri="{BB962C8B-B14F-4D97-AF65-F5344CB8AC3E}">
        <p14:creationId xmlns:p14="http://schemas.microsoft.com/office/powerpoint/2010/main" val="485848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a:defRPr/>
            </a:lvl1pPr>
          </a:lstStyle>
          <a:p>
            <a:pPr>
              <a:defRPr/>
            </a:pPr>
            <a:fld id="{783A67AD-91D9-428C-BEAA-0DB90CE11EE6}" type="datetime1">
              <a:rPr lang="en-US"/>
              <a:pPr>
                <a:defRPr/>
              </a:pPr>
              <a:t>10/25/2019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a:xfrm>
            <a:off x="7710488" y="6548438"/>
            <a:ext cx="817562" cy="252412"/>
          </a:xfrm>
          <a:prstGeom prst="rect">
            <a:avLst/>
          </a:prstGeom>
        </p:spPr>
        <p:txBody>
          <a:bodyPr/>
          <a:lstStyle>
            <a:lvl1pPr>
              <a:defRPr/>
            </a:lvl1pPr>
          </a:lstStyle>
          <a:p>
            <a:pPr>
              <a:defRPr/>
            </a:pPr>
            <a:fld id="{FBF33F86-7B98-42C9-9188-16EBBC33C613}" type="slidenum">
              <a:rPr lang="en-US"/>
              <a:pPr>
                <a:defRPr/>
              </a:pPr>
              <a:t>‹#›</a:t>
            </a:fld>
            <a:endParaRPr lang="en-US" dirty="0"/>
          </a:p>
        </p:txBody>
      </p:sp>
    </p:spTree>
    <p:extLst>
      <p:ext uri="{BB962C8B-B14F-4D97-AF65-F5344CB8AC3E}">
        <p14:creationId xmlns:p14="http://schemas.microsoft.com/office/powerpoint/2010/main" val="4006993518"/>
      </p:ext>
    </p:extLst>
  </p:cSld>
  <p:clrMapOvr>
    <a:masterClrMapping/>
  </p:clrMapOvr>
  <p:transition>
    <p:wipe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4" name="Picture 2" descr="C:\Users\GFB251\Desktop\DSC_0330 prop 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6213" y="158750"/>
            <a:ext cx="882650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txBody>
          <a:bodyPr/>
          <a:lstStyle/>
          <a:p>
            <a:r>
              <a:rPr lang="fr-FR" smtClean="0"/>
              <a:t>Modifiez le style du titre</a:t>
            </a:r>
            <a:endParaRPr lang="en-US"/>
          </a:p>
        </p:txBody>
      </p:sp>
      <p:sp>
        <p:nvSpPr>
          <p:cNvPr id="17" name="Text Placeholder 16"/>
          <p:cNvSpPr>
            <a:spLocks noGrp="1"/>
          </p:cNvSpPr>
          <p:nvPr>
            <p:ph type="body" sz="quarter" idx="12"/>
          </p:nvPr>
        </p:nvSpPr>
        <p:spPr>
          <a:xfrm>
            <a:off x="540000" y="3780000"/>
            <a:ext cx="7988400" cy="1782000"/>
          </a:xfrm>
        </p:spPr>
        <p:txBody>
          <a:bodyPr/>
          <a:lstStyle/>
          <a:p>
            <a:pPr lvl="0"/>
            <a:r>
              <a:rPr lang="fr-FR" smtClean="0"/>
              <a:t>Modifiez les styles du texte du masque</a:t>
            </a:r>
          </a:p>
          <a:p>
            <a:pPr lvl="1"/>
            <a:r>
              <a:rPr lang="fr-FR" smtClean="0"/>
              <a:t>Deuxième niveau</a:t>
            </a:r>
          </a:p>
          <a:p>
            <a:pPr lvl="2"/>
            <a:r>
              <a:rPr lang="fr-FR" smtClean="0"/>
              <a:t>Troisième niveau</a:t>
            </a:r>
          </a:p>
        </p:txBody>
      </p:sp>
      <p:sp>
        <p:nvSpPr>
          <p:cNvPr id="5" name="Date Placeholder 3"/>
          <p:cNvSpPr>
            <a:spLocks noGrp="1"/>
          </p:cNvSpPr>
          <p:nvPr>
            <p:ph type="dt" sz="half" idx="13"/>
          </p:nvPr>
        </p:nvSpPr>
        <p:spPr/>
        <p:txBody>
          <a:bodyPr/>
          <a:lstStyle>
            <a:lvl1pPr>
              <a:defRPr/>
            </a:lvl1pPr>
          </a:lstStyle>
          <a:p>
            <a:pPr>
              <a:defRPr/>
            </a:pPr>
            <a:fld id="{CEC6FDD9-3485-45A1-A44C-91A592EEFA2B}" type="datetime1">
              <a:rPr lang="en-US"/>
              <a:pPr>
                <a:defRPr/>
              </a:pPr>
              <a:t>10/25/2019</a:t>
            </a:fld>
            <a:endParaRPr lang="en-US"/>
          </a:p>
        </p:txBody>
      </p:sp>
      <p:sp>
        <p:nvSpPr>
          <p:cNvPr id="6" name="Footer Placeholder 4"/>
          <p:cNvSpPr>
            <a:spLocks noGrp="1"/>
          </p:cNvSpPr>
          <p:nvPr>
            <p:ph type="ftr" sz="quarter" idx="14"/>
          </p:nvPr>
        </p:nvSpPr>
        <p:spPr/>
        <p:txBody>
          <a:bodyPr/>
          <a:lstStyle>
            <a:lvl1pPr>
              <a:defRPr/>
            </a:lvl1pPr>
          </a:lstStyle>
          <a:p>
            <a:pPr>
              <a:defRPr/>
            </a:pPr>
            <a:endParaRPr lang="nl-NL"/>
          </a:p>
        </p:txBody>
      </p:sp>
    </p:spTree>
    <p:extLst>
      <p:ext uri="{BB962C8B-B14F-4D97-AF65-F5344CB8AC3E}">
        <p14:creationId xmlns:p14="http://schemas.microsoft.com/office/powerpoint/2010/main" val="922726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6" name="Text Placeholder 5"/>
          <p:cNvSpPr>
            <a:spLocks noGrp="1"/>
          </p:cNvSpPr>
          <p:nvPr>
            <p:ph type="body" sz="quarter" idx="12"/>
          </p:nvPr>
        </p:nvSpPr>
        <p:spPr>
          <a:xfrm>
            <a:off x="540000" y="3780000"/>
            <a:ext cx="7988400" cy="1782000"/>
          </a:xfrm>
        </p:spPr>
        <p:txBody>
          <a:bodyPr/>
          <a:lstStyle/>
          <a:p>
            <a:pPr lvl="0"/>
            <a:r>
              <a:rPr lang="fr-FR" smtClean="0"/>
              <a:t>Modifiez les styles du texte du masque</a:t>
            </a:r>
          </a:p>
          <a:p>
            <a:pPr lvl="1"/>
            <a:r>
              <a:rPr lang="fr-FR" smtClean="0"/>
              <a:t>Deuxième niveau</a:t>
            </a:r>
          </a:p>
          <a:p>
            <a:pPr lvl="2"/>
            <a:r>
              <a:rPr lang="fr-FR" smtClean="0"/>
              <a:t>Troisième niveau</a:t>
            </a:r>
          </a:p>
        </p:txBody>
      </p:sp>
      <p:sp>
        <p:nvSpPr>
          <p:cNvPr id="4" name="Date Placeholder 5"/>
          <p:cNvSpPr>
            <a:spLocks noGrp="1"/>
          </p:cNvSpPr>
          <p:nvPr>
            <p:ph type="dt" sz="half" idx="13"/>
          </p:nvPr>
        </p:nvSpPr>
        <p:spPr/>
        <p:txBody>
          <a:bodyPr/>
          <a:lstStyle>
            <a:lvl1pPr>
              <a:defRPr/>
            </a:lvl1pPr>
          </a:lstStyle>
          <a:p>
            <a:pPr>
              <a:defRPr/>
            </a:pPr>
            <a:fld id="{9AB079B9-FB14-45C2-AA8E-6F8CE22554A7}" type="datetime1">
              <a:rPr lang="en-US"/>
              <a:pPr>
                <a:defRPr/>
              </a:pPr>
              <a:t>10/25/2019</a:t>
            </a:fld>
            <a:endParaRPr lang="en-US"/>
          </a:p>
        </p:txBody>
      </p:sp>
      <p:sp>
        <p:nvSpPr>
          <p:cNvPr id="5" name="Footer Placeholder 6"/>
          <p:cNvSpPr>
            <a:spLocks noGrp="1"/>
          </p:cNvSpPr>
          <p:nvPr>
            <p:ph type="ftr" sz="quarter" idx="14"/>
          </p:nvPr>
        </p:nvSpPr>
        <p:spPr/>
        <p:txBody>
          <a:bodyPr/>
          <a:lstStyle>
            <a:lvl1pPr>
              <a:defRPr/>
            </a:lvl1pPr>
          </a:lstStyle>
          <a:p>
            <a:pPr>
              <a:defRPr/>
            </a:pPr>
            <a:endParaRPr lang="nl-NL"/>
          </a:p>
        </p:txBody>
      </p:sp>
    </p:spTree>
    <p:extLst>
      <p:ext uri="{BB962C8B-B14F-4D97-AF65-F5344CB8AC3E}">
        <p14:creationId xmlns:p14="http://schemas.microsoft.com/office/powerpoint/2010/main" val="813655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a:defRPr/>
            </a:lvl1pPr>
          </a:lstStyle>
          <a:p>
            <a:pPr>
              <a:defRPr/>
            </a:pPr>
            <a:fld id="{7A0AC1B0-E9A0-42B5-A86A-C9793CA07C53}" type="datetime1">
              <a:rPr lang="en-US"/>
              <a:pPr>
                <a:defRPr/>
              </a:pPr>
              <a:t>10/25/2019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a:xfrm>
            <a:off x="7710488" y="6548438"/>
            <a:ext cx="817562" cy="252412"/>
          </a:xfrm>
          <a:prstGeom prst="rect">
            <a:avLst/>
          </a:prstGeom>
        </p:spPr>
        <p:txBody>
          <a:bodyPr/>
          <a:lstStyle>
            <a:lvl1pPr>
              <a:defRPr/>
            </a:lvl1pPr>
          </a:lstStyle>
          <a:p>
            <a:pPr>
              <a:defRPr/>
            </a:pPr>
            <a:fld id="{AA56F7F7-4B97-4700-9886-9F107EB14EE3}" type="slidenum">
              <a:rPr lang="en-US"/>
              <a:pPr>
                <a:defRPr/>
              </a:pPr>
              <a:t>‹#›</a:t>
            </a:fld>
            <a:endParaRPr lang="en-US" dirty="0"/>
          </a:p>
        </p:txBody>
      </p:sp>
    </p:spTree>
    <p:extLst>
      <p:ext uri="{BB962C8B-B14F-4D97-AF65-F5344CB8AC3E}">
        <p14:creationId xmlns:p14="http://schemas.microsoft.com/office/powerpoint/2010/main" val="1664505624"/>
      </p:ext>
    </p:extLst>
  </p:cSld>
  <p:clrMapOvr>
    <a:masterClrMapping/>
  </p:clrMapOvr>
  <p:transition>
    <p:wipe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4" name="Picture 2" descr="C:\Users\GFB251\Desktop\DSC_0330 prop 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6213" y="158750"/>
            <a:ext cx="882650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txBody>
          <a:bodyPr/>
          <a:lstStyle/>
          <a:p>
            <a:r>
              <a:rPr lang="fr-FR" smtClean="0"/>
              <a:t>Modifiez le style du titre</a:t>
            </a:r>
            <a:endParaRPr lang="en-US"/>
          </a:p>
        </p:txBody>
      </p:sp>
      <p:sp>
        <p:nvSpPr>
          <p:cNvPr id="17" name="Text Placeholder 16"/>
          <p:cNvSpPr>
            <a:spLocks noGrp="1"/>
          </p:cNvSpPr>
          <p:nvPr>
            <p:ph type="body" sz="quarter" idx="12"/>
          </p:nvPr>
        </p:nvSpPr>
        <p:spPr>
          <a:xfrm>
            <a:off x="540000" y="3780000"/>
            <a:ext cx="7988400" cy="1782000"/>
          </a:xfrm>
        </p:spPr>
        <p:txBody>
          <a:bodyPr/>
          <a:lstStyle/>
          <a:p>
            <a:pPr lvl="0"/>
            <a:r>
              <a:rPr lang="fr-FR" smtClean="0"/>
              <a:t>Modifiez les styles du texte du masque</a:t>
            </a:r>
          </a:p>
          <a:p>
            <a:pPr lvl="1"/>
            <a:r>
              <a:rPr lang="fr-FR" smtClean="0"/>
              <a:t>Deuxième niveau</a:t>
            </a:r>
          </a:p>
          <a:p>
            <a:pPr lvl="2"/>
            <a:r>
              <a:rPr lang="fr-FR" smtClean="0"/>
              <a:t>Troisième niveau</a:t>
            </a:r>
          </a:p>
        </p:txBody>
      </p:sp>
      <p:sp>
        <p:nvSpPr>
          <p:cNvPr id="5" name="Date Placeholder 3"/>
          <p:cNvSpPr>
            <a:spLocks noGrp="1"/>
          </p:cNvSpPr>
          <p:nvPr>
            <p:ph type="dt" sz="half" idx="13"/>
          </p:nvPr>
        </p:nvSpPr>
        <p:spPr/>
        <p:txBody>
          <a:bodyPr/>
          <a:lstStyle>
            <a:lvl1pPr>
              <a:defRPr/>
            </a:lvl1pPr>
          </a:lstStyle>
          <a:p>
            <a:pPr>
              <a:defRPr/>
            </a:pPr>
            <a:fld id="{1B6E84E9-BBF5-48D0-9728-29A1748F148D}" type="datetime1">
              <a:rPr lang="en-US"/>
              <a:pPr>
                <a:defRPr/>
              </a:pPr>
              <a:t>10/25/2019</a:t>
            </a:fld>
            <a:endParaRPr lang="en-US"/>
          </a:p>
        </p:txBody>
      </p:sp>
      <p:sp>
        <p:nvSpPr>
          <p:cNvPr id="6" name="Footer Placeholder 4"/>
          <p:cNvSpPr>
            <a:spLocks noGrp="1"/>
          </p:cNvSpPr>
          <p:nvPr>
            <p:ph type="ftr" sz="quarter" idx="14"/>
          </p:nvPr>
        </p:nvSpPr>
        <p:spPr/>
        <p:txBody>
          <a:bodyPr/>
          <a:lstStyle>
            <a:lvl1pPr>
              <a:defRPr/>
            </a:lvl1pPr>
          </a:lstStyle>
          <a:p>
            <a:pPr>
              <a:defRPr/>
            </a:pPr>
            <a:endParaRPr lang="nl-NL"/>
          </a:p>
        </p:txBody>
      </p:sp>
    </p:spTree>
    <p:extLst>
      <p:ext uri="{BB962C8B-B14F-4D97-AF65-F5344CB8AC3E}">
        <p14:creationId xmlns:p14="http://schemas.microsoft.com/office/powerpoint/2010/main" val="30107649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6" name="Text Placeholder 5"/>
          <p:cNvSpPr>
            <a:spLocks noGrp="1"/>
          </p:cNvSpPr>
          <p:nvPr>
            <p:ph type="body" sz="quarter" idx="12"/>
          </p:nvPr>
        </p:nvSpPr>
        <p:spPr>
          <a:xfrm>
            <a:off x="540000" y="3780000"/>
            <a:ext cx="7988400" cy="1782000"/>
          </a:xfrm>
        </p:spPr>
        <p:txBody>
          <a:bodyPr/>
          <a:lstStyle/>
          <a:p>
            <a:pPr lvl="0"/>
            <a:r>
              <a:rPr lang="fr-FR" smtClean="0"/>
              <a:t>Modifiez les styles du texte du masque</a:t>
            </a:r>
          </a:p>
          <a:p>
            <a:pPr lvl="1"/>
            <a:r>
              <a:rPr lang="fr-FR" smtClean="0"/>
              <a:t>Deuxième niveau</a:t>
            </a:r>
          </a:p>
          <a:p>
            <a:pPr lvl="2"/>
            <a:r>
              <a:rPr lang="fr-FR" smtClean="0"/>
              <a:t>Troisième niveau</a:t>
            </a:r>
          </a:p>
        </p:txBody>
      </p:sp>
      <p:sp>
        <p:nvSpPr>
          <p:cNvPr id="4" name="Date Placeholder 5"/>
          <p:cNvSpPr>
            <a:spLocks noGrp="1"/>
          </p:cNvSpPr>
          <p:nvPr>
            <p:ph type="dt" sz="half" idx="13"/>
          </p:nvPr>
        </p:nvSpPr>
        <p:spPr/>
        <p:txBody>
          <a:bodyPr/>
          <a:lstStyle>
            <a:lvl1pPr>
              <a:defRPr/>
            </a:lvl1pPr>
          </a:lstStyle>
          <a:p>
            <a:pPr>
              <a:defRPr/>
            </a:pPr>
            <a:fld id="{C8BCA878-7CE5-4B99-A313-15B309C6E136}" type="datetime1">
              <a:rPr lang="en-US"/>
              <a:pPr>
                <a:defRPr/>
              </a:pPr>
              <a:t>10/25/2019</a:t>
            </a:fld>
            <a:endParaRPr lang="en-US"/>
          </a:p>
        </p:txBody>
      </p:sp>
      <p:sp>
        <p:nvSpPr>
          <p:cNvPr id="5" name="Footer Placeholder 6"/>
          <p:cNvSpPr>
            <a:spLocks noGrp="1"/>
          </p:cNvSpPr>
          <p:nvPr>
            <p:ph type="ftr" sz="quarter" idx="14"/>
          </p:nvPr>
        </p:nvSpPr>
        <p:spPr/>
        <p:txBody>
          <a:bodyPr/>
          <a:lstStyle>
            <a:lvl1pPr>
              <a:defRPr/>
            </a:lvl1pPr>
          </a:lstStyle>
          <a:p>
            <a:pPr>
              <a:defRPr/>
            </a:pPr>
            <a:endParaRPr lang="nl-NL"/>
          </a:p>
        </p:txBody>
      </p:sp>
    </p:spTree>
    <p:extLst>
      <p:ext uri="{BB962C8B-B14F-4D97-AF65-F5344CB8AC3E}">
        <p14:creationId xmlns:p14="http://schemas.microsoft.com/office/powerpoint/2010/main" val="2699215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10" name="Text Placeholder 9"/>
          <p:cNvSpPr>
            <a:spLocks noGrp="1"/>
          </p:cNvSpPr>
          <p:nvPr>
            <p:ph type="body" sz="quarter" idx="13"/>
          </p:nvPr>
        </p:nvSpPr>
        <p:spPr>
          <a:xfrm>
            <a:off x="396000" y="1702800"/>
            <a:ext cx="8132400" cy="4262400"/>
          </a:xfrm>
        </p:spPr>
        <p:txBody>
          <a:bodyPr/>
          <a:lstStyle>
            <a:lvl1pPr>
              <a:buFont typeface="Lucida Grande"/>
              <a:buNone/>
              <a:defRPr/>
            </a:lvl1pPr>
          </a:lstStyle>
          <a:p>
            <a:pPr lvl="0"/>
            <a:r>
              <a:rPr lang="nl-BE" dirty="0" smtClean="0"/>
              <a:t>Click to edit Master text styles</a:t>
            </a:r>
          </a:p>
          <a:p>
            <a:pPr lvl="1"/>
            <a:r>
              <a:rPr lang="nl-BE" dirty="0" smtClean="0"/>
              <a:t>Second level</a:t>
            </a:r>
          </a:p>
          <a:p>
            <a:pPr lvl="2"/>
            <a:r>
              <a:rPr lang="nl-BE" dirty="0" smtClean="0"/>
              <a:t>Third level</a:t>
            </a:r>
            <a:endParaRPr lang="en-US" dirty="0"/>
          </a:p>
        </p:txBody>
      </p:sp>
      <p:sp>
        <p:nvSpPr>
          <p:cNvPr id="4" name="Date Placeholder 3"/>
          <p:cNvSpPr>
            <a:spLocks noGrp="1"/>
          </p:cNvSpPr>
          <p:nvPr>
            <p:ph type="dt" sz="half" idx="14"/>
          </p:nvPr>
        </p:nvSpPr>
        <p:spPr/>
        <p:txBody>
          <a:bodyPr/>
          <a:lstStyle>
            <a:lvl1pPr>
              <a:defRPr/>
            </a:lvl1pPr>
          </a:lstStyle>
          <a:p>
            <a:pPr>
              <a:defRPr/>
            </a:pPr>
            <a:fld id="{C3BD1495-022D-46F9-914B-A835133E23EC}" type="datetime1">
              <a:rPr lang="en-US"/>
              <a:pPr>
                <a:defRPr/>
              </a:pPr>
              <a:t>10/25/2019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nl-NL"/>
          </a:p>
        </p:txBody>
      </p:sp>
      <p:sp>
        <p:nvSpPr>
          <p:cNvPr id="6" name="Slide Number Placeholder 5"/>
          <p:cNvSpPr>
            <a:spLocks noGrp="1"/>
          </p:cNvSpPr>
          <p:nvPr>
            <p:ph type="sldNum" sz="quarter" idx="16"/>
          </p:nvPr>
        </p:nvSpPr>
        <p:spPr/>
        <p:txBody>
          <a:bodyPr/>
          <a:lstStyle>
            <a:lvl1pPr>
              <a:defRPr/>
            </a:lvl1pPr>
          </a:lstStyle>
          <a:p>
            <a:pPr>
              <a:defRPr/>
            </a:pPr>
            <a:fld id="{A5E4DACC-AEFB-4EA8-AA33-A568CA3728D8}" type="slidenum">
              <a:rPr lang="en-US"/>
              <a:pPr>
                <a:defRPr/>
              </a:pPr>
              <a:t>‹#›</a:t>
            </a:fld>
            <a:endParaRPr lang="en-US"/>
          </a:p>
        </p:txBody>
      </p:sp>
    </p:spTree>
    <p:extLst>
      <p:ext uri="{BB962C8B-B14F-4D97-AF65-F5344CB8AC3E}">
        <p14:creationId xmlns:p14="http://schemas.microsoft.com/office/powerpoint/2010/main" val="3440939294"/>
      </p:ext>
    </p:extLst>
  </p:cSld>
  <p:clrMapOvr>
    <a:masterClrMapping/>
  </p:clrMapOvr>
  <p:transition>
    <p:wipe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38348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a:defRPr/>
            </a:lvl1pPr>
          </a:lstStyle>
          <a:p>
            <a:pPr>
              <a:defRPr/>
            </a:pPr>
            <a:fld id="{CCDBA424-0D63-4084-ACCC-ECBDE0062FC5}" type="datetime1">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50A09CB6-9715-4A98-BDE0-B509477E942E}" type="slidenum">
              <a:rPr lang="en-US"/>
              <a:pPr>
                <a:defRPr/>
              </a:pPr>
              <a:t>‹#›</a:t>
            </a:fld>
            <a:endParaRPr lang="en-US"/>
          </a:p>
        </p:txBody>
      </p:sp>
    </p:spTree>
    <p:extLst>
      <p:ext uri="{BB962C8B-B14F-4D97-AF65-F5344CB8AC3E}">
        <p14:creationId xmlns:p14="http://schemas.microsoft.com/office/powerpoint/2010/main" val="2608818135"/>
      </p:ext>
    </p:extLst>
  </p:cSld>
  <p:clrMapOvr>
    <a:masterClrMapping/>
  </p:clrMapOvr>
  <p:transition>
    <p:wipe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727200"/>
            <a:ext cx="8132400" cy="712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96000" y="1702800"/>
            <a:ext cx="3960000" cy="4262400"/>
          </a:xfrm>
        </p:spPr>
        <p:txBody>
          <a:bodyPr/>
          <a:lstStyle>
            <a:lvl1pPr>
              <a:defRPr sz="2000"/>
            </a:lvl1pPr>
            <a:lvl2pPr>
              <a:defRPr sz="16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4" name="Content Placeholder 3"/>
          <p:cNvSpPr>
            <a:spLocks noGrp="1"/>
          </p:cNvSpPr>
          <p:nvPr>
            <p:ph sz="half" idx="2"/>
          </p:nvPr>
        </p:nvSpPr>
        <p:spPr>
          <a:xfrm>
            <a:off x="4568400" y="1702800"/>
            <a:ext cx="3960000" cy="4262400"/>
          </a:xfrm>
        </p:spPr>
        <p:txBody>
          <a:bodyPr/>
          <a:lstStyle>
            <a:lvl1pPr>
              <a:defRPr sz="2000"/>
            </a:lvl1pPr>
            <a:lvl2pPr>
              <a:defRPr sz="16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5" name="Date Placeholder 3"/>
          <p:cNvSpPr>
            <a:spLocks noGrp="1"/>
          </p:cNvSpPr>
          <p:nvPr>
            <p:ph type="dt" sz="half" idx="10"/>
          </p:nvPr>
        </p:nvSpPr>
        <p:spPr/>
        <p:txBody>
          <a:bodyPr/>
          <a:lstStyle>
            <a:lvl1pPr>
              <a:defRPr/>
            </a:lvl1pPr>
          </a:lstStyle>
          <a:p>
            <a:pPr>
              <a:defRPr/>
            </a:pPr>
            <a:fld id="{F4F22E78-F181-4417-B665-C644DF11F04C}" type="datetime1">
              <a:rPr lang="en-US"/>
              <a:pPr>
                <a:defRPr/>
              </a:pPr>
              <a:t>10/25/2019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FD72DE4E-A2AA-449D-A641-B01A34934D84}" type="slidenum">
              <a:rPr lang="en-US"/>
              <a:pPr>
                <a:defRPr/>
              </a:pPr>
              <a:t>‹#›</a:t>
            </a:fld>
            <a:endParaRPr lang="en-US"/>
          </a:p>
        </p:txBody>
      </p:sp>
    </p:spTree>
    <p:extLst>
      <p:ext uri="{BB962C8B-B14F-4D97-AF65-F5344CB8AC3E}">
        <p14:creationId xmlns:p14="http://schemas.microsoft.com/office/powerpoint/2010/main" val="3896279824"/>
      </p:ext>
    </p:extLst>
  </p:cSld>
  <p:clrMapOvr>
    <a:masterClrMapping/>
  </p:clrMapOvr>
  <p:transition>
    <p:wipe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96000" y="1600200"/>
            <a:ext cx="8132400" cy="4525963"/>
          </a:xfrm>
        </p:spPr>
        <p:txBody>
          <a:bodyPr/>
          <a:lstStyle/>
          <a:p>
            <a:pPr lvl="0"/>
            <a:endParaRPr lang="en-US" noProof="0" dirty="0" smtClean="0"/>
          </a:p>
        </p:txBody>
      </p:sp>
      <p:sp>
        <p:nvSpPr>
          <p:cNvPr id="7" name="Title 6"/>
          <p:cNvSpPr>
            <a:spLocks noGrp="1"/>
          </p:cNvSpPr>
          <p:nvPr>
            <p:ph type="title"/>
          </p:nvPr>
        </p:nvSpPr>
        <p:spPr>
          <a:xfrm>
            <a:off x="396000" y="727200"/>
            <a:ext cx="8132400" cy="712800"/>
          </a:xfrm>
        </p:spPr>
        <p:txBody>
          <a:bodyPr/>
          <a:lstStyle/>
          <a:p>
            <a:r>
              <a:rPr lang="nl-BE"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fld id="{99506539-846F-48C8-9349-E290435DDB33}" type="datetime1">
              <a:rPr lang="en-US"/>
              <a:pPr>
                <a:defRPr/>
              </a:pPr>
              <a:t>10/25/2019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2F881EAE-2450-4E94-9716-7C7294D92CDA}" type="slidenum">
              <a:rPr lang="en-US"/>
              <a:pPr>
                <a:defRPr/>
              </a:pPr>
              <a:t>‹#›</a:t>
            </a:fld>
            <a:endParaRPr lang="en-US"/>
          </a:p>
        </p:txBody>
      </p:sp>
    </p:spTree>
    <p:extLst>
      <p:ext uri="{BB962C8B-B14F-4D97-AF65-F5344CB8AC3E}">
        <p14:creationId xmlns:p14="http://schemas.microsoft.com/office/powerpoint/2010/main" val="2844501333"/>
      </p:ext>
    </p:extLst>
  </p:cSld>
  <p:clrMapOvr>
    <a:masterClrMapping/>
  </p:clrMapOvr>
  <p:transition>
    <p:wipe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8000" y="2296800"/>
            <a:ext cx="6264000" cy="432000"/>
          </a:xfrm>
        </p:spPr>
        <p:txBody>
          <a:bodyPr/>
          <a:lstStyle>
            <a:lvl1pPr>
              <a:lnSpc>
                <a:spcPts val="3100"/>
              </a:lnSpc>
              <a:spcBef>
                <a:spcPct val="0"/>
              </a:spcBef>
              <a:defRPr/>
            </a:lvl1pPr>
          </a:lstStyle>
          <a:p>
            <a:r>
              <a:rPr lang="nl-BE" smtClean="0"/>
              <a:t>Click to edit Master title style</a:t>
            </a:r>
            <a:endParaRPr lang="nl-BE" dirty="0"/>
          </a:p>
        </p:txBody>
      </p:sp>
      <p:sp>
        <p:nvSpPr>
          <p:cNvPr id="7" name="Text Placeholder 6"/>
          <p:cNvSpPr>
            <a:spLocks noGrp="1"/>
          </p:cNvSpPr>
          <p:nvPr>
            <p:ph type="body" sz="quarter" idx="13"/>
          </p:nvPr>
        </p:nvSpPr>
        <p:spPr>
          <a:xfrm>
            <a:off x="918000" y="3618000"/>
            <a:ext cx="7610400" cy="2433600"/>
          </a:xfrm>
        </p:spPr>
        <p:txBody>
          <a:bodyPr/>
          <a:lstStyle>
            <a:lvl1pPr>
              <a:defRPr sz="1600" b="0"/>
            </a:lvl1pPr>
            <a:lvl2pPr>
              <a:defRPr sz="1600" b="0"/>
            </a:lvl2pPr>
            <a:lvl3pPr marL="3175" algn="l" defTabSz="180975">
              <a:buClr>
                <a:schemeClr val="tx1"/>
              </a:buClr>
              <a:buNone/>
              <a:tabLst>
                <a:tab pos="8334375" algn="r"/>
              </a:tabLst>
              <a:defRPr sz="1600" b="0"/>
            </a:lvl3pPr>
            <a:lvl4pPr>
              <a:defRPr sz="1600" b="0"/>
            </a:lvl4pPr>
            <a:lvl5pPr>
              <a:defRPr sz="1600" b="0"/>
            </a:lvl5pPr>
          </a:lstStyle>
          <a:p>
            <a:pPr lvl="0"/>
            <a:r>
              <a:rPr lang="nl-BE" smtClean="0"/>
              <a:t>Click to edit Master text styles</a:t>
            </a:r>
          </a:p>
          <a:p>
            <a:pPr lvl="1"/>
            <a:r>
              <a:rPr lang="nl-BE" smtClean="0"/>
              <a:t>Second level</a:t>
            </a:r>
          </a:p>
        </p:txBody>
      </p:sp>
      <p:sp>
        <p:nvSpPr>
          <p:cNvPr id="4" name="Date Placeholder 3"/>
          <p:cNvSpPr>
            <a:spLocks noGrp="1"/>
          </p:cNvSpPr>
          <p:nvPr>
            <p:ph type="dt" sz="half" idx="14"/>
          </p:nvPr>
        </p:nvSpPr>
        <p:spPr/>
        <p:txBody>
          <a:bodyPr/>
          <a:lstStyle>
            <a:lvl1pPr>
              <a:defRPr/>
            </a:lvl1pPr>
          </a:lstStyle>
          <a:p>
            <a:pPr>
              <a:defRPr/>
            </a:pPr>
            <a:fld id="{A26D587C-E04D-4EB3-85DF-A6D560B338E4}" type="datetime1">
              <a:rPr lang="en-US"/>
              <a:pPr>
                <a:defRPr/>
              </a:pPr>
              <a:t>10/25/2019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nl-NL"/>
          </a:p>
        </p:txBody>
      </p:sp>
      <p:sp>
        <p:nvSpPr>
          <p:cNvPr id="6" name="Slide Number Placeholder 5"/>
          <p:cNvSpPr>
            <a:spLocks noGrp="1"/>
          </p:cNvSpPr>
          <p:nvPr>
            <p:ph type="sldNum" sz="quarter" idx="16"/>
          </p:nvPr>
        </p:nvSpPr>
        <p:spPr/>
        <p:txBody>
          <a:bodyPr/>
          <a:lstStyle>
            <a:lvl1pPr>
              <a:defRPr/>
            </a:lvl1pPr>
          </a:lstStyle>
          <a:p>
            <a:pPr>
              <a:defRPr/>
            </a:pPr>
            <a:fld id="{33618477-6C80-417E-AC92-A47771BCDFC0}" type="slidenum">
              <a:rPr lang="en-US"/>
              <a:pPr>
                <a:defRPr/>
              </a:pPr>
              <a:t>‹#›</a:t>
            </a:fld>
            <a:endParaRPr lang="en-US"/>
          </a:p>
        </p:txBody>
      </p:sp>
    </p:spTree>
    <p:extLst>
      <p:ext uri="{BB962C8B-B14F-4D97-AF65-F5344CB8AC3E}">
        <p14:creationId xmlns:p14="http://schemas.microsoft.com/office/powerpoint/2010/main" val="2554030109"/>
      </p:ext>
    </p:extLst>
  </p:cSld>
  <p:clrMapOvr>
    <a:masterClrMapping/>
  </p:clrMapOvr>
  <p:transition>
    <p:wipe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695E69-81E3-4CB6-97E1-62937CA37AC2}" type="datetime1">
              <a:rPr lang="en-US"/>
              <a:pPr>
                <a:defRPr/>
              </a:pPr>
              <a:t>10/25/2019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nl-NL"/>
          </a:p>
        </p:txBody>
      </p:sp>
      <p:sp>
        <p:nvSpPr>
          <p:cNvPr id="4" name="Slide Number Placeholder 5"/>
          <p:cNvSpPr>
            <a:spLocks noGrp="1"/>
          </p:cNvSpPr>
          <p:nvPr>
            <p:ph type="sldNum" sz="quarter" idx="12"/>
          </p:nvPr>
        </p:nvSpPr>
        <p:spPr/>
        <p:txBody>
          <a:bodyPr/>
          <a:lstStyle>
            <a:lvl1pPr>
              <a:defRPr/>
            </a:lvl1pPr>
          </a:lstStyle>
          <a:p>
            <a:pPr>
              <a:defRPr/>
            </a:pPr>
            <a:fld id="{BC726412-45F8-45C6-88F4-F7F3EF1BF333}" type="slidenum">
              <a:rPr lang="en-US"/>
              <a:pPr>
                <a:defRPr/>
              </a:pPr>
              <a:t>‹#›</a:t>
            </a:fld>
            <a:endParaRPr lang="en-US"/>
          </a:p>
        </p:txBody>
      </p:sp>
    </p:spTree>
    <p:extLst>
      <p:ext uri="{BB962C8B-B14F-4D97-AF65-F5344CB8AC3E}">
        <p14:creationId xmlns:p14="http://schemas.microsoft.com/office/powerpoint/2010/main" val="931256927"/>
      </p:ext>
    </p:extLst>
  </p:cSld>
  <p:clrMapOvr>
    <a:masterClrMapping/>
  </p:clrMapOvr>
  <p:transition>
    <p:wipe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69875"/>
            <a:ext cx="8229600" cy="1143000"/>
          </a:xfrm>
        </p:spPr>
        <p:txBody>
          <a:bodyPr/>
          <a:lstStyle/>
          <a:p>
            <a:r>
              <a:rPr lang="fr-FR" smtClean="0"/>
              <a:t>Modifiez le style du titre</a:t>
            </a:r>
            <a:endParaRPr lang="fr-BE"/>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Date Placeholder 3"/>
          <p:cNvSpPr>
            <a:spLocks noGrp="1"/>
          </p:cNvSpPr>
          <p:nvPr>
            <p:ph type="dt" sz="half" idx="10"/>
          </p:nvPr>
        </p:nvSpPr>
        <p:spPr/>
        <p:txBody>
          <a:bodyPr/>
          <a:lstStyle>
            <a:lvl1pPr>
              <a:defRPr/>
            </a:lvl1pPr>
          </a:lstStyle>
          <a:p>
            <a:pPr>
              <a:defRPr/>
            </a:pPr>
            <a:fld id="{266597F9-9C45-465A-BB86-BC7D699329A7}" type="datetime1">
              <a:rPr lang="en-US"/>
              <a:pPr>
                <a:defRPr/>
              </a:pPr>
              <a:t>10/25/2019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84F5B738-C28C-4D44-98E4-3D8D1C1EC598}" type="slidenum">
              <a:rPr lang="en-US"/>
              <a:pPr>
                <a:defRPr/>
              </a:pPr>
              <a:t>‹#›</a:t>
            </a:fld>
            <a:endParaRPr lang="en-US"/>
          </a:p>
        </p:txBody>
      </p:sp>
    </p:spTree>
    <p:extLst>
      <p:ext uri="{BB962C8B-B14F-4D97-AF65-F5344CB8AC3E}">
        <p14:creationId xmlns:p14="http://schemas.microsoft.com/office/powerpoint/2010/main" val="3989377678"/>
      </p:ext>
    </p:extLst>
  </p:cSld>
  <p:clrMapOvr>
    <a:masterClrMapping/>
  </p:clrMapOvr>
  <p:transition spd="med">
    <p:wipe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18B7E8C-769F-46D7-A38D-A6B230037243}" type="datetime1">
              <a:rPr lang="en-US"/>
              <a:pPr>
                <a:defRPr/>
              </a:pPr>
              <a:t>10/25/2019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nl-NL"/>
          </a:p>
        </p:txBody>
      </p:sp>
      <p:sp>
        <p:nvSpPr>
          <p:cNvPr id="5" name="Slide Number Placeholder 5"/>
          <p:cNvSpPr>
            <a:spLocks noGrp="1"/>
          </p:cNvSpPr>
          <p:nvPr>
            <p:ph type="sldNum" sz="quarter" idx="12"/>
          </p:nvPr>
        </p:nvSpPr>
        <p:spPr/>
        <p:txBody>
          <a:bodyPr/>
          <a:lstStyle>
            <a:lvl1pPr>
              <a:defRPr/>
            </a:lvl1pPr>
          </a:lstStyle>
          <a:p>
            <a:pPr>
              <a:defRPr/>
            </a:pPr>
            <a:fld id="{F181D64F-3B91-48B5-A6E9-B790418345A8}" type="slidenum">
              <a:rPr lang="en-US"/>
              <a:pPr>
                <a:defRPr/>
              </a:pPr>
              <a:t>‹#›</a:t>
            </a:fld>
            <a:endParaRPr lang="en-US"/>
          </a:p>
        </p:txBody>
      </p:sp>
    </p:spTree>
    <p:extLst>
      <p:ext uri="{BB962C8B-B14F-4D97-AF65-F5344CB8AC3E}">
        <p14:creationId xmlns:p14="http://schemas.microsoft.com/office/powerpoint/2010/main" val="3858049013"/>
      </p:ext>
    </p:extLst>
  </p:cSld>
  <p:clrMapOvr>
    <a:masterClrMapping/>
  </p:clrMapOvr>
  <p:transition>
    <p:wipe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Final slide">
    <p:bg>
      <p:bgPr>
        <a:blipFill dpi="0" rotWithShape="1">
          <a:blip r:embed="rId2" cstate="screen">
            <a:alphaModFix/>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chlusstext"/>
          <p:cNvSpPr txBox="1"/>
          <p:nvPr userDrawn="1"/>
        </p:nvSpPr>
        <p:spPr>
          <a:xfrm>
            <a:off x="431800" y="2613590"/>
            <a:ext cx="8280000" cy="538609"/>
          </a:xfrm>
          <a:prstGeom prst="rect">
            <a:avLst/>
          </a:prstGeom>
          <a:noFill/>
        </p:spPr>
        <p:txBody>
          <a:bodyPr wrap="square" lIns="0" tIns="0" rtlCol="0">
            <a:spAutoFit/>
          </a:bodyPr>
          <a:lstStyle/>
          <a:p>
            <a:r>
              <a:rPr lang="de-DE" sz="3200" dirty="0" err="1" smtClean="0">
                <a:solidFill>
                  <a:schemeClr val="lt1"/>
                </a:solidFill>
              </a:rPr>
              <a:t>Many</a:t>
            </a:r>
            <a:r>
              <a:rPr lang="de-DE" sz="3200" dirty="0" smtClean="0">
                <a:solidFill>
                  <a:schemeClr val="lt1"/>
                </a:solidFill>
              </a:rPr>
              <a:t> </a:t>
            </a:r>
            <a:r>
              <a:rPr lang="de-DE" sz="3200" dirty="0" err="1" smtClean="0">
                <a:solidFill>
                  <a:schemeClr val="lt1"/>
                </a:solidFill>
              </a:rPr>
              <a:t>thanks</a:t>
            </a:r>
            <a:r>
              <a:rPr lang="de-DE" sz="3200" dirty="0" smtClean="0">
                <a:solidFill>
                  <a:schemeClr val="lt1"/>
                </a:solidFill>
              </a:rPr>
              <a:t> </a:t>
            </a:r>
            <a:r>
              <a:rPr lang="de-DE" sz="3200" dirty="0" err="1" smtClean="0">
                <a:solidFill>
                  <a:schemeClr val="lt1"/>
                </a:solidFill>
              </a:rPr>
              <a:t>for</a:t>
            </a:r>
            <a:r>
              <a:rPr lang="de-DE" sz="3200" dirty="0" smtClean="0">
                <a:solidFill>
                  <a:schemeClr val="lt1"/>
                </a:solidFill>
              </a:rPr>
              <a:t> </a:t>
            </a:r>
            <a:r>
              <a:rPr lang="de-DE" sz="3200" dirty="0" err="1" smtClean="0">
                <a:solidFill>
                  <a:schemeClr val="lt1"/>
                </a:solidFill>
              </a:rPr>
              <a:t>your</a:t>
            </a:r>
            <a:r>
              <a:rPr lang="de-DE" sz="3200" dirty="0" smtClean="0">
                <a:solidFill>
                  <a:schemeClr val="lt1"/>
                </a:solidFill>
              </a:rPr>
              <a:t> </a:t>
            </a:r>
            <a:r>
              <a:rPr lang="de-DE" sz="3200" dirty="0" err="1" smtClean="0">
                <a:solidFill>
                  <a:schemeClr val="lt1"/>
                </a:solidFill>
              </a:rPr>
              <a:t>attention</a:t>
            </a:r>
            <a:r>
              <a:rPr lang="de-DE" sz="3200" dirty="0" smtClean="0">
                <a:solidFill>
                  <a:schemeClr val="lt1"/>
                </a:solidFill>
              </a:rPr>
              <a:t>!</a:t>
            </a:r>
            <a:endParaRPr lang="de-DE" sz="3200" dirty="0">
              <a:solidFill>
                <a:schemeClr val="lt1"/>
              </a:solidFill>
            </a:endParaRPr>
          </a:p>
        </p:txBody>
      </p:sp>
      <p:sp>
        <p:nvSpPr>
          <p:cNvPr id="4" name="Adresse"/>
          <p:cNvSpPr txBox="1"/>
          <p:nvPr userDrawn="1"/>
        </p:nvSpPr>
        <p:spPr>
          <a:xfrm>
            <a:off x="450613" y="3837486"/>
            <a:ext cx="8280000" cy="2405787"/>
          </a:xfrm>
          <a:prstGeom prst="rect">
            <a:avLst/>
          </a:prstGeom>
          <a:noFill/>
        </p:spPr>
        <p:txBody>
          <a:bodyPr wrap="square" lIns="0" tIns="0" rtlCol="0">
            <a:spAutoFit/>
          </a:bodyPr>
          <a:lstStyle/>
          <a:p>
            <a:pPr>
              <a:lnSpc>
                <a:spcPct val="140000"/>
              </a:lnSpc>
            </a:pPr>
            <a:endParaRPr lang="en-US" sz="1000" b="1" spc="0" dirty="0" smtClean="0">
              <a:solidFill>
                <a:schemeClr val="lt1"/>
              </a:solidFill>
            </a:endParaRPr>
          </a:p>
          <a:p>
            <a:pPr>
              <a:lnSpc>
                <a:spcPct val="140000"/>
              </a:lnSpc>
            </a:pPr>
            <a:r>
              <a:rPr lang="en-US" sz="1000" b="1" spc="0" dirty="0" smtClean="0">
                <a:solidFill>
                  <a:schemeClr val="lt1"/>
                </a:solidFill>
              </a:rPr>
              <a:t>ELIA SYSTEM OPERATOR</a:t>
            </a:r>
          </a:p>
          <a:p>
            <a:pPr>
              <a:lnSpc>
                <a:spcPct val="140000"/>
              </a:lnSpc>
            </a:pPr>
            <a:r>
              <a:rPr lang="en-US" sz="1000" b="1" spc="0" dirty="0" smtClean="0">
                <a:solidFill>
                  <a:schemeClr val="lt1"/>
                </a:solidFill>
              </a:rPr>
              <a:t>Boulevard de </a:t>
            </a:r>
            <a:r>
              <a:rPr lang="en-US" sz="1000" b="1" spc="0" dirty="0" err="1" smtClean="0">
                <a:solidFill>
                  <a:schemeClr val="lt1"/>
                </a:solidFill>
              </a:rPr>
              <a:t>l'Empereur</a:t>
            </a:r>
            <a:r>
              <a:rPr lang="en-US" sz="1000" b="1" spc="0" dirty="0" smtClean="0">
                <a:solidFill>
                  <a:schemeClr val="lt1"/>
                </a:solidFill>
              </a:rPr>
              <a:t> 20</a:t>
            </a:r>
          </a:p>
          <a:p>
            <a:pPr>
              <a:lnSpc>
                <a:spcPct val="140000"/>
              </a:lnSpc>
            </a:pPr>
            <a:r>
              <a:rPr lang="en-US" sz="1000" b="1" spc="0" dirty="0" smtClean="0">
                <a:solidFill>
                  <a:schemeClr val="lt1"/>
                </a:solidFill>
              </a:rPr>
              <a:t>1000 Brussels</a:t>
            </a:r>
          </a:p>
          <a:p>
            <a:pPr>
              <a:lnSpc>
                <a:spcPct val="140000"/>
              </a:lnSpc>
            </a:pPr>
            <a:endParaRPr lang="en-US" sz="1000" b="1" spc="0" dirty="0" smtClean="0">
              <a:solidFill>
                <a:schemeClr val="lt1"/>
              </a:solidFill>
            </a:endParaRPr>
          </a:p>
          <a:p>
            <a:pPr>
              <a:lnSpc>
                <a:spcPct val="140000"/>
              </a:lnSpc>
            </a:pPr>
            <a:r>
              <a:rPr lang="en-US" sz="1000" b="1" spc="0" dirty="0" smtClean="0">
                <a:solidFill>
                  <a:schemeClr val="lt1"/>
                </a:solidFill>
              </a:rPr>
              <a:t>+32 2 546 70 11</a:t>
            </a:r>
          </a:p>
          <a:p>
            <a:pPr>
              <a:lnSpc>
                <a:spcPct val="140000"/>
              </a:lnSpc>
            </a:pPr>
            <a:r>
              <a:rPr lang="en-US" sz="1000" b="1" spc="0" dirty="0" smtClean="0">
                <a:solidFill>
                  <a:schemeClr val="lt1"/>
                </a:solidFill>
              </a:rPr>
              <a:t>info@ </a:t>
            </a:r>
            <a:r>
              <a:rPr lang="en-US" sz="1000" b="1" spc="0" dirty="0" err="1" smtClean="0">
                <a:solidFill>
                  <a:schemeClr val="lt1"/>
                </a:solidFill>
              </a:rPr>
              <a:t>elia.be</a:t>
            </a:r>
            <a:endParaRPr lang="en-US" sz="1000" b="1" spc="0" dirty="0" smtClean="0">
              <a:solidFill>
                <a:schemeClr val="lt1"/>
              </a:solidFill>
            </a:endParaRPr>
          </a:p>
          <a:p>
            <a:pPr>
              <a:lnSpc>
                <a:spcPct val="140000"/>
              </a:lnSpc>
            </a:pPr>
            <a:endParaRPr lang="en-US" sz="1000" b="1" spc="0" dirty="0" smtClean="0">
              <a:solidFill>
                <a:schemeClr val="lt1"/>
              </a:solidFill>
            </a:endParaRPr>
          </a:p>
          <a:p>
            <a:pPr>
              <a:lnSpc>
                <a:spcPct val="140000"/>
              </a:lnSpc>
            </a:pPr>
            <a:r>
              <a:rPr lang="en-US" sz="1000" b="1" spc="0" dirty="0" err="1" smtClean="0">
                <a:solidFill>
                  <a:schemeClr val="lt1"/>
                </a:solidFill>
              </a:rPr>
              <a:t>www.elia.be</a:t>
            </a:r>
            <a:r>
              <a:rPr lang="en-US" sz="1000" b="1" spc="0" dirty="0" smtClean="0">
                <a:solidFill>
                  <a:schemeClr val="lt1"/>
                </a:solidFill>
              </a:rPr>
              <a:t/>
            </a:r>
            <a:br>
              <a:rPr lang="en-US" sz="1000" b="1" spc="0" dirty="0" smtClean="0">
                <a:solidFill>
                  <a:schemeClr val="lt1"/>
                </a:solidFill>
              </a:rPr>
            </a:br>
            <a:r>
              <a:rPr lang="en-US" sz="1000" b="1" spc="0" dirty="0" smtClean="0">
                <a:solidFill>
                  <a:schemeClr val="lt1"/>
                </a:solidFill>
              </a:rPr>
              <a:t>An </a:t>
            </a:r>
            <a:r>
              <a:rPr lang="en-US" sz="1000" b="1" spc="0" dirty="0" err="1" smtClean="0">
                <a:solidFill>
                  <a:schemeClr val="lt1"/>
                </a:solidFill>
              </a:rPr>
              <a:t>Elia</a:t>
            </a:r>
            <a:r>
              <a:rPr lang="en-US" sz="1000" b="1" spc="0" dirty="0" smtClean="0">
                <a:solidFill>
                  <a:schemeClr val="lt1"/>
                </a:solidFill>
              </a:rPr>
              <a:t> Group company</a:t>
            </a:r>
          </a:p>
          <a:p>
            <a:pPr>
              <a:lnSpc>
                <a:spcPct val="140000"/>
              </a:lnSpc>
            </a:pPr>
            <a:endParaRPr lang="pl-PL" sz="1000" spc="0" dirty="0" smtClean="0">
              <a:solidFill>
                <a:schemeClr val="lt1"/>
              </a:solidFill>
            </a:endParaRPr>
          </a:p>
        </p:txBody>
      </p:sp>
      <p:sp>
        <p:nvSpPr>
          <p:cNvPr id="7" name="Text Placeholder 6"/>
          <p:cNvSpPr>
            <a:spLocks noGrp="1"/>
          </p:cNvSpPr>
          <p:nvPr>
            <p:ph type="body" sz="quarter" idx="10" hasCustomPrompt="1"/>
          </p:nvPr>
        </p:nvSpPr>
        <p:spPr>
          <a:xfrm>
            <a:off x="347136" y="3474833"/>
            <a:ext cx="7442200" cy="254000"/>
          </a:xfrm>
          <a:prstGeom prst="rect">
            <a:avLst/>
          </a:prstGeom>
        </p:spPr>
        <p:txBody>
          <a:bodyPr vert="horz"/>
          <a:lstStyle>
            <a:lvl1pPr marL="0" indent="0">
              <a:buNone/>
              <a:defRPr sz="1000" b="1">
                <a:solidFill>
                  <a:srgbClr val="FFFFFF"/>
                </a:solidFill>
              </a:defRPr>
            </a:lvl1pPr>
            <a:lvl2pPr marL="457200" indent="0">
              <a:buNone/>
              <a:defRPr sz="1000" b="1">
                <a:solidFill>
                  <a:srgbClr val="FFFFFF"/>
                </a:solidFill>
              </a:defRPr>
            </a:lvl2pPr>
            <a:lvl3pPr marL="914400" indent="0">
              <a:buNone/>
              <a:defRPr sz="1000" b="1">
                <a:solidFill>
                  <a:srgbClr val="FFFFFF"/>
                </a:solidFill>
              </a:defRPr>
            </a:lvl3pPr>
            <a:lvl4pPr marL="1371600" indent="0">
              <a:buNone/>
              <a:defRPr sz="1000" b="1">
                <a:solidFill>
                  <a:srgbClr val="FFFFFF"/>
                </a:solidFill>
              </a:defRPr>
            </a:lvl4pPr>
            <a:lvl5pPr marL="1828800" indent="0">
              <a:buNone/>
              <a:defRPr sz="1000" b="1">
                <a:solidFill>
                  <a:srgbClr val="FFFFFF"/>
                </a:solidFill>
              </a:defRPr>
            </a:lvl5pPr>
          </a:lstStyle>
          <a:p>
            <a:pPr>
              <a:lnSpc>
                <a:spcPct val="140000"/>
              </a:lnSpc>
            </a:pPr>
            <a:r>
              <a:rPr lang="en-US" sz="1000" b="1" spc="0" dirty="0" smtClean="0">
                <a:solidFill>
                  <a:schemeClr val="lt1"/>
                </a:solidFill>
              </a:rPr>
              <a:t>First name Last name</a:t>
            </a:r>
          </a:p>
        </p:txBody>
      </p:sp>
      <p:sp>
        <p:nvSpPr>
          <p:cNvPr id="9" name="Text Placeholder 8"/>
          <p:cNvSpPr>
            <a:spLocks noGrp="1"/>
          </p:cNvSpPr>
          <p:nvPr>
            <p:ph type="body" sz="quarter" idx="11" hasCustomPrompt="1"/>
          </p:nvPr>
        </p:nvSpPr>
        <p:spPr>
          <a:xfrm>
            <a:off x="375014" y="6103938"/>
            <a:ext cx="7414322" cy="323850"/>
          </a:xfrm>
          <a:prstGeom prst="rect">
            <a:avLst/>
          </a:prstGeom>
        </p:spPr>
        <p:txBody>
          <a:bodyPr vert="horz"/>
          <a:lstStyle>
            <a:lvl1pPr marL="0" indent="0">
              <a:buNone/>
              <a:defRPr sz="1000">
                <a:solidFill>
                  <a:srgbClr val="FFFFFF"/>
                </a:solidFill>
              </a:defRPr>
            </a:lvl1pPr>
            <a:lvl2pPr marL="457200" indent="0">
              <a:buNone/>
              <a:defRPr sz="1000">
                <a:solidFill>
                  <a:srgbClr val="FFFFFF"/>
                </a:solidFill>
              </a:defRPr>
            </a:lvl2pPr>
            <a:lvl3pPr marL="914400" indent="0">
              <a:buNone/>
              <a:defRPr sz="1000">
                <a:solidFill>
                  <a:srgbClr val="FFFFFF"/>
                </a:solidFill>
              </a:defRPr>
            </a:lvl3pPr>
            <a:lvl4pPr marL="1371600" indent="0">
              <a:buNone/>
              <a:defRPr sz="1000">
                <a:solidFill>
                  <a:srgbClr val="FFFFFF"/>
                </a:solidFill>
              </a:defRPr>
            </a:lvl4pPr>
            <a:lvl5pPr marL="1828800" indent="0">
              <a:buNone/>
              <a:defRPr sz="1000">
                <a:solidFill>
                  <a:srgbClr val="FFFFFF"/>
                </a:solidFill>
              </a:defRPr>
            </a:lvl5pPr>
          </a:lstStyle>
          <a:p>
            <a:r>
              <a:rPr lang="de-DE" dirty="0" smtClean="0">
                <a:solidFill>
                  <a:schemeClr val="lt1"/>
                </a:solidFill>
              </a:rPr>
              <a:t>City, 19.05.2014</a:t>
            </a:r>
            <a:endParaRPr lang="de-DE" dirty="0">
              <a:solidFill>
                <a:schemeClr val="lt1"/>
              </a:solidFill>
            </a:endParaRPr>
          </a:p>
        </p:txBody>
      </p:sp>
      <p:pic>
        <p:nvPicPr>
          <p:cNvPr id="10" name="Picture 9" descr="elia_White_vector.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919943" y="-41205"/>
            <a:ext cx="2034147" cy="1240995"/>
          </a:xfrm>
          <a:prstGeom prst="rect">
            <a:avLst/>
          </a:prstGeom>
        </p:spPr>
      </p:pic>
    </p:spTree>
    <p:extLst>
      <p:ext uri="{BB962C8B-B14F-4D97-AF65-F5344CB8AC3E}">
        <p14:creationId xmlns:p14="http://schemas.microsoft.com/office/powerpoint/2010/main" val="787684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4" name="TextplatzhalterFussnote" hidden="1"/>
          <p:cNvSpPr txBox="1">
            <a:spLocks/>
          </p:cNvSpPr>
          <p:nvPr userDrawn="1"/>
        </p:nvSpPr>
        <p:spPr>
          <a:xfrm>
            <a:off x="431800" y="6165850"/>
            <a:ext cx="8280400" cy="268288"/>
          </a:xfrm>
          <a:prstGeom prst="rect">
            <a:avLst/>
          </a:prstGeom>
          <a:solidFill>
            <a:schemeClr val="lt1"/>
          </a:solidFill>
          <a:ln>
            <a:noFill/>
          </a:ln>
        </p:spPr>
        <p:txBody>
          <a:bodyPr lIns="0" tIns="0" rIns="0" bIns="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de-DE" sz="1000" dirty="0" smtClean="0">
                <a:solidFill>
                  <a:schemeClr val="dk1"/>
                </a:solidFill>
              </a:rPr>
              <a:t>* </a:t>
            </a:r>
            <a:r>
              <a:rPr lang="de-DE" sz="1000" dirty="0" err="1" smtClean="0">
                <a:solidFill>
                  <a:schemeClr val="dk1"/>
                </a:solidFill>
              </a:rPr>
              <a:t>Footnote</a:t>
            </a:r>
            <a:r>
              <a:rPr lang="de-DE" sz="1000" dirty="0" smtClean="0">
                <a:solidFill>
                  <a:schemeClr val="dk1"/>
                </a:solidFill>
              </a:rPr>
              <a:t>. </a:t>
            </a:r>
            <a:r>
              <a:rPr lang="de-DE" sz="1000" dirty="0" err="1" smtClean="0">
                <a:solidFill>
                  <a:schemeClr val="dk1"/>
                </a:solidFill>
              </a:rPr>
              <a:t>Should</a:t>
            </a:r>
            <a:r>
              <a:rPr lang="de-DE" sz="1000" dirty="0" smtClean="0">
                <a:solidFill>
                  <a:schemeClr val="dk1"/>
                </a:solidFill>
              </a:rPr>
              <a:t> not </a:t>
            </a:r>
            <a:r>
              <a:rPr lang="de-DE" sz="1000" dirty="0" err="1" smtClean="0">
                <a:solidFill>
                  <a:schemeClr val="dk1"/>
                </a:solidFill>
              </a:rPr>
              <a:t>be</a:t>
            </a:r>
            <a:r>
              <a:rPr lang="de-DE" sz="1000" dirty="0" smtClean="0">
                <a:solidFill>
                  <a:schemeClr val="dk1"/>
                </a:solidFill>
              </a:rPr>
              <a:t> </a:t>
            </a:r>
            <a:r>
              <a:rPr lang="de-DE" sz="1000" dirty="0" err="1" smtClean="0">
                <a:solidFill>
                  <a:schemeClr val="dk1"/>
                </a:solidFill>
              </a:rPr>
              <a:t>longer</a:t>
            </a:r>
            <a:r>
              <a:rPr lang="de-DE" sz="1000" dirty="0" smtClean="0">
                <a:solidFill>
                  <a:schemeClr val="dk1"/>
                </a:solidFill>
              </a:rPr>
              <a:t> </a:t>
            </a:r>
            <a:r>
              <a:rPr lang="de-DE" sz="1000" dirty="0" err="1" smtClean="0">
                <a:solidFill>
                  <a:schemeClr val="dk1"/>
                </a:solidFill>
              </a:rPr>
              <a:t>than</a:t>
            </a:r>
            <a:r>
              <a:rPr lang="de-DE" sz="1000" dirty="0" smtClean="0">
                <a:solidFill>
                  <a:schemeClr val="dk1"/>
                </a:solidFill>
              </a:rPr>
              <a:t> 1 </a:t>
            </a:r>
            <a:r>
              <a:rPr lang="de-DE" sz="1000" dirty="0" err="1" smtClean="0">
                <a:solidFill>
                  <a:schemeClr val="dk1"/>
                </a:solidFill>
              </a:rPr>
              <a:t>line</a:t>
            </a:r>
            <a:r>
              <a:rPr lang="de-DE" sz="1000" dirty="0" smtClean="0">
                <a:solidFill>
                  <a:schemeClr val="dk1"/>
                </a:solidFill>
              </a:rPr>
              <a:t>.</a:t>
            </a:r>
            <a:endParaRPr lang="de-DE" sz="1000" dirty="0">
              <a:solidFill>
                <a:schemeClr val="dk1"/>
              </a:solidFill>
            </a:endParaRPr>
          </a:p>
        </p:txBody>
      </p:sp>
      <p:sp>
        <p:nvSpPr>
          <p:cNvPr id="11" name="Textplatzhalter"/>
          <p:cNvSpPr>
            <a:spLocks noGrp="1"/>
          </p:cNvSpPr>
          <p:nvPr>
            <p:ph type="body" sz="quarter" idx="10"/>
          </p:nvPr>
        </p:nvSpPr>
        <p:spPr>
          <a:xfrm>
            <a:off x="432000" y="1714500"/>
            <a:ext cx="8280000" cy="4381500"/>
          </a:xfrm>
          <a:prstGeom prst="rect">
            <a:avLst/>
          </a:prstGeom>
        </p:spPr>
        <p:txBody>
          <a:bodyPr/>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73050" indent="-273050" algn="l" defTabSz="252000" rtl="0" eaLnBrk="1" latinLnBrk="0" hangingPunct="1">
              <a:lnSpc>
                <a:spcPct val="120000"/>
              </a:lnSpc>
              <a:spcBef>
                <a:spcPts val="600"/>
              </a:spcBef>
              <a:spcAft>
                <a:spcPts val="600"/>
              </a:spcAft>
              <a:buClr>
                <a:schemeClr val="tx2"/>
              </a:buClr>
              <a:buFont typeface="Lucida Grande"/>
              <a:buChar char="-"/>
              <a:defRPr sz="1600" b="0"/>
            </a:lvl2pPr>
            <a:lvl3pPr marL="576000" indent="0" algn="l" defTabSz="457200" rtl="0" eaLnBrk="1" latinLnBrk="0" hangingPunct="1">
              <a:lnSpc>
                <a:spcPct val="120000"/>
              </a:lnSpc>
              <a:spcBef>
                <a:spcPts val="600"/>
              </a:spcBef>
              <a:spcAft>
                <a:spcPts val="600"/>
              </a:spcAft>
              <a:buClr>
                <a:schemeClr val="tx2"/>
              </a:buClr>
              <a:buFontTx/>
              <a:buNone/>
              <a:defRPr sz="1600" b="0" baseline="0"/>
            </a:lvl3pPr>
            <a:lvl4pPr marL="864000" indent="0" algn="l" defTabSz="457200" rtl="0" eaLnBrk="1" latinLnBrk="0" hangingPunct="1">
              <a:lnSpc>
                <a:spcPct val="120000"/>
              </a:lnSpc>
              <a:spcBef>
                <a:spcPts val="600"/>
              </a:spcBef>
              <a:spcAft>
                <a:spcPts val="600"/>
              </a:spcAft>
              <a:buClr>
                <a:schemeClr val="tx2"/>
              </a:buClr>
              <a:buFontTx/>
              <a:buNone/>
              <a:defRPr sz="1600" b="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itel"/>
          <p:cNvSpPr>
            <a:spLocks noGrp="1"/>
          </p:cNvSpPr>
          <p:nvPr>
            <p:ph type="title"/>
          </p:nvPr>
        </p:nvSpPr>
        <p:spPr>
          <a:xfrm>
            <a:off x="432000" y="562461"/>
            <a:ext cx="8280000" cy="860145"/>
          </a:xfrm>
          <a:prstGeom prst="rect">
            <a:avLst/>
          </a:prstGeom>
        </p:spPr>
        <p:txBody>
          <a:bodyPr/>
          <a:lstStyle>
            <a:lvl1pPr>
              <a:lnSpc>
                <a:spcPct val="100000"/>
              </a:lnSpc>
              <a:defRPr sz="2800">
                <a:solidFill>
                  <a:srgbClr val="E75420"/>
                </a:solidFill>
              </a:defRPr>
            </a:lvl1pPr>
          </a:lstStyle>
          <a:p>
            <a:r>
              <a:rPr lang="en-US" smtClean="0"/>
              <a:t>Click to edit Master title style</a:t>
            </a:r>
            <a:endParaRPr lang="de-DE" dirty="0"/>
          </a:p>
        </p:txBody>
      </p:sp>
      <p:sp>
        <p:nvSpPr>
          <p:cNvPr id="5" name="Footer Placeholder 4"/>
          <p:cNvSpPr>
            <a:spLocks noGrp="1"/>
          </p:cNvSpPr>
          <p:nvPr>
            <p:ph type="ftr" sz="quarter" idx="11"/>
          </p:nvPr>
        </p:nvSpPr>
        <p:spPr>
          <a:xfrm>
            <a:off x="349250" y="6486525"/>
            <a:ext cx="7412038" cy="269875"/>
          </a:xfrm>
        </p:spPr>
        <p:txBody>
          <a:bodyPr lIns="91440" tIns="45720" rIns="91440" bIns="45720" rtlCol="0" anchor="ctr"/>
          <a:lstStyle>
            <a:lvl1pPr algn="l">
              <a:defRPr sz="1000" smtClean="0">
                <a:solidFill>
                  <a:schemeClr val="tx1">
                    <a:tint val="75000"/>
                  </a:schemeClr>
                </a:solidFill>
              </a:defRPr>
            </a:lvl1pPr>
          </a:lstStyle>
          <a:p>
            <a:pPr>
              <a:defRPr/>
            </a:pPr>
            <a:r>
              <a:rPr lang="en-US"/>
              <a:t>elia presentation template / City, 19.11.2013 / Firstname Lastname </a:t>
            </a:r>
            <a:endParaRPr lang="en-US" dirty="0"/>
          </a:p>
        </p:txBody>
      </p:sp>
      <p:sp>
        <p:nvSpPr>
          <p:cNvPr id="6" name="Slide Number Placeholder 5"/>
          <p:cNvSpPr>
            <a:spLocks noGrp="1"/>
          </p:cNvSpPr>
          <p:nvPr>
            <p:ph type="sldNum" sz="quarter" idx="12"/>
          </p:nvPr>
        </p:nvSpPr>
        <p:spPr>
          <a:xfrm>
            <a:off x="7761288" y="6486525"/>
            <a:ext cx="1038225" cy="269875"/>
          </a:xfrm>
        </p:spPr>
        <p:txBody>
          <a:bodyPr lIns="91440" tIns="45720" rIns="91440" bIns="45720" rtlCol="0" anchor="ctr"/>
          <a:lstStyle>
            <a:lvl1pPr algn="r">
              <a:defRPr sz="1000" smtClean="0">
                <a:solidFill>
                  <a:schemeClr val="tx1">
                    <a:tint val="75000"/>
                  </a:schemeClr>
                </a:solidFill>
              </a:defRPr>
            </a:lvl1pPr>
          </a:lstStyle>
          <a:p>
            <a:pPr>
              <a:defRPr/>
            </a:pPr>
            <a:fld id="{1CDF9E8A-E8D7-4B71-B24C-090EDC67AA90}" type="slidenum">
              <a:rPr lang="en-US"/>
              <a:pPr>
                <a:defRPr/>
              </a:pPr>
              <a:t>‹#›</a:t>
            </a:fld>
            <a:endParaRPr lang="en-US" dirty="0"/>
          </a:p>
        </p:txBody>
      </p:sp>
    </p:spTree>
    <p:extLst>
      <p:ext uri="{BB962C8B-B14F-4D97-AF65-F5344CB8AC3E}">
        <p14:creationId xmlns:p14="http://schemas.microsoft.com/office/powerpoint/2010/main" val="3959023628"/>
      </p:ext>
    </p:extLst>
  </p:cSld>
  <p:clrMapOvr>
    <a:masterClrMapping/>
  </p:clrMapOvr>
  <p:transition spd="med">
    <p:split orient="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Textfoli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8280000" cy="4381500"/>
          </a:xfrm>
          <a:prstGeom prst="rect">
            <a:avLst/>
          </a:prstGeom>
        </p:spPr>
        <p:txBody>
          <a:bodyPr lIns="0" tIns="0" rIns="0" bIns="0"/>
          <a:lstStyle>
            <a:lvl1pPr marL="4500" indent="0" algn="l" defTabSz="457200" rtl="0" eaLnBrk="1" latinLnBrk="0" hangingPunct="1">
              <a:lnSpc>
                <a:spcPct val="120000"/>
              </a:lnSpc>
              <a:spcBef>
                <a:spcPct val="20000"/>
              </a:spcBef>
              <a:buClr>
                <a:schemeClr val="tx2"/>
              </a:buClr>
              <a:buFontTx/>
              <a:buNone/>
              <a:defRPr sz="1600" b="0"/>
            </a:lvl1pPr>
            <a:lvl2pPr marL="288000" indent="0" algn="l" defTabSz="252000" rtl="0" eaLnBrk="1" latinLnBrk="0" hangingPunct="1">
              <a:lnSpc>
                <a:spcPct val="120000"/>
              </a:lnSpc>
              <a:spcBef>
                <a:spcPct val="20000"/>
              </a:spcBef>
              <a:buClr>
                <a:schemeClr val="tx2"/>
              </a:buClr>
              <a:buFontTx/>
              <a:buNone/>
              <a:defRPr sz="1600" b="0"/>
            </a:lvl2pPr>
            <a:lvl3pPr marL="576000" indent="0" algn="l" defTabSz="457200" rtl="0" eaLnBrk="1" latinLnBrk="0" hangingPunct="1">
              <a:lnSpc>
                <a:spcPct val="120000"/>
              </a:lnSpc>
              <a:spcBef>
                <a:spcPct val="20000"/>
              </a:spcBef>
              <a:buClr>
                <a:schemeClr val="tx2"/>
              </a:buClr>
              <a:buFontTx/>
              <a:buNone/>
              <a:defRPr sz="1600" b="0" baseline="0"/>
            </a:lvl3pPr>
            <a:lvl4pPr marL="864000" indent="0" algn="l" defTabSz="457200" rtl="0" eaLnBrk="1" latinLnBrk="0" hangingPunct="1">
              <a:lnSpc>
                <a:spcPct val="120000"/>
              </a:lnSpc>
              <a:spcBef>
                <a:spcPct val="20000"/>
              </a:spcBef>
              <a:buClr>
                <a:schemeClr val="tx2"/>
              </a:buClr>
              <a:buFontTx/>
              <a:buNone/>
              <a:defRPr sz="1600" b="0"/>
            </a:lvl4pPr>
          </a:lstStyle>
          <a:p>
            <a:pPr lvl="0"/>
            <a:r>
              <a:rPr lang="de-DE" dirty="0" err="1"/>
              <a:t>Running</a:t>
            </a:r>
            <a:r>
              <a:rPr lang="de-DE" dirty="0"/>
              <a:t> Text</a:t>
            </a:r>
          </a:p>
          <a:p>
            <a:pPr lvl="1"/>
            <a:r>
              <a:rPr lang="de-DE" dirty="0" err="1"/>
              <a:t>Indentation</a:t>
            </a:r>
            <a:r>
              <a:rPr lang="de-DE" dirty="0"/>
              <a:t> 1</a:t>
            </a:r>
          </a:p>
          <a:p>
            <a:pPr lvl="2"/>
            <a:r>
              <a:rPr lang="de-DE" dirty="0" err="1"/>
              <a:t>Indentation</a:t>
            </a:r>
            <a:r>
              <a:rPr lang="de-DE" dirty="0"/>
              <a:t> 2</a:t>
            </a:r>
          </a:p>
          <a:p>
            <a:pPr lvl="3"/>
            <a:r>
              <a:rPr lang="de-DE" dirty="0" err="1"/>
              <a:t>Indentation</a:t>
            </a:r>
            <a:r>
              <a:rPr lang="de-DE" dirty="0"/>
              <a:t> 3</a:t>
            </a:r>
          </a:p>
        </p:txBody>
      </p:sp>
      <p:sp>
        <p:nvSpPr>
          <p:cNvPr id="7"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a:t>Headline 1</a:t>
            </a:r>
            <a:br>
              <a:rPr lang="de-DE" dirty="0"/>
            </a:br>
            <a:endParaRPr lang="de-DE" dirty="0"/>
          </a:p>
        </p:txBody>
      </p:sp>
      <p:sp>
        <p:nvSpPr>
          <p:cNvPr id="9" name="TextplatzhalterFussnote" hidden="1"/>
          <p:cNvSpPr txBox="1">
            <a:spLocks/>
          </p:cNvSpPr>
          <p:nvPr/>
        </p:nvSpPr>
        <p:spPr>
          <a:xfrm>
            <a:off x="432000" y="6165895"/>
            <a:ext cx="828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00" dirty="0">
                <a:solidFill>
                  <a:srgbClr val="46535B"/>
                </a:solidFill>
              </a:rPr>
              <a:t>* </a:t>
            </a:r>
            <a:r>
              <a:rPr lang="de-DE" sz="1000" dirty="0" err="1">
                <a:solidFill>
                  <a:srgbClr val="46535B"/>
                </a:solidFill>
              </a:rPr>
              <a:t>Footnote</a:t>
            </a:r>
            <a:r>
              <a:rPr lang="de-DE" sz="1000" dirty="0">
                <a:solidFill>
                  <a:srgbClr val="46535B"/>
                </a:solidFill>
              </a:rPr>
              <a:t>. </a:t>
            </a:r>
            <a:r>
              <a:rPr lang="de-DE" sz="1000" dirty="0" err="1">
                <a:solidFill>
                  <a:srgbClr val="46535B"/>
                </a:solidFill>
              </a:rPr>
              <a:t>Should</a:t>
            </a:r>
            <a:r>
              <a:rPr lang="de-DE" sz="1000" dirty="0">
                <a:solidFill>
                  <a:srgbClr val="46535B"/>
                </a:solidFill>
              </a:rPr>
              <a:t> not </a:t>
            </a:r>
            <a:r>
              <a:rPr lang="de-DE" sz="1000" dirty="0" err="1">
                <a:solidFill>
                  <a:srgbClr val="46535B"/>
                </a:solidFill>
              </a:rPr>
              <a:t>be</a:t>
            </a:r>
            <a:r>
              <a:rPr lang="de-DE" sz="1000" dirty="0">
                <a:solidFill>
                  <a:srgbClr val="46535B"/>
                </a:solidFill>
              </a:rPr>
              <a:t> </a:t>
            </a:r>
            <a:r>
              <a:rPr lang="de-DE" sz="1000" dirty="0" err="1">
                <a:solidFill>
                  <a:srgbClr val="46535B"/>
                </a:solidFill>
              </a:rPr>
              <a:t>longer</a:t>
            </a:r>
            <a:r>
              <a:rPr lang="de-DE" sz="1000" dirty="0">
                <a:solidFill>
                  <a:srgbClr val="46535B"/>
                </a:solidFill>
              </a:rPr>
              <a:t> </a:t>
            </a:r>
            <a:r>
              <a:rPr lang="de-DE" sz="1000" dirty="0" err="1">
                <a:solidFill>
                  <a:srgbClr val="46535B"/>
                </a:solidFill>
              </a:rPr>
              <a:t>than</a:t>
            </a:r>
            <a:r>
              <a:rPr lang="de-DE" sz="1000" dirty="0">
                <a:solidFill>
                  <a:srgbClr val="46535B"/>
                </a:solidFill>
              </a:rPr>
              <a:t> 1 </a:t>
            </a:r>
            <a:r>
              <a:rPr lang="de-DE" sz="1000" dirty="0" err="1">
                <a:solidFill>
                  <a:srgbClr val="46535B"/>
                </a:solidFill>
              </a:rPr>
              <a:t>line</a:t>
            </a:r>
            <a:r>
              <a:rPr lang="de-DE" sz="1000" dirty="0">
                <a:solidFill>
                  <a:srgbClr val="46535B"/>
                </a:solidFill>
              </a:rPr>
              <a:t>.</a:t>
            </a: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solidFill>
                  <a:srgbClr val="46535B">
                    <a:tint val="75000"/>
                  </a:srgbClr>
                </a:solidFill>
              </a:rPr>
              <a:t>Elia Contractor Day / Brussel / 7 June 2016</a:t>
            </a:r>
            <a:endParaRPr lang="en-US" dirty="0">
              <a:solidFill>
                <a:srgbClr val="46535B">
                  <a:tint val="75000"/>
                </a:srgbClr>
              </a:solidFill>
            </a:endParaRPr>
          </a:p>
        </p:txBody>
      </p:sp>
    </p:spTree>
    <p:extLst>
      <p:ext uri="{BB962C8B-B14F-4D97-AF65-F5344CB8AC3E}">
        <p14:creationId xmlns:p14="http://schemas.microsoft.com/office/powerpoint/2010/main" val="70501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1476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Elia_Titel+blanc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83890" y="729830"/>
            <a:ext cx="7862618" cy="548191"/>
          </a:xfrm>
          <a:prstGeom prst="rect">
            <a:avLst/>
          </a:prstGeom>
        </p:spPr>
        <p:txBody>
          <a:bodyPr lIns="0" tIns="0" rIns="0" bIns="0" anchor="t" anchorCtr="0">
            <a:noAutofit/>
          </a:bodyPr>
          <a:lstStyle>
            <a:lvl1pPr algn="l">
              <a:defRPr sz="2400" cap="none">
                <a:solidFill>
                  <a:srgbClr val="D64025"/>
                </a:solidFill>
              </a:defRPr>
            </a:lvl1pPr>
          </a:lstStyle>
          <a:p>
            <a:r>
              <a:rPr lang="nl-BE" dirty="0" smtClean="0"/>
              <a:t>Titelstijl van model bewerken</a:t>
            </a:r>
            <a:endParaRPr lang="nl-NL" dirty="0"/>
          </a:p>
        </p:txBody>
      </p:sp>
      <p:sp>
        <p:nvSpPr>
          <p:cNvPr id="7" name="Tijdelijke aanduiding voor datum 6"/>
          <p:cNvSpPr>
            <a:spLocks noGrp="1"/>
          </p:cNvSpPr>
          <p:nvPr>
            <p:ph type="dt" sz="half" idx="10"/>
          </p:nvPr>
        </p:nvSpPr>
        <p:spPr>
          <a:xfrm>
            <a:off x="1157988" y="6380578"/>
            <a:ext cx="3881824" cy="233629"/>
          </a:xfrm>
          <a:prstGeom prst="rect">
            <a:avLst/>
          </a:prstGeom>
        </p:spPr>
        <p:txBody>
          <a:bodyPr lIns="0" tIns="0" rIns="0" bIns="0" anchor="t" anchorCtr="0"/>
          <a:lstStyle>
            <a:lvl1pPr>
              <a:defRPr sz="800" cap="all">
                <a:solidFill>
                  <a:srgbClr val="4F5E62"/>
                </a:solidFill>
              </a:defRPr>
            </a:lvl1pPr>
          </a:lstStyle>
          <a:p>
            <a:r>
              <a:rPr lang="nl-BE" dirty="0" smtClean="0"/>
              <a:t>Global Health &amp; Safety Plan</a:t>
            </a:r>
          </a:p>
        </p:txBody>
      </p:sp>
      <p:sp>
        <p:nvSpPr>
          <p:cNvPr id="9" name="Tijdelijke aanduiding voor dianummer 8"/>
          <p:cNvSpPr>
            <a:spLocks noGrp="1"/>
          </p:cNvSpPr>
          <p:nvPr>
            <p:ph type="sldNum" sz="quarter" idx="12"/>
          </p:nvPr>
        </p:nvSpPr>
        <p:spPr>
          <a:xfrm>
            <a:off x="883891" y="6380578"/>
            <a:ext cx="274098" cy="233629"/>
          </a:xfrm>
        </p:spPr>
        <p:txBody>
          <a:bodyPr lIns="0" tIns="0" rIns="0" bIns="0" anchor="t" anchorCtr="0"/>
          <a:lstStyle>
            <a:lvl1pPr algn="l">
              <a:defRPr sz="800" b="1" i="0">
                <a:solidFill>
                  <a:srgbClr val="4F5E62"/>
                </a:solidFill>
              </a:defRPr>
            </a:lvl1pPr>
          </a:lstStyle>
          <a:p>
            <a:fld id="{19B8BB62-6992-5F44-9021-9324FA63B949}" type="slidenum">
              <a:rPr lang="nl-NL" smtClean="0"/>
              <a:pPr/>
              <a:t>‹#›</a:t>
            </a:fld>
            <a:endParaRPr lang="nl-NL"/>
          </a:p>
        </p:txBody>
      </p:sp>
      <p:cxnSp>
        <p:nvCxnSpPr>
          <p:cNvPr id="11" name="Rechte verbindingslijn 10"/>
          <p:cNvCxnSpPr/>
          <p:nvPr userDrawn="1"/>
        </p:nvCxnSpPr>
        <p:spPr>
          <a:xfrm>
            <a:off x="923928" y="6064870"/>
            <a:ext cx="7822581" cy="0"/>
          </a:xfrm>
          <a:prstGeom prst="line">
            <a:avLst/>
          </a:prstGeom>
          <a:ln w="12700">
            <a:solidFill>
              <a:srgbClr val="D64025"/>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7027332" y="6224960"/>
            <a:ext cx="1719177" cy="389247"/>
          </a:xfrm>
          <a:prstGeom prst="rect">
            <a:avLst/>
          </a:prstGeom>
        </p:spPr>
      </p:pic>
    </p:spTree>
    <p:extLst>
      <p:ext uri="{BB962C8B-B14F-4D97-AF65-F5344CB8AC3E}">
        <p14:creationId xmlns:p14="http://schemas.microsoft.com/office/powerpoint/2010/main" val="129911117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endParaRPr lang="fr-BE" noProof="0"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BE" noProof="0" dirty="0" smtClean="0"/>
              <a:t>Click to </a:t>
            </a:r>
            <a:r>
              <a:rPr lang="fr-BE" noProof="0" dirty="0" err="1" smtClean="0"/>
              <a:t>edit</a:t>
            </a:r>
            <a:r>
              <a:rPr lang="fr-BE" noProof="0" dirty="0" smtClean="0"/>
              <a:t> Master </a:t>
            </a:r>
            <a:r>
              <a:rPr lang="fr-BE" noProof="0" dirty="0" err="1" smtClean="0"/>
              <a:t>subtitle</a:t>
            </a:r>
            <a:r>
              <a:rPr lang="fr-BE" noProof="0" dirty="0" smtClean="0"/>
              <a:t> style</a:t>
            </a:r>
            <a:endParaRPr lang="fr-BE" noProof="0" dirty="0"/>
          </a:p>
        </p:txBody>
      </p:sp>
      <p:sp>
        <p:nvSpPr>
          <p:cNvPr id="4" name="Date Placeholder 3"/>
          <p:cNvSpPr>
            <a:spLocks noGrp="1"/>
          </p:cNvSpPr>
          <p:nvPr>
            <p:ph type="dt" sz="half" idx="10"/>
          </p:nvPr>
        </p:nvSpPr>
        <p:spPr/>
        <p:txBody>
          <a:bodyPr/>
          <a:lstStyle>
            <a:lvl1pPr>
              <a:defRPr/>
            </a:lvl1pPr>
          </a:lstStyle>
          <a:p>
            <a:pPr>
              <a:defRPr/>
            </a:pPr>
            <a:fld id="{6EB4AFBA-2970-4461-B7BB-F58C399C85BA}" type="datetime1">
              <a:rPr lang="fr-BE" smtClean="0">
                <a:solidFill>
                  <a:srgbClr val="FFFFFF"/>
                </a:solidFill>
              </a:rPr>
              <a:pPr>
                <a:defRPr/>
              </a:pPr>
              <a:t>25-10-19</a:t>
            </a:fld>
            <a:endParaRPr lang="fr-BE"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fr-BE" dirty="0"/>
          </a:p>
        </p:txBody>
      </p:sp>
      <p:sp>
        <p:nvSpPr>
          <p:cNvPr id="6" name="Slide Number Placeholder 5"/>
          <p:cNvSpPr>
            <a:spLocks noGrp="1"/>
          </p:cNvSpPr>
          <p:nvPr>
            <p:ph type="sldNum" sz="quarter" idx="12"/>
          </p:nvPr>
        </p:nvSpPr>
        <p:spPr/>
        <p:txBody>
          <a:bodyPr/>
          <a:lstStyle>
            <a:lvl1pPr>
              <a:defRPr/>
            </a:lvl1pPr>
          </a:lstStyle>
          <a:p>
            <a:pPr>
              <a:defRPr/>
            </a:pPr>
            <a:fld id="{BDAFE85E-301F-4DDF-A2BA-E4A3A73F8BDB}"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47341150"/>
      </p:ext>
    </p:extLst>
  </p:cSld>
  <p:clrMapOvr>
    <a:masterClrMapping/>
  </p:clrMapOvr>
  <p:transition>
    <p:wipe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endParaRPr lang="fr-BE" noProof="0" dirty="0"/>
          </a:p>
        </p:txBody>
      </p:sp>
      <p:sp>
        <p:nvSpPr>
          <p:cNvPr id="3" name="Content Placeholder 2"/>
          <p:cNvSpPr>
            <a:spLocks noGrp="1"/>
          </p:cNvSpPr>
          <p:nvPr>
            <p:ph idx="1"/>
          </p:nvPr>
        </p:nvSpPr>
        <p:spPr/>
        <p:txBody>
          <a:bodyPr/>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a:p>
            <a:pPr lvl="1"/>
            <a:r>
              <a:rPr lang="fr-BE" noProof="0" dirty="0" smtClean="0"/>
              <a:t>Second </a:t>
            </a:r>
            <a:r>
              <a:rPr lang="fr-BE" noProof="0" dirty="0" err="1" smtClean="0"/>
              <a:t>level</a:t>
            </a:r>
            <a:endParaRPr lang="fr-BE" noProof="0" dirty="0" smtClean="0"/>
          </a:p>
          <a:p>
            <a:pPr lvl="2"/>
            <a:r>
              <a:rPr lang="fr-BE" noProof="0" dirty="0" err="1" smtClean="0"/>
              <a:t>Third</a:t>
            </a:r>
            <a:r>
              <a:rPr lang="fr-BE" noProof="0" dirty="0" smtClean="0"/>
              <a:t> </a:t>
            </a:r>
            <a:r>
              <a:rPr lang="fr-BE" noProof="0" dirty="0" err="1" smtClean="0"/>
              <a:t>level</a:t>
            </a:r>
            <a:endParaRPr lang="fr-BE" noProof="0" dirty="0" smtClean="0"/>
          </a:p>
          <a:p>
            <a:pPr lvl="3"/>
            <a:r>
              <a:rPr lang="fr-BE" noProof="0" dirty="0" err="1" smtClean="0"/>
              <a:t>Fourth</a:t>
            </a:r>
            <a:r>
              <a:rPr lang="fr-BE" noProof="0" dirty="0" smtClean="0"/>
              <a:t> </a:t>
            </a:r>
            <a:r>
              <a:rPr lang="fr-BE" noProof="0" dirty="0" err="1" smtClean="0"/>
              <a:t>level</a:t>
            </a:r>
            <a:endParaRPr lang="fr-BE" noProof="0" dirty="0" smtClean="0"/>
          </a:p>
          <a:p>
            <a:pPr lvl="4"/>
            <a:r>
              <a:rPr lang="fr-BE" noProof="0" dirty="0" err="1" smtClean="0"/>
              <a:t>Fifth</a:t>
            </a:r>
            <a:r>
              <a:rPr lang="fr-BE" noProof="0" dirty="0" smtClean="0"/>
              <a:t> </a:t>
            </a:r>
            <a:r>
              <a:rPr lang="fr-BE" noProof="0" dirty="0" err="1" smtClean="0"/>
              <a:t>level</a:t>
            </a:r>
            <a:endParaRPr lang="fr-BE" noProof="0" dirty="0"/>
          </a:p>
        </p:txBody>
      </p:sp>
      <p:sp>
        <p:nvSpPr>
          <p:cNvPr id="4" name="Date Placeholder 3"/>
          <p:cNvSpPr>
            <a:spLocks noGrp="1"/>
          </p:cNvSpPr>
          <p:nvPr>
            <p:ph type="dt" sz="half" idx="10"/>
          </p:nvPr>
        </p:nvSpPr>
        <p:spPr/>
        <p:txBody>
          <a:bodyPr/>
          <a:lstStyle>
            <a:lvl1pPr>
              <a:defRPr/>
            </a:lvl1pPr>
          </a:lstStyle>
          <a:p>
            <a:pPr>
              <a:defRPr/>
            </a:pPr>
            <a:fld id="{7FC291E3-DC55-4411-9DD8-10DB4D4EFC34}" type="datetime1">
              <a:rPr lang="fr-BE" smtClean="0">
                <a:solidFill>
                  <a:srgbClr val="FFFFFF"/>
                </a:solidFill>
              </a:rPr>
              <a:pPr>
                <a:defRPr/>
              </a:pPr>
              <a:t>25-10-19</a:t>
            </a:fld>
            <a:endParaRPr lang="fr-BE"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fr-BE" dirty="0"/>
          </a:p>
        </p:txBody>
      </p:sp>
      <p:sp>
        <p:nvSpPr>
          <p:cNvPr id="6" name="Slide Number Placeholder 5"/>
          <p:cNvSpPr>
            <a:spLocks noGrp="1"/>
          </p:cNvSpPr>
          <p:nvPr>
            <p:ph type="sldNum" sz="quarter" idx="12"/>
          </p:nvPr>
        </p:nvSpPr>
        <p:spPr/>
        <p:txBody>
          <a:bodyPr/>
          <a:lstStyle>
            <a:lvl1pPr>
              <a:defRPr/>
            </a:lvl1pPr>
          </a:lstStyle>
          <a:p>
            <a:pPr>
              <a:defRPr/>
            </a:pPr>
            <a:fld id="{2050193E-6007-4B74-B8FA-B24685F5EE75}"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3283338016"/>
      </p:ext>
    </p:extLst>
  </p:cSld>
  <p:clrMapOvr>
    <a:masterClrMapping/>
  </p:clrMapOvr>
  <p:transition>
    <p:wipe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endParaRPr lang="fr-BE" noProof="0"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p:txBody>
      </p:sp>
      <p:sp>
        <p:nvSpPr>
          <p:cNvPr id="4" name="Date Placeholder 3"/>
          <p:cNvSpPr>
            <a:spLocks noGrp="1"/>
          </p:cNvSpPr>
          <p:nvPr>
            <p:ph type="dt" sz="half" idx="10"/>
          </p:nvPr>
        </p:nvSpPr>
        <p:spPr/>
        <p:txBody>
          <a:bodyPr/>
          <a:lstStyle>
            <a:lvl1pPr>
              <a:defRPr/>
            </a:lvl1pPr>
          </a:lstStyle>
          <a:p>
            <a:pPr>
              <a:defRPr/>
            </a:pPr>
            <a:fld id="{4B4F0B04-728D-4388-99EA-F2DC2198A5B0}" type="datetime1">
              <a:rPr lang="fr-BE" smtClean="0">
                <a:solidFill>
                  <a:srgbClr val="FFFFFF"/>
                </a:solidFill>
              </a:rPr>
              <a:pPr>
                <a:defRPr/>
              </a:pPr>
              <a:t>25-10-19</a:t>
            </a:fld>
            <a:endParaRPr lang="fr-BE"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fr-BE" dirty="0"/>
          </a:p>
        </p:txBody>
      </p:sp>
      <p:sp>
        <p:nvSpPr>
          <p:cNvPr id="6" name="Slide Number Placeholder 5"/>
          <p:cNvSpPr>
            <a:spLocks noGrp="1"/>
          </p:cNvSpPr>
          <p:nvPr>
            <p:ph type="sldNum" sz="quarter" idx="12"/>
          </p:nvPr>
        </p:nvSpPr>
        <p:spPr/>
        <p:txBody>
          <a:bodyPr/>
          <a:lstStyle>
            <a:lvl1pPr>
              <a:defRPr/>
            </a:lvl1pPr>
          </a:lstStyle>
          <a:p>
            <a:pPr>
              <a:defRPr/>
            </a:pPr>
            <a:fld id="{5D531C3F-A5A4-45E2-971C-AF640F7AFAB1}"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2479902333"/>
      </p:ext>
    </p:extLst>
  </p:cSld>
  <p:clrMapOvr>
    <a:masterClrMapping/>
  </p:clrMapOvr>
  <p:transition>
    <p:wipe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endParaRPr lang="fr-BE" noProof="0"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a:p>
            <a:pPr lvl="1"/>
            <a:r>
              <a:rPr lang="fr-BE" noProof="0" dirty="0" smtClean="0"/>
              <a:t>Second </a:t>
            </a:r>
            <a:r>
              <a:rPr lang="fr-BE" noProof="0" dirty="0" err="1" smtClean="0"/>
              <a:t>level</a:t>
            </a:r>
            <a:endParaRPr lang="fr-BE" noProof="0" dirty="0" smtClean="0"/>
          </a:p>
          <a:p>
            <a:pPr lvl="2"/>
            <a:r>
              <a:rPr lang="fr-BE" noProof="0" dirty="0" err="1" smtClean="0"/>
              <a:t>Third</a:t>
            </a:r>
            <a:r>
              <a:rPr lang="fr-BE" noProof="0" dirty="0" smtClean="0"/>
              <a:t> </a:t>
            </a:r>
            <a:r>
              <a:rPr lang="fr-BE" noProof="0" dirty="0" err="1" smtClean="0"/>
              <a:t>level</a:t>
            </a:r>
            <a:endParaRPr lang="fr-BE" noProof="0" dirty="0" smtClean="0"/>
          </a:p>
          <a:p>
            <a:pPr lvl="3"/>
            <a:r>
              <a:rPr lang="fr-BE" noProof="0" dirty="0" err="1" smtClean="0"/>
              <a:t>Fourth</a:t>
            </a:r>
            <a:r>
              <a:rPr lang="fr-BE" noProof="0" dirty="0" smtClean="0"/>
              <a:t> </a:t>
            </a:r>
            <a:r>
              <a:rPr lang="fr-BE" noProof="0" dirty="0" err="1" smtClean="0"/>
              <a:t>level</a:t>
            </a:r>
            <a:endParaRPr lang="fr-BE" noProof="0" dirty="0" smtClean="0"/>
          </a:p>
          <a:p>
            <a:pPr lvl="4"/>
            <a:r>
              <a:rPr lang="fr-BE" noProof="0" dirty="0" err="1" smtClean="0"/>
              <a:t>Fifth</a:t>
            </a:r>
            <a:r>
              <a:rPr lang="fr-BE" noProof="0" dirty="0" smtClean="0"/>
              <a:t> </a:t>
            </a:r>
            <a:r>
              <a:rPr lang="fr-BE" noProof="0" dirty="0" err="1" smtClean="0"/>
              <a:t>level</a:t>
            </a:r>
            <a:endParaRPr lang="fr-BE" noProof="0"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a:p>
            <a:pPr lvl="1"/>
            <a:r>
              <a:rPr lang="fr-BE" noProof="0" dirty="0" smtClean="0"/>
              <a:t>Second </a:t>
            </a:r>
            <a:r>
              <a:rPr lang="fr-BE" noProof="0" dirty="0" err="1" smtClean="0"/>
              <a:t>level</a:t>
            </a:r>
            <a:endParaRPr lang="fr-BE" noProof="0" dirty="0" smtClean="0"/>
          </a:p>
          <a:p>
            <a:pPr lvl="2"/>
            <a:r>
              <a:rPr lang="fr-BE" noProof="0" dirty="0" err="1" smtClean="0"/>
              <a:t>Third</a:t>
            </a:r>
            <a:r>
              <a:rPr lang="fr-BE" noProof="0" dirty="0" smtClean="0"/>
              <a:t> </a:t>
            </a:r>
            <a:r>
              <a:rPr lang="fr-BE" noProof="0" dirty="0" err="1" smtClean="0"/>
              <a:t>level</a:t>
            </a:r>
            <a:endParaRPr lang="fr-BE" noProof="0" dirty="0" smtClean="0"/>
          </a:p>
          <a:p>
            <a:pPr lvl="3"/>
            <a:r>
              <a:rPr lang="fr-BE" noProof="0" dirty="0" err="1" smtClean="0"/>
              <a:t>Fourth</a:t>
            </a:r>
            <a:r>
              <a:rPr lang="fr-BE" noProof="0" dirty="0" smtClean="0"/>
              <a:t> </a:t>
            </a:r>
            <a:r>
              <a:rPr lang="fr-BE" noProof="0" dirty="0" err="1" smtClean="0"/>
              <a:t>level</a:t>
            </a:r>
            <a:endParaRPr lang="fr-BE" noProof="0" dirty="0" smtClean="0"/>
          </a:p>
          <a:p>
            <a:pPr lvl="4"/>
            <a:r>
              <a:rPr lang="fr-BE" noProof="0" dirty="0" err="1" smtClean="0"/>
              <a:t>Fifth</a:t>
            </a:r>
            <a:r>
              <a:rPr lang="fr-BE" noProof="0" dirty="0" smtClean="0"/>
              <a:t> </a:t>
            </a:r>
            <a:r>
              <a:rPr lang="fr-BE" noProof="0" dirty="0" err="1" smtClean="0"/>
              <a:t>level</a:t>
            </a:r>
            <a:endParaRPr lang="fr-BE" noProof="0" dirty="0"/>
          </a:p>
        </p:txBody>
      </p:sp>
      <p:sp>
        <p:nvSpPr>
          <p:cNvPr id="5" name="Date Placeholder 3"/>
          <p:cNvSpPr>
            <a:spLocks noGrp="1"/>
          </p:cNvSpPr>
          <p:nvPr>
            <p:ph type="dt" sz="half" idx="10"/>
          </p:nvPr>
        </p:nvSpPr>
        <p:spPr/>
        <p:txBody>
          <a:bodyPr/>
          <a:lstStyle>
            <a:lvl1pPr>
              <a:defRPr/>
            </a:lvl1pPr>
          </a:lstStyle>
          <a:p>
            <a:pPr>
              <a:defRPr/>
            </a:pPr>
            <a:fld id="{4A172CD8-E66D-4D48-9F4A-4D9D8E5DDB70}" type="datetime1">
              <a:rPr lang="fr-BE" smtClean="0">
                <a:solidFill>
                  <a:srgbClr val="FFFFFF"/>
                </a:solidFill>
              </a:rPr>
              <a:pPr>
                <a:defRPr/>
              </a:pPr>
              <a:t>25-10-19</a:t>
            </a:fld>
            <a:endParaRPr lang="fr-BE" dirty="0">
              <a:solidFill>
                <a:srgbClr val="FFFFFF"/>
              </a:solidFill>
            </a:endParaRPr>
          </a:p>
        </p:txBody>
      </p:sp>
      <p:sp>
        <p:nvSpPr>
          <p:cNvPr id="6" name="Footer Placeholder 4"/>
          <p:cNvSpPr>
            <a:spLocks noGrp="1"/>
          </p:cNvSpPr>
          <p:nvPr>
            <p:ph type="ftr" sz="quarter" idx="11"/>
          </p:nvPr>
        </p:nvSpPr>
        <p:spPr/>
        <p:txBody>
          <a:bodyPr/>
          <a:lstStyle>
            <a:lvl1pPr>
              <a:defRPr/>
            </a:lvl1pPr>
          </a:lstStyle>
          <a:p>
            <a:pPr>
              <a:defRPr/>
            </a:pPr>
            <a:endParaRPr lang="fr-BE" dirty="0"/>
          </a:p>
        </p:txBody>
      </p:sp>
      <p:sp>
        <p:nvSpPr>
          <p:cNvPr id="7" name="Slide Number Placeholder 5"/>
          <p:cNvSpPr>
            <a:spLocks noGrp="1"/>
          </p:cNvSpPr>
          <p:nvPr>
            <p:ph type="sldNum" sz="quarter" idx="12"/>
          </p:nvPr>
        </p:nvSpPr>
        <p:spPr/>
        <p:txBody>
          <a:bodyPr/>
          <a:lstStyle>
            <a:lvl1pPr>
              <a:defRPr/>
            </a:lvl1pPr>
          </a:lstStyle>
          <a:p>
            <a:pPr>
              <a:defRPr/>
            </a:pPr>
            <a:fld id="{3764C66C-B467-4149-A54D-E2E98238973C}"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1054646644"/>
      </p:ext>
    </p:extLst>
  </p:cSld>
  <p:clrMapOvr>
    <a:masterClrMapping/>
  </p:clrMapOvr>
  <p:transition>
    <p:wipe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endParaRPr lang="fr-BE" noProof="0"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a:p>
            <a:pPr lvl="1"/>
            <a:r>
              <a:rPr lang="fr-BE" noProof="0" dirty="0" smtClean="0"/>
              <a:t>Second </a:t>
            </a:r>
            <a:r>
              <a:rPr lang="fr-BE" noProof="0" dirty="0" err="1" smtClean="0"/>
              <a:t>level</a:t>
            </a:r>
            <a:endParaRPr lang="fr-BE" noProof="0" dirty="0" smtClean="0"/>
          </a:p>
          <a:p>
            <a:pPr lvl="2"/>
            <a:r>
              <a:rPr lang="fr-BE" noProof="0" dirty="0" err="1" smtClean="0"/>
              <a:t>Third</a:t>
            </a:r>
            <a:r>
              <a:rPr lang="fr-BE" noProof="0" dirty="0" smtClean="0"/>
              <a:t> </a:t>
            </a:r>
            <a:r>
              <a:rPr lang="fr-BE" noProof="0" dirty="0" err="1" smtClean="0"/>
              <a:t>level</a:t>
            </a:r>
            <a:endParaRPr lang="fr-BE" noProof="0" dirty="0" smtClean="0"/>
          </a:p>
          <a:p>
            <a:pPr lvl="3"/>
            <a:r>
              <a:rPr lang="fr-BE" noProof="0" dirty="0" err="1" smtClean="0"/>
              <a:t>Fourth</a:t>
            </a:r>
            <a:r>
              <a:rPr lang="fr-BE" noProof="0" dirty="0" smtClean="0"/>
              <a:t> </a:t>
            </a:r>
            <a:r>
              <a:rPr lang="fr-BE" noProof="0" dirty="0" err="1" smtClean="0"/>
              <a:t>level</a:t>
            </a:r>
            <a:endParaRPr lang="fr-BE" noProof="0" dirty="0" smtClean="0"/>
          </a:p>
          <a:p>
            <a:pPr lvl="4"/>
            <a:r>
              <a:rPr lang="fr-BE" noProof="0" dirty="0" err="1" smtClean="0"/>
              <a:t>Fifth</a:t>
            </a:r>
            <a:r>
              <a:rPr lang="fr-BE" noProof="0" dirty="0" smtClean="0"/>
              <a:t> </a:t>
            </a:r>
            <a:r>
              <a:rPr lang="fr-BE" noProof="0" dirty="0" err="1" smtClean="0"/>
              <a:t>level</a:t>
            </a:r>
            <a:endParaRPr lang="fr-BE" noProof="0"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a:p>
            <a:pPr lvl="1"/>
            <a:r>
              <a:rPr lang="fr-BE" noProof="0" dirty="0" smtClean="0"/>
              <a:t>Second </a:t>
            </a:r>
            <a:r>
              <a:rPr lang="fr-BE" noProof="0" dirty="0" err="1" smtClean="0"/>
              <a:t>level</a:t>
            </a:r>
            <a:endParaRPr lang="fr-BE" noProof="0" dirty="0" smtClean="0"/>
          </a:p>
          <a:p>
            <a:pPr lvl="2"/>
            <a:r>
              <a:rPr lang="fr-BE" noProof="0" dirty="0" err="1" smtClean="0"/>
              <a:t>Third</a:t>
            </a:r>
            <a:r>
              <a:rPr lang="fr-BE" noProof="0" dirty="0" smtClean="0"/>
              <a:t> </a:t>
            </a:r>
            <a:r>
              <a:rPr lang="fr-BE" noProof="0" dirty="0" err="1" smtClean="0"/>
              <a:t>level</a:t>
            </a:r>
            <a:endParaRPr lang="fr-BE" noProof="0" dirty="0" smtClean="0"/>
          </a:p>
          <a:p>
            <a:pPr lvl="3"/>
            <a:r>
              <a:rPr lang="fr-BE" noProof="0" dirty="0" err="1" smtClean="0"/>
              <a:t>Fourth</a:t>
            </a:r>
            <a:r>
              <a:rPr lang="fr-BE" noProof="0" dirty="0" smtClean="0"/>
              <a:t> </a:t>
            </a:r>
            <a:r>
              <a:rPr lang="fr-BE" noProof="0" dirty="0" err="1" smtClean="0"/>
              <a:t>level</a:t>
            </a:r>
            <a:endParaRPr lang="fr-BE" noProof="0" dirty="0" smtClean="0"/>
          </a:p>
          <a:p>
            <a:pPr lvl="4"/>
            <a:r>
              <a:rPr lang="fr-BE" noProof="0" dirty="0" err="1" smtClean="0"/>
              <a:t>Fifth</a:t>
            </a:r>
            <a:r>
              <a:rPr lang="fr-BE" noProof="0" dirty="0" smtClean="0"/>
              <a:t> </a:t>
            </a:r>
            <a:r>
              <a:rPr lang="fr-BE" noProof="0" dirty="0" err="1" smtClean="0"/>
              <a:t>level</a:t>
            </a:r>
            <a:endParaRPr lang="fr-BE" noProof="0" dirty="0"/>
          </a:p>
        </p:txBody>
      </p:sp>
      <p:sp>
        <p:nvSpPr>
          <p:cNvPr id="7" name="Date Placeholder 3"/>
          <p:cNvSpPr>
            <a:spLocks noGrp="1"/>
          </p:cNvSpPr>
          <p:nvPr>
            <p:ph type="dt" sz="half" idx="10"/>
          </p:nvPr>
        </p:nvSpPr>
        <p:spPr/>
        <p:txBody>
          <a:bodyPr/>
          <a:lstStyle>
            <a:lvl1pPr>
              <a:defRPr/>
            </a:lvl1pPr>
          </a:lstStyle>
          <a:p>
            <a:pPr>
              <a:defRPr/>
            </a:pPr>
            <a:fld id="{9CA78D9F-1BF8-48FD-AFD4-555071D33689}" type="datetime1">
              <a:rPr lang="fr-BE" smtClean="0">
                <a:solidFill>
                  <a:srgbClr val="FFFFFF"/>
                </a:solidFill>
              </a:rPr>
              <a:pPr>
                <a:defRPr/>
              </a:pPr>
              <a:t>25-10-19</a:t>
            </a:fld>
            <a:endParaRPr lang="fr-BE" dirty="0">
              <a:solidFill>
                <a:srgbClr val="FFFFFF"/>
              </a:solidFill>
            </a:endParaRPr>
          </a:p>
        </p:txBody>
      </p:sp>
      <p:sp>
        <p:nvSpPr>
          <p:cNvPr id="8" name="Footer Placeholder 4"/>
          <p:cNvSpPr>
            <a:spLocks noGrp="1"/>
          </p:cNvSpPr>
          <p:nvPr>
            <p:ph type="ftr" sz="quarter" idx="11"/>
          </p:nvPr>
        </p:nvSpPr>
        <p:spPr/>
        <p:txBody>
          <a:bodyPr/>
          <a:lstStyle>
            <a:lvl1pPr>
              <a:defRPr/>
            </a:lvl1pPr>
          </a:lstStyle>
          <a:p>
            <a:pPr>
              <a:defRPr/>
            </a:pPr>
            <a:endParaRPr lang="fr-BE" dirty="0"/>
          </a:p>
        </p:txBody>
      </p:sp>
      <p:sp>
        <p:nvSpPr>
          <p:cNvPr id="9" name="Slide Number Placeholder 5"/>
          <p:cNvSpPr>
            <a:spLocks noGrp="1"/>
          </p:cNvSpPr>
          <p:nvPr>
            <p:ph type="sldNum" sz="quarter" idx="12"/>
          </p:nvPr>
        </p:nvSpPr>
        <p:spPr/>
        <p:txBody>
          <a:bodyPr/>
          <a:lstStyle>
            <a:lvl1pPr>
              <a:defRPr/>
            </a:lvl1pPr>
          </a:lstStyle>
          <a:p>
            <a:pPr>
              <a:defRPr/>
            </a:pPr>
            <a:fld id="{ACF75FB4-6E8A-48B7-B96D-165AE3B9A471}"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2313956359"/>
      </p:ext>
    </p:extLst>
  </p:cSld>
  <p:clrMapOvr>
    <a:masterClrMapping/>
  </p:clrMapOvr>
  <p:transition>
    <p:wipe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endParaRPr lang="fr-BE" noProof="0" dirty="0"/>
          </a:p>
        </p:txBody>
      </p:sp>
      <p:sp>
        <p:nvSpPr>
          <p:cNvPr id="3" name="Date Placeholder 3"/>
          <p:cNvSpPr>
            <a:spLocks noGrp="1"/>
          </p:cNvSpPr>
          <p:nvPr>
            <p:ph type="dt" sz="half" idx="10"/>
          </p:nvPr>
        </p:nvSpPr>
        <p:spPr/>
        <p:txBody>
          <a:bodyPr/>
          <a:lstStyle>
            <a:lvl1pPr>
              <a:defRPr/>
            </a:lvl1pPr>
          </a:lstStyle>
          <a:p>
            <a:pPr>
              <a:defRPr/>
            </a:pPr>
            <a:fld id="{E4146E8B-5C40-469F-A56C-73ED2075CB8C}" type="datetime1">
              <a:rPr lang="fr-BE" smtClean="0">
                <a:solidFill>
                  <a:srgbClr val="FFFFFF"/>
                </a:solidFill>
              </a:rPr>
              <a:pPr>
                <a:defRPr/>
              </a:pPr>
              <a:t>25-10-19</a:t>
            </a:fld>
            <a:endParaRPr lang="fr-BE" dirty="0">
              <a:solidFill>
                <a:srgbClr val="FFFFFF"/>
              </a:solidFill>
            </a:endParaRPr>
          </a:p>
        </p:txBody>
      </p:sp>
      <p:sp>
        <p:nvSpPr>
          <p:cNvPr id="4" name="Footer Placeholder 4"/>
          <p:cNvSpPr>
            <a:spLocks noGrp="1"/>
          </p:cNvSpPr>
          <p:nvPr>
            <p:ph type="ftr" sz="quarter" idx="11"/>
          </p:nvPr>
        </p:nvSpPr>
        <p:spPr/>
        <p:txBody>
          <a:bodyPr/>
          <a:lstStyle>
            <a:lvl1pPr>
              <a:defRPr/>
            </a:lvl1pPr>
          </a:lstStyle>
          <a:p>
            <a:pPr>
              <a:defRPr/>
            </a:pPr>
            <a:endParaRPr lang="fr-BE" dirty="0"/>
          </a:p>
        </p:txBody>
      </p:sp>
      <p:sp>
        <p:nvSpPr>
          <p:cNvPr id="5" name="Slide Number Placeholder 5"/>
          <p:cNvSpPr>
            <a:spLocks noGrp="1"/>
          </p:cNvSpPr>
          <p:nvPr>
            <p:ph type="sldNum" sz="quarter" idx="12"/>
          </p:nvPr>
        </p:nvSpPr>
        <p:spPr/>
        <p:txBody>
          <a:bodyPr/>
          <a:lstStyle>
            <a:lvl1pPr>
              <a:defRPr/>
            </a:lvl1pPr>
          </a:lstStyle>
          <a:p>
            <a:pPr>
              <a:defRPr/>
            </a:pPr>
            <a:fld id="{C6348ABA-3E08-453D-9202-2B5B4C277C0E}"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127946968"/>
      </p:ext>
    </p:extLst>
  </p:cSld>
  <p:clrMapOvr>
    <a:masterClrMapping/>
  </p:clrMapOvr>
  <p:transition>
    <p:wipe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A9794F-9CA7-459B-8E31-9CC7079C1D9A}" type="datetime1">
              <a:rPr lang="fr-BE" smtClean="0">
                <a:solidFill>
                  <a:srgbClr val="FFFFFF"/>
                </a:solidFill>
              </a:rPr>
              <a:pPr>
                <a:defRPr/>
              </a:pPr>
              <a:t>25-10-19</a:t>
            </a:fld>
            <a:endParaRPr lang="fr-BE" dirty="0">
              <a:solidFill>
                <a:srgbClr val="FFFFFF"/>
              </a:solidFill>
            </a:endParaRPr>
          </a:p>
        </p:txBody>
      </p:sp>
      <p:sp>
        <p:nvSpPr>
          <p:cNvPr id="3" name="Footer Placeholder 4"/>
          <p:cNvSpPr>
            <a:spLocks noGrp="1"/>
          </p:cNvSpPr>
          <p:nvPr>
            <p:ph type="ftr" sz="quarter" idx="11"/>
          </p:nvPr>
        </p:nvSpPr>
        <p:spPr/>
        <p:txBody>
          <a:bodyPr/>
          <a:lstStyle>
            <a:lvl1pPr>
              <a:defRPr/>
            </a:lvl1pPr>
          </a:lstStyle>
          <a:p>
            <a:pPr>
              <a:defRPr/>
            </a:pPr>
            <a:endParaRPr lang="fr-BE" dirty="0"/>
          </a:p>
        </p:txBody>
      </p:sp>
      <p:sp>
        <p:nvSpPr>
          <p:cNvPr id="4" name="Slide Number Placeholder 5"/>
          <p:cNvSpPr>
            <a:spLocks noGrp="1"/>
          </p:cNvSpPr>
          <p:nvPr>
            <p:ph type="sldNum" sz="quarter" idx="12"/>
          </p:nvPr>
        </p:nvSpPr>
        <p:spPr/>
        <p:txBody>
          <a:bodyPr/>
          <a:lstStyle>
            <a:lvl1pPr>
              <a:defRPr/>
            </a:lvl1pPr>
          </a:lstStyle>
          <a:p>
            <a:pPr>
              <a:defRPr/>
            </a:pPr>
            <a:fld id="{EE16A0E3-BD49-4868-934E-F4C7F0AE17E9}"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2077939010"/>
      </p:ext>
    </p:extLst>
  </p:cSld>
  <p:clrMapOvr>
    <a:masterClrMapping/>
  </p:clrMapOvr>
  <p:transition>
    <p:wipe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endParaRPr lang="fr-BE" noProof="0"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a:p>
            <a:pPr lvl="1"/>
            <a:r>
              <a:rPr lang="fr-BE" noProof="0" dirty="0" smtClean="0"/>
              <a:t>Second </a:t>
            </a:r>
            <a:r>
              <a:rPr lang="fr-BE" noProof="0" dirty="0" err="1" smtClean="0"/>
              <a:t>level</a:t>
            </a:r>
            <a:endParaRPr lang="fr-BE" noProof="0" dirty="0" smtClean="0"/>
          </a:p>
          <a:p>
            <a:pPr lvl="2"/>
            <a:r>
              <a:rPr lang="fr-BE" noProof="0" dirty="0" err="1" smtClean="0"/>
              <a:t>Third</a:t>
            </a:r>
            <a:r>
              <a:rPr lang="fr-BE" noProof="0" dirty="0" smtClean="0"/>
              <a:t> </a:t>
            </a:r>
            <a:r>
              <a:rPr lang="fr-BE" noProof="0" dirty="0" err="1" smtClean="0"/>
              <a:t>level</a:t>
            </a:r>
            <a:endParaRPr lang="fr-BE" noProof="0" dirty="0" smtClean="0"/>
          </a:p>
          <a:p>
            <a:pPr lvl="3"/>
            <a:r>
              <a:rPr lang="fr-BE" noProof="0" dirty="0" err="1" smtClean="0"/>
              <a:t>Fourth</a:t>
            </a:r>
            <a:r>
              <a:rPr lang="fr-BE" noProof="0" dirty="0" smtClean="0"/>
              <a:t> </a:t>
            </a:r>
            <a:r>
              <a:rPr lang="fr-BE" noProof="0" dirty="0" err="1" smtClean="0"/>
              <a:t>level</a:t>
            </a:r>
            <a:endParaRPr lang="fr-BE" noProof="0" dirty="0" smtClean="0"/>
          </a:p>
          <a:p>
            <a:pPr lvl="4"/>
            <a:r>
              <a:rPr lang="fr-BE" noProof="0" dirty="0" err="1" smtClean="0"/>
              <a:t>Fifth</a:t>
            </a:r>
            <a:r>
              <a:rPr lang="fr-BE" noProof="0" dirty="0" smtClean="0"/>
              <a:t> </a:t>
            </a:r>
            <a:r>
              <a:rPr lang="fr-BE" noProof="0" dirty="0" err="1" smtClean="0"/>
              <a:t>level</a:t>
            </a:r>
            <a:endParaRPr lang="fr-BE" noProof="0"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p:txBody>
      </p:sp>
      <p:sp>
        <p:nvSpPr>
          <p:cNvPr id="5" name="Date Placeholder 3"/>
          <p:cNvSpPr>
            <a:spLocks noGrp="1"/>
          </p:cNvSpPr>
          <p:nvPr>
            <p:ph type="dt" sz="half" idx="10"/>
          </p:nvPr>
        </p:nvSpPr>
        <p:spPr/>
        <p:txBody>
          <a:bodyPr/>
          <a:lstStyle>
            <a:lvl1pPr>
              <a:defRPr/>
            </a:lvl1pPr>
          </a:lstStyle>
          <a:p>
            <a:pPr>
              <a:defRPr/>
            </a:pPr>
            <a:fld id="{E15DFAD3-DD38-487B-9878-523E76B123C0}" type="datetime1">
              <a:rPr lang="fr-BE" smtClean="0">
                <a:solidFill>
                  <a:srgbClr val="FFFFFF"/>
                </a:solidFill>
              </a:rPr>
              <a:pPr>
                <a:defRPr/>
              </a:pPr>
              <a:t>25-10-19</a:t>
            </a:fld>
            <a:endParaRPr lang="fr-BE" dirty="0">
              <a:solidFill>
                <a:srgbClr val="FFFFFF"/>
              </a:solidFill>
            </a:endParaRPr>
          </a:p>
        </p:txBody>
      </p:sp>
      <p:sp>
        <p:nvSpPr>
          <p:cNvPr id="6" name="Footer Placeholder 4"/>
          <p:cNvSpPr>
            <a:spLocks noGrp="1"/>
          </p:cNvSpPr>
          <p:nvPr>
            <p:ph type="ftr" sz="quarter" idx="11"/>
          </p:nvPr>
        </p:nvSpPr>
        <p:spPr/>
        <p:txBody>
          <a:bodyPr/>
          <a:lstStyle>
            <a:lvl1pPr>
              <a:defRPr/>
            </a:lvl1pPr>
          </a:lstStyle>
          <a:p>
            <a:pPr>
              <a:defRPr/>
            </a:pPr>
            <a:endParaRPr lang="fr-BE" dirty="0"/>
          </a:p>
        </p:txBody>
      </p:sp>
      <p:sp>
        <p:nvSpPr>
          <p:cNvPr id="7" name="Slide Number Placeholder 5"/>
          <p:cNvSpPr>
            <a:spLocks noGrp="1"/>
          </p:cNvSpPr>
          <p:nvPr>
            <p:ph type="sldNum" sz="quarter" idx="12"/>
          </p:nvPr>
        </p:nvSpPr>
        <p:spPr/>
        <p:txBody>
          <a:bodyPr/>
          <a:lstStyle>
            <a:lvl1pPr>
              <a:defRPr/>
            </a:lvl1pPr>
          </a:lstStyle>
          <a:p>
            <a:pPr>
              <a:defRPr/>
            </a:pPr>
            <a:fld id="{C85066D2-41DA-4500-BE81-C0AB91F883E2}"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694696344"/>
      </p:ext>
    </p:extLst>
  </p:cSld>
  <p:clrMapOvr>
    <a:masterClrMapping/>
  </p:clrMapOvr>
  <p:transition>
    <p:wipe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endParaRPr lang="fr-BE" noProof="0"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p:txBody>
      </p:sp>
      <p:sp>
        <p:nvSpPr>
          <p:cNvPr id="5" name="Date Placeholder 3"/>
          <p:cNvSpPr>
            <a:spLocks noGrp="1"/>
          </p:cNvSpPr>
          <p:nvPr>
            <p:ph type="dt" sz="half" idx="10"/>
          </p:nvPr>
        </p:nvSpPr>
        <p:spPr/>
        <p:txBody>
          <a:bodyPr/>
          <a:lstStyle>
            <a:lvl1pPr>
              <a:defRPr/>
            </a:lvl1pPr>
          </a:lstStyle>
          <a:p>
            <a:pPr>
              <a:defRPr/>
            </a:pPr>
            <a:fld id="{2DFF2114-4C02-478D-9A89-4EA3E43FB626}" type="datetime1">
              <a:rPr lang="fr-BE" smtClean="0">
                <a:solidFill>
                  <a:srgbClr val="FFFFFF"/>
                </a:solidFill>
              </a:rPr>
              <a:pPr>
                <a:defRPr/>
              </a:pPr>
              <a:t>25-10-19</a:t>
            </a:fld>
            <a:endParaRPr lang="fr-BE" dirty="0">
              <a:solidFill>
                <a:srgbClr val="FFFFFF"/>
              </a:solidFill>
            </a:endParaRPr>
          </a:p>
        </p:txBody>
      </p:sp>
      <p:sp>
        <p:nvSpPr>
          <p:cNvPr id="6" name="Footer Placeholder 4"/>
          <p:cNvSpPr>
            <a:spLocks noGrp="1"/>
          </p:cNvSpPr>
          <p:nvPr>
            <p:ph type="ftr" sz="quarter" idx="11"/>
          </p:nvPr>
        </p:nvSpPr>
        <p:spPr/>
        <p:txBody>
          <a:bodyPr/>
          <a:lstStyle>
            <a:lvl1pPr>
              <a:defRPr/>
            </a:lvl1pPr>
          </a:lstStyle>
          <a:p>
            <a:pPr>
              <a:defRPr/>
            </a:pPr>
            <a:endParaRPr lang="fr-BE" dirty="0"/>
          </a:p>
        </p:txBody>
      </p:sp>
      <p:sp>
        <p:nvSpPr>
          <p:cNvPr id="7" name="Slide Number Placeholder 5"/>
          <p:cNvSpPr>
            <a:spLocks noGrp="1"/>
          </p:cNvSpPr>
          <p:nvPr>
            <p:ph type="sldNum" sz="quarter" idx="12"/>
          </p:nvPr>
        </p:nvSpPr>
        <p:spPr/>
        <p:txBody>
          <a:bodyPr/>
          <a:lstStyle>
            <a:lvl1pPr>
              <a:defRPr/>
            </a:lvl1pPr>
          </a:lstStyle>
          <a:p>
            <a:pPr>
              <a:defRPr/>
            </a:pPr>
            <a:fld id="{478CD420-D73C-41C2-98BD-DB3A5633F40A}"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1826738533"/>
      </p:ext>
    </p:extLst>
  </p:cSld>
  <p:clrMapOvr>
    <a:masterClrMapping/>
  </p:clrMapOvr>
  <p:transition>
    <p:wipe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113856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endParaRPr lang="fr-BE" noProof="0" dirty="0"/>
          </a:p>
        </p:txBody>
      </p:sp>
      <p:sp>
        <p:nvSpPr>
          <p:cNvPr id="3" name="Vertical Text Placeholder 2"/>
          <p:cNvSpPr>
            <a:spLocks noGrp="1"/>
          </p:cNvSpPr>
          <p:nvPr>
            <p:ph type="body" orient="vert" idx="1"/>
          </p:nvPr>
        </p:nvSpPr>
        <p:spPr/>
        <p:txBody>
          <a:bodyPr vert="eaVert"/>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a:p>
            <a:pPr lvl="1"/>
            <a:r>
              <a:rPr lang="fr-BE" noProof="0" dirty="0" smtClean="0"/>
              <a:t>Second </a:t>
            </a:r>
            <a:r>
              <a:rPr lang="fr-BE" noProof="0" dirty="0" err="1" smtClean="0"/>
              <a:t>level</a:t>
            </a:r>
            <a:endParaRPr lang="fr-BE" noProof="0" dirty="0" smtClean="0"/>
          </a:p>
          <a:p>
            <a:pPr lvl="2"/>
            <a:r>
              <a:rPr lang="fr-BE" noProof="0" dirty="0" err="1" smtClean="0"/>
              <a:t>Third</a:t>
            </a:r>
            <a:r>
              <a:rPr lang="fr-BE" noProof="0" dirty="0" smtClean="0"/>
              <a:t> </a:t>
            </a:r>
            <a:r>
              <a:rPr lang="fr-BE" noProof="0" dirty="0" err="1" smtClean="0"/>
              <a:t>level</a:t>
            </a:r>
            <a:endParaRPr lang="fr-BE" noProof="0" dirty="0" smtClean="0"/>
          </a:p>
          <a:p>
            <a:pPr lvl="3"/>
            <a:r>
              <a:rPr lang="fr-BE" noProof="0" dirty="0" err="1" smtClean="0"/>
              <a:t>Fourth</a:t>
            </a:r>
            <a:r>
              <a:rPr lang="fr-BE" noProof="0" dirty="0" smtClean="0"/>
              <a:t> </a:t>
            </a:r>
            <a:r>
              <a:rPr lang="fr-BE" noProof="0" dirty="0" err="1" smtClean="0"/>
              <a:t>level</a:t>
            </a:r>
            <a:endParaRPr lang="fr-BE" noProof="0" dirty="0" smtClean="0"/>
          </a:p>
          <a:p>
            <a:pPr lvl="4"/>
            <a:r>
              <a:rPr lang="fr-BE" noProof="0" dirty="0" err="1" smtClean="0"/>
              <a:t>Fifth</a:t>
            </a:r>
            <a:r>
              <a:rPr lang="fr-BE" noProof="0" dirty="0" smtClean="0"/>
              <a:t> </a:t>
            </a:r>
            <a:r>
              <a:rPr lang="fr-BE" noProof="0" dirty="0" err="1" smtClean="0"/>
              <a:t>level</a:t>
            </a:r>
            <a:endParaRPr lang="fr-BE" noProof="0" dirty="0"/>
          </a:p>
        </p:txBody>
      </p:sp>
      <p:sp>
        <p:nvSpPr>
          <p:cNvPr id="4" name="Date Placeholder 3"/>
          <p:cNvSpPr>
            <a:spLocks noGrp="1"/>
          </p:cNvSpPr>
          <p:nvPr>
            <p:ph type="dt" sz="half" idx="10"/>
          </p:nvPr>
        </p:nvSpPr>
        <p:spPr/>
        <p:txBody>
          <a:bodyPr/>
          <a:lstStyle>
            <a:lvl1pPr>
              <a:defRPr/>
            </a:lvl1pPr>
          </a:lstStyle>
          <a:p>
            <a:pPr>
              <a:defRPr/>
            </a:pPr>
            <a:fld id="{FF5474C2-B517-4C96-BB30-8D0A1213F093}" type="datetime1">
              <a:rPr lang="fr-BE" smtClean="0">
                <a:solidFill>
                  <a:srgbClr val="FFFFFF"/>
                </a:solidFill>
              </a:rPr>
              <a:pPr>
                <a:defRPr/>
              </a:pPr>
              <a:t>25-10-19</a:t>
            </a:fld>
            <a:endParaRPr lang="fr-BE"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fr-BE" dirty="0"/>
          </a:p>
        </p:txBody>
      </p:sp>
      <p:sp>
        <p:nvSpPr>
          <p:cNvPr id="6" name="Slide Number Placeholder 5"/>
          <p:cNvSpPr>
            <a:spLocks noGrp="1"/>
          </p:cNvSpPr>
          <p:nvPr>
            <p:ph type="sldNum" sz="quarter" idx="12"/>
          </p:nvPr>
        </p:nvSpPr>
        <p:spPr/>
        <p:txBody>
          <a:bodyPr/>
          <a:lstStyle>
            <a:lvl1pPr>
              <a:defRPr/>
            </a:lvl1pPr>
          </a:lstStyle>
          <a:p>
            <a:pPr>
              <a:defRPr/>
            </a:pPr>
            <a:fld id="{B5A9EC4C-2BD2-435F-8568-34BEBA68864C}"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2591693528"/>
      </p:ext>
    </p:extLst>
  </p:cSld>
  <p:clrMapOvr>
    <a:masterClrMapping/>
  </p:clrMapOvr>
  <p:transition>
    <p:wipe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9875"/>
            <a:ext cx="2057400" cy="5856288"/>
          </a:xfrm>
        </p:spPr>
        <p:txBody>
          <a:bodyPr vert="eaVert"/>
          <a:lstStyle/>
          <a:p>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endParaRPr lang="fr-BE" noProof="0" dirty="0"/>
          </a:p>
        </p:txBody>
      </p:sp>
      <p:sp>
        <p:nvSpPr>
          <p:cNvPr id="3" name="Vertical Text Placeholder 2"/>
          <p:cNvSpPr>
            <a:spLocks noGrp="1"/>
          </p:cNvSpPr>
          <p:nvPr>
            <p:ph type="body" orient="vert" idx="1"/>
          </p:nvPr>
        </p:nvSpPr>
        <p:spPr>
          <a:xfrm>
            <a:off x="457200" y="269875"/>
            <a:ext cx="6019800" cy="5856288"/>
          </a:xfrm>
        </p:spPr>
        <p:txBody>
          <a:bodyPr vert="eaVert"/>
          <a:lstStyle/>
          <a:p>
            <a:pPr lvl="0"/>
            <a:r>
              <a:rPr lang="fr-BE" noProof="0" dirty="0" smtClean="0"/>
              <a:t>Click to </a:t>
            </a:r>
            <a:r>
              <a:rPr lang="fr-BE" noProof="0" dirty="0" err="1" smtClean="0"/>
              <a:t>edit</a:t>
            </a:r>
            <a:r>
              <a:rPr lang="fr-BE" noProof="0" dirty="0" smtClean="0"/>
              <a:t> Master </a:t>
            </a:r>
            <a:r>
              <a:rPr lang="fr-BE" noProof="0" dirty="0" err="1" smtClean="0"/>
              <a:t>text</a:t>
            </a:r>
            <a:r>
              <a:rPr lang="fr-BE" noProof="0" dirty="0" smtClean="0"/>
              <a:t> styles</a:t>
            </a:r>
          </a:p>
          <a:p>
            <a:pPr lvl="1"/>
            <a:r>
              <a:rPr lang="fr-BE" noProof="0" dirty="0" smtClean="0"/>
              <a:t>Second </a:t>
            </a:r>
            <a:r>
              <a:rPr lang="fr-BE" noProof="0" dirty="0" err="1" smtClean="0"/>
              <a:t>level</a:t>
            </a:r>
            <a:endParaRPr lang="fr-BE" noProof="0" dirty="0" smtClean="0"/>
          </a:p>
          <a:p>
            <a:pPr lvl="2"/>
            <a:r>
              <a:rPr lang="fr-BE" noProof="0" dirty="0" err="1" smtClean="0"/>
              <a:t>Third</a:t>
            </a:r>
            <a:r>
              <a:rPr lang="fr-BE" noProof="0" dirty="0" smtClean="0"/>
              <a:t> </a:t>
            </a:r>
            <a:r>
              <a:rPr lang="fr-BE" noProof="0" dirty="0" err="1" smtClean="0"/>
              <a:t>level</a:t>
            </a:r>
            <a:endParaRPr lang="fr-BE" noProof="0" dirty="0" smtClean="0"/>
          </a:p>
          <a:p>
            <a:pPr lvl="3"/>
            <a:r>
              <a:rPr lang="fr-BE" noProof="0" dirty="0" err="1" smtClean="0"/>
              <a:t>Fourth</a:t>
            </a:r>
            <a:r>
              <a:rPr lang="fr-BE" noProof="0" dirty="0" smtClean="0"/>
              <a:t> </a:t>
            </a:r>
            <a:r>
              <a:rPr lang="fr-BE" noProof="0" dirty="0" err="1" smtClean="0"/>
              <a:t>level</a:t>
            </a:r>
            <a:endParaRPr lang="fr-BE" noProof="0" dirty="0" smtClean="0"/>
          </a:p>
          <a:p>
            <a:pPr lvl="4"/>
            <a:r>
              <a:rPr lang="fr-BE" noProof="0" dirty="0" err="1" smtClean="0"/>
              <a:t>Fifth</a:t>
            </a:r>
            <a:r>
              <a:rPr lang="fr-BE" noProof="0" dirty="0" smtClean="0"/>
              <a:t> </a:t>
            </a:r>
            <a:r>
              <a:rPr lang="fr-BE" noProof="0" dirty="0" err="1" smtClean="0"/>
              <a:t>level</a:t>
            </a:r>
            <a:endParaRPr lang="fr-BE" noProof="0" dirty="0"/>
          </a:p>
        </p:txBody>
      </p:sp>
      <p:sp>
        <p:nvSpPr>
          <p:cNvPr id="4" name="Date Placeholder 3"/>
          <p:cNvSpPr>
            <a:spLocks noGrp="1"/>
          </p:cNvSpPr>
          <p:nvPr>
            <p:ph type="dt" sz="half" idx="10"/>
          </p:nvPr>
        </p:nvSpPr>
        <p:spPr/>
        <p:txBody>
          <a:bodyPr/>
          <a:lstStyle>
            <a:lvl1pPr>
              <a:defRPr/>
            </a:lvl1pPr>
          </a:lstStyle>
          <a:p>
            <a:pPr>
              <a:defRPr/>
            </a:pPr>
            <a:fld id="{EF96D483-66CE-4D46-800B-5E6C5752A45A}" type="datetime1">
              <a:rPr lang="fr-BE" smtClean="0">
                <a:solidFill>
                  <a:srgbClr val="FFFFFF"/>
                </a:solidFill>
              </a:rPr>
              <a:pPr>
                <a:defRPr/>
              </a:pPr>
              <a:t>25-10-19</a:t>
            </a:fld>
            <a:endParaRPr lang="fr-BE"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fr-BE" dirty="0"/>
          </a:p>
        </p:txBody>
      </p:sp>
      <p:sp>
        <p:nvSpPr>
          <p:cNvPr id="6" name="Slide Number Placeholder 5"/>
          <p:cNvSpPr>
            <a:spLocks noGrp="1"/>
          </p:cNvSpPr>
          <p:nvPr>
            <p:ph type="sldNum" sz="quarter" idx="12"/>
          </p:nvPr>
        </p:nvSpPr>
        <p:spPr/>
        <p:txBody>
          <a:bodyPr/>
          <a:lstStyle>
            <a:lvl1pPr>
              <a:defRPr/>
            </a:lvl1pPr>
          </a:lstStyle>
          <a:p>
            <a:pPr>
              <a:defRPr/>
            </a:pPr>
            <a:fld id="{6D752934-322F-4831-A4DB-B4A03CF7786B}"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3515034567"/>
      </p:ext>
    </p:extLst>
  </p:cSld>
  <p:clrMapOvr>
    <a:masterClrMapping/>
  </p:clrMapOvr>
  <p:transition>
    <p:wipe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5"/>
            <a:ext cx="8229600" cy="1143000"/>
          </a:xfrm>
        </p:spPr>
        <p:txBody>
          <a:bodyPr/>
          <a:lstStyle/>
          <a:p>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endParaRPr lang="fr-BE" noProof="0" dirty="0"/>
          </a:p>
        </p:txBody>
      </p:sp>
      <p:sp>
        <p:nvSpPr>
          <p:cNvPr id="3" name="Chart Placeholder 2"/>
          <p:cNvSpPr>
            <a:spLocks noGrp="1"/>
          </p:cNvSpPr>
          <p:nvPr>
            <p:ph type="chart" idx="1"/>
          </p:nvPr>
        </p:nvSpPr>
        <p:spPr>
          <a:xfrm>
            <a:off x="457200" y="1600200"/>
            <a:ext cx="8229600" cy="4525963"/>
          </a:xfrm>
        </p:spPr>
        <p:txBody>
          <a:bodyPr/>
          <a:lstStyle/>
          <a:p>
            <a:pPr lvl="0"/>
            <a:endParaRPr lang="fr-BE" noProof="0" dirty="0" smtClean="0"/>
          </a:p>
        </p:txBody>
      </p:sp>
      <p:sp>
        <p:nvSpPr>
          <p:cNvPr id="4" name="Date Placeholder 3"/>
          <p:cNvSpPr>
            <a:spLocks noGrp="1"/>
          </p:cNvSpPr>
          <p:nvPr>
            <p:ph type="dt" sz="half" idx="10"/>
          </p:nvPr>
        </p:nvSpPr>
        <p:spPr/>
        <p:txBody>
          <a:bodyPr/>
          <a:lstStyle>
            <a:lvl1pPr>
              <a:defRPr/>
            </a:lvl1pPr>
          </a:lstStyle>
          <a:p>
            <a:pPr>
              <a:defRPr/>
            </a:pPr>
            <a:fld id="{A5AB5132-AA2C-4122-986C-4AB47ABD1B81}" type="datetime1">
              <a:rPr lang="fr-BE" smtClean="0">
                <a:solidFill>
                  <a:srgbClr val="FFFFFF"/>
                </a:solidFill>
              </a:rPr>
              <a:pPr>
                <a:defRPr/>
              </a:pPr>
              <a:t>25-10-19</a:t>
            </a:fld>
            <a:endParaRPr lang="fr-BE"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fr-BE" dirty="0"/>
          </a:p>
        </p:txBody>
      </p:sp>
      <p:sp>
        <p:nvSpPr>
          <p:cNvPr id="6" name="Slide Number Placeholder 5"/>
          <p:cNvSpPr>
            <a:spLocks noGrp="1"/>
          </p:cNvSpPr>
          <p:nvPr>
            <p:ph type="sldNum" sz="quarter" idx="12"/>
          </p:nvPr>
        </p:nvSpPr>
        <p:spPr/>
        <p:txBody>
          <a:bodyPr/>
          <a:lstStyle>
            <a:lvl1pPr>
              <a:defRPr/>
            </a:lvl1pPr>
          </a:lstStyle>
          <a:p>
            <a:pPr>
              <a:defRPr/>
            </a:pPr>
            <a:fld id="{57D349FD-0C87-44B6-8FAA-374B19A571EE}"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2935548519"/>
      </p:ext>
    </p:extLst>
  </p:cSld>
  <p:clrMapOvr>
    <a:masterClrMapping/>
  </p:clrMapOvr>
  <p:transition>
    <p:wipe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69875"/>
            <a:ext cx="8229600" cy="1143000"/>
          </a:xfrm>
        </p:spPr>
        <p:txBody>
          <a:bodyPr/>
          <a:lstStyle/>
          <a:p>
            <a:r>
              <a:rPr lang="fr-BE" noProof="0" dirty="0" smtClean="0"/>
              <a:t>Cliquez pour modifier le style du titre</a:t>
            </a:r>
            <a:endParaRPr lang="fr-BE" noProof="0" dirty="0"/>
          </a:p>
        </p:txBody>
      </p:sp>
      <p:sp>
        <p:nvSpPr>
          <p:cNvPr id="3" name="Espace réservé du texte 2"/>
          <p:cNvSpPr>
            <a:spLocks noGrp="1"/>
          </p:cNvSpPr>
          <p:nvPr>
            <p:ph type="body" sz="half" idx="1"/>
          </p:nvPr>
        </p:nvSpPr>
        <p:spPr>
          <a:xfrm>
            <a:off x="457200" y="1600200"/>
            <a:ext cx="4038600" cy="4525963"/>
          </a:xfrm>
        </p:spPr>
        <p:txBody>
          <a:bodyPr/>
          <a:lstStyle/>
          <a:p>
            <a:pPr lvl="0"/>
            <a:r>
              <a:rPr lang="fr-BE" noProof="0" dirty="0" smtClean="0"/>
              <a:t>Cliquez pour modifier les styles du texte du masque</a:t>
            </a:r>
          </a:p>
          <a:p>
            <a:pPr lvl="1"/>
            <a:r>
              <a:rPr lang="fr-BE" noProof="0" dirty="0" smtClean="0"/>
              <a:t>Deuxième niveau</a:t>
            </a:r>
          </a:p>
          <a:p>
            <a:pPr lvl="2"/>
            <a:r>
              <a:rPr lang="fr-BE" noProof="0" dirty="0" smtClean="0"/>
              <a:t>Troisième niveau</a:t>
            </a:r>
          </a:p>
          <a:p>
            <a:pPr lvl="3"/>
            <a:r>
              <a:rPr lang="fr-BE" noProof="0" dirty="0" smtClean="0"/>
              <a:t>Quatrième niveau</a:t>
            </a:r>
          </a:p>
          <a:p>
            <a:pPr lvl="4"/>
            <a:r>
              <a:rPr lang="fr-BE" noProof="0" dirty="0" smtClean="0"/>
              <a:t>Cinquième niveau</a:t>
            </a:r>
            <a:endParaRPr lang="fr-BE" noProof="0" dirty="0"/>
          </a:p>
        </p:txBody>
      </p:sp>
      <p:sp>
        <p:nvSpPr>
          <p:cNvPr id="4" name="Espace réservé du contenu 3"/>
          <p:cNvSpPr>
            <a:spLocks noGrp="1"/>
          </p:cNvSpPr>
          <p:nvPr>
            <p:ph sz="half" idx="2"/>
          </p:nvPr>
        </p:nvSpPr>
        <p:spPr>
          <a:xfrm>
            <a:off x="4648200" y="1600200"/>
            <a:ext cx="4038600" cy="4525963"/>
          </a:xfrm>
        </p:spPr>
        <p:txBody>
          <a:bodyPr/>
          <a:lstStyle/>
          <a:p>
            <a:pPr lvl="0"/>
            <a:r>
              <a:rPr lang="fr-BE" noProof="0" dirty="0" smtClean="0"/>
              <a:t>Cliquez pour modifier les styles du texte du masque</a:t>
            </a:r>
          </a:p>
          <a:p>
            <a:pPr lvl="1"/>
            <a:r>
              <a:rPr lang="fr-BE" noProof="0" dirty="0" smtClean="0"/>
              <a:t>Deuxième niveau</a:t>
            </a:r>
          </a:p>
          <a:p>
            <a:pPr lvl="2"/>
            <a:r>
              <a:rPr lang="fr-BE" noProof="0" dirty="0" smtClean="0"/>
              <a:t>Troisième niveau</a:t>
            </a:r>
          </a:p>
          <a:p>
            <a:pPr lvl="3"/>
            <a:r>
              <a:rPr lang="fr-BE" noProof="0" dirty="0" smtClean="0"/>
              <a:t>Quatrième niveau</a:t>
            </a:r>
          </a:p>
          <a:p>
            <a:pPr lvl="4"/>
            <a:r>
              <a:rPr lang="fr-BE" noProof="0" dirty="0" smtClean="0"/>
              <a:t>Cinquième niveau</a:t>
            </a:r>
            <a:endParaRPr lang="fr-BE" noProof="0" dirty="0"/>
          </a:p>
        </p:txBody>
      </p:sp>
      <p:sp>
        <p:nvSpPr>
          <p:cNvPr id="5" name="Date Placeholder 3"/>
          <p:cNvSpPr>
            <a:spLocks noGrp="1"/>
          </p:cNvSpPr>
          <p:nvPr>
            <p:ph type="dt" sz="half" idx="10"/>
          </p:nvPr>
        </p:nvSpPr>
        <p:spPr/>
        <p:txBody>
          <a:bodyPr/>
          <a:lstStyle>
            <a:lvl1pPr>
              <a:defRPr/>
            </a:lvl1pPr>
          </a:lstStyle>
          <a:p>
            <a:pPr>
              <a:defRPr/>
            </a:pPr>
            <a:fld id="{E1A6D35D-8CA3-4D2D-A943-87FC3A5A8E4E}" type="datetime1">
              <a:rPr lang="fr-BE" smtClean="0">
                <a:solidFill>
                  <a:srgbClr val="FFFFFF"/>
                </a:solidFill>
              </a:rPr>
              <a:pPr>
                <a:defRPr/>
              </a:pPr>
              <a:t>25-10-19</a:t>
            </a:fld>
            <a:endParaRPr lang="fr-BE" dirty="0">
              <a:solidFill>
                <a:srgbClr val="FFFFFF"/>
              </a:solidFill>
            </a:endParaRPr>
          </a:p>
        </p:txBody>
      </p:sp>
      <p:sp>
        <p:nvSpPr>
          <p:cNvPr id="6" name="Footer Placeholder 4"/>
          <p:cNvSpPr>
            <a:spLocks noGrp="1"/>
          </p:cNvSpPr>
          <p:nvPr>
            <p:ph type="ftr" sz="quarter" idx="11"/>
          </p:nvPr>
        </p:nvSpPr>
        <p:spPr/>
        <p:txBody>
          <a:bodyPr/>
          <a:lstStyle>
            <a:lvl1pPr>
              <a:defRPr/>
            </a:lvl1pPr>
          </a:lstStyle>
          <a:p>
            <a:pPr>
              <a:defRPr/>
            </a:pPr>
            <a:endParaRPr lang="fr-BE" dirty="0"/>
          </a:p>
        </p:txBody>
      </p:sp>
      <p:sp>
        <p:nvSpPr>
          <p:cNvPr id="7" name="Slide Number Placeholder 5"/>
          <p:cNvSpPr>
            <a:spLocks noGrp="1"/>
          </p:cNvSpPr>
          <p:nvPr>
            <p:ph type="sldNum" sz="quarter" idx="12"/>
          </p:nvPr>
        </p:nvSpPr>
        <p:spPr/>
        <p:txBody>
          <a:bodyPr/>
          <a:lstStyle>
            <a:lvl1pPr>
              <a:defRPr/>
            </a:lvl1pPr>
          </a:lstStyle>
          <a:p>
            <a:pPr>
              <a:defRPr/>
            </a:pPr>
            <a:fld id="{CA22F7FB-567B-4FE2-ABA4-2A22445C7287}"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941181286"/>
      </p:ext>
    </p:extLst>
  </p:cSld>
  <p:clrMapOvr>
    <a:masterClrMapping/>
  </p:clrMapOvr>
  <p:transition>
    <p:wipe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69875"/>
            <a:ext cx="8229600" cy="1143000"/>
          </a:xfrm>
        </p:spPr>
        <p:txBody>
          <a:bodyPr/>
          <a:lstStyle/>
          <a:p>
            <a:r>
              <a:rPr lang="fr-BE" noProof="0" dirty="0" smtClean="0"/>
              <a:t>Cliquez pour modifier le style du titre</a:t>
            </a:r>
            <a:endParaRPr lang="fr-BE" noProof="0" dirty="0"/>
          </a:p>
        </p:txBody>
      </p:sp>
      <p:sp>
        <p:nvSpPr>
          <p:cNvPr id="3" name="Espace réservé du tableau 2"/>
          <p:cNvSpPr>
            <a:spLocks noGrp="1"/>
          </p:cNvSpPr>
          <p:nvPr>
            <p:ph type="tbl" idx="1"/>
          </p:nvPr>
        </p:nvSpPr>
        <p:spPr>
          <a:xfrm>
            <a:off x="457200" y="1600200"/>
            <a:ext cx="8229600" cy="4525963"/>
          </a:xfrm>
        </p:spPr>
        <p:txBody>
          <a:bodyPr/>
          <a:lstStyle/>
          <a:p>
            <a:pPr lvl="0"/>
            <a:endParaRPr lang="fr-BE" noProof="0" dirty="0"/>
          </a:p>
        </p:txBody>
      </p:sp>
      <p:sp>
        <p:nvSpPr>
          <p:cNvPr id="4" name="Date Placeholder 3"/>
          <p:cNvSpPr>
            <a:spLocks noGrp="1"/>
          </p:cNvSpPr>
          <p:nvPr>
            <p:ph type="dt" sz="half" idx="10"/>
          </p:nvPr>
        </p:nvSpPr>
        <p:spPr/>
        <p:txBody>
          <a:bodyPr/>
          <a:lstStyle>
            <a:lvl1pPr>
              <a:defRPr/>
            </a:lvl1pPr>
          </a:lstStyle>
          <a:p>
            <a:pPr>
              <a:defRPr/>
            </a:pPr>
            <a:fld id="{A2F60A17-12A1-48C6-BCC3-0E3E7C3DB922}" type="datetime1">
              <a:rPr lang="fr-BE" smtClean="0">
                <a:solidFill>
                  <a:srgbClr val="FFFFFF"/>
                </a:solidFill>
              </a:rPr>
              <a:pPr>
                <a:defRPr/>
              </a:pPr>
              <a:t>25-10-19</a:t>
            </a:fld>
            <a:endParaRPr lang="fr-BE"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fr-BE" dirty="0"/>
          </a:p>
        </p:txBody>
      </p:sp>
      <p:sp>
        <p:nvSpPr>
          <p:cNvPr id="6" name="Slide Number Placeholder 5"/>
          <p:cNvSpPr>
            <a:spLocks noGrp="1"/>
          </p:cNvSpPr>
          <p:nvPr>
            <p:ph type="sldNum" sz="quarter" idx="12"/>
          </p:nvPr>
        </p:nvSpPr>
        <p:spPr/>
        <p:txBody>
          <a:bodyPr/>
          <a:lstStyle>
            <a:lvl1pPr>
              <a:defRPr/>
            </a:lvl1pPr>
          </a:lstStyle>
          <a:p>
            <a:pPr>
              <a:defRPr/>
            </a:pPr>
            <a:fld id="{A38ACB6B-2F3E-4C56-8E96-859EC0D15C80}"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1441051391"/>
      </p:ext>
    </p:extLst>
  </p:cSld>
  <p:clrMapOvr>
    <a:masterClrMapping/>
  </p:clrMapOvr>
  <p:transition>
    <p:wipe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69875"/>
            <a:ext cx="8229600" cy="5856288"/>
          </a:xfrm>
        </p:spPr>
        <p:txBody>
          <a:bodyPr/>
          <a:lstStyle/>
          <a:p>
            <a:pPr lvl="0"/>
            <a:r>
              <a:rPr lang="fr-BE" noProof="0" dirty="0" smtClean="0"/>
              <a:t>Cliquez pour modifier les styles du texte du masque</a:t>
            </a:r>
          </a:p>
          <a:p>
            <a:pPr lvl="1"/>
            <a:r>
              <a:rPr lang="fr-BE" noProof="0" dirty="0" smtClean="0"/>
              <a:t>Deuxième niveau</a:t>
            </a:r>
          </a:p>
          <a:p>
            <a:pPr lvl="2"/>
            <a:r>
              <a:rPr lang="fr-BE" noProof="0" dirty="0" smtClean="0"/>
              <a:t>Troisième niveau</a:t>
            </a:r>
          </a:p>
          <a:p>
            <a:pPr lvl="3"/>
            <a:r>
              <a:rPr lang="fr-BE" noProof="0" dirty="0" smtClean="0"/>
              <a:t>Quatrième niveau</a:t>
            </a:r>
          </a:p>
          <a:p>
            <a:pPr lvl="4"/>
            <a:r>
              <a:rPr lang="fr-BE" noProof="0" dirty="0" smtClean="0"/>
              <a:t>Cinquième niveau</a:t>
            </a:r>
            <a:endParaRPr lang="fr-BE" noProof="0" dirty="0"/>
          </a:p>
        </p:txBody>
      </p:sp>
      <p:sp>
        <p:nvSpPr>
          <p:cNvPr id="3" name="Date Placeholder 3"/>
          <p:cNvSpPr>
            <a:spLocks noGrp="1"/>
          </p:cNvSpPr>
          <p:nvPr>
            <p:ph type="dt" sz="half" idx="10"/>
          </p:nvPr>
        </p:nvSpPr>
        <p:spPr/>
        <p:txBody>
          <a:bodyPr/>
          <a:lstStyle>
            <a:lvl1pPr>
              <a:defRPr/>
            </a:lvl1pPr>
          </a:lstStyle>
          <a:p>
            <a:pPr>
              <a:defRPr/>
            </a:pPr>
            <a:fld id="{6C32E72B-88D1-4FE3-84BC-3AA0165C1E1D}" type="datetime1">
              <a:rPr lang="fr-BE" smtClean="0">
                <a:solidFill>
                  <a:srgbClr val="FFFFFF"/>
                </a:solidFill>
              </a:rPr>
              <a:pPr>
                <a:defRPr/>
              </a:pPr>
              <a:t>25-10-19</a:t>
            </a:fld>
            <a:endParaRPr lang="fr-BE" dirty="0">
              <a:solidFill>
                <a:srgbClr val="FFFFFF"/>
              </a:solidFill>
            </a:endParaRPr>
          </a:p>
        </p:txBody>
      </p:sp>
      <p:sp>
        <p:nvSpPr>
          <p:cNvPr id="4" name="Footer Placeholder 4"/>
          <p:cNvSpPr>
            <a:spLocks noGrp="1"/>
          </p:cNvSpPr>
          <p:nvPr>
            <p:ph type="ftr" sz="quarter" idx="11"/>
          </p:nvPr>
        </p:nvSpPr>
        <p:spPr/>
        <p:txBody>
          <a:bodyPr/>
          <a:lstStyle>
            <a:lvl1pPr>
              <a:defRPr/>
            </a:lvl1pPr>
          </a:lstStyle>
          <a:p>
            <a:pPr>
              <a:defRPr/>
            </a:pPr>
            <a:endParaRPr lang="fr-BE" dirty="0"/>
          </a:p>
        </p:txBody>
      </p:sp>
      <p:sp>
        <p:nvSpPr>
          <p:cNvPr id="5" name="Slide Number Placeholder 5"/>
          <p:cNvSpPr>
            <a:spLocks noGrp="1"/>
          </p:cNvSpPr>
          <p:nvPr>
            <p:ph type="sldNum" sz="quarter" idx="12"/>
          </p:nvPr>
        </p:nvSpPr>
        <p:spPr/>
        <p:txBody>
          <a:bodyPr/>
          <a:lstStyle>
            <a:lvl1pPr>
              <a:defRPr/>
            </a:lvl1pPr>
          </a:lstStyle>
          <a:p>
            <a:pPr>
              <a:defRPr/>
            </a:pPr>
            <a:fld id="{6D20D6FC-FB0B-4B49-9F9E-34D4BFEFD8B3}" type="slidenum">
              <a:rPr lang="fr-BE" smtClean="0">
                <a:solidFill>
                  <a:srgbClr val="FFFFFF"/>
                </a:solidFill>
              </a:rPr>
              <a:pPr>
                <a:defRPr/>
              </a:pPr>
              <a:t>‹#›</a:t>
            </a:fld>
            <a:endParaRPr lang="fr-BE" dirty="0">
              <a:solidFill>
                <a:srgbClr val="FFFFFF"/>
              </a:solidFill>
            </a:endParaRPr>
          </a:p>
        </p:txBody>
      </p:sp>
    </p:spTree>
    <p:extLst>
      <p:ext uri="{BB962C8B-B14F-4D97-AF65-F5344CB8AC3E}">
        <p14:creationId xmlns:p14="http://schemas.microsoft.com/office/powerpoint/2010/main" val="1889343601"/>
      </p:ext>
    </p:extLst>
  </p:cSld>
  <p:clrMapOvr>
    <a:masterClrMapping/>
  </p:clrMapOvr>
  <p:transition>
    <p:wipe dir="u"/>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Agenda</a:t>
            </a:r>
            <a:endParaRPr lang="de-DE" dirty="0"/>
          </a:p>
        </p:txBody>
      </p:sp>
      <p:sp>
        <p:nvSpPr>
          <p:cNvPr id="3" name="Textplatzhalter"/>
          <p:cNvSpPr>
            <a:spLocks noGrp="1"/>
          </p:cNvSpPr>
          <p:nvPr>
            <p:ph type="body" sz="quarter" idx="10" hasCustomPrompt="1"/>
          </p:nvPr>
        </p:nvSpPr>
        <p:spPr>
          <a:xfrm>
            <a:off x="432000" y="1710000"/>
            <a:ext cx="8280200" cy="4464000"/>
          </a:xfrm>
          <a:prstGeom prst="rect">
            <a:avLst/>
          </a:prstGeom>
          <a:ln>
            <a:noFill/>
          </a:ln>
        </p:spPr>
        <p:txBody>
          <a:bodyPr/>
          <a:lstStyle>
            <a:lvl1pPr marL="269875" indent="-269875">
              <a:lnSpc>
                <a:spcPct val="120000"/>
              </a:lnSpc>
              <a:spcBef>
                <a:spcPts val="1200"/>
              </a:spcBef>
              <a:buClr>
                <a:schemeClr val="dk2"/>
              </a:buClr>
              <a:buFontTx/>
              <a:buAutoNum type="arabicPeriod"/>
              <a:defRPr sz="2000" baseline="0"/>
            </a:lvl1pPr>
            <a:lvl2pPr marL="612775" indent="-342900">
              <a:lnSpc>
                <a:spcPct val="120000"/>
              </a:lnSpc>
              <a:spcBef>
                <a:spcPts val="84"/>
              </a:spcBef>
              <a:buClr>
                <a:schemeClr val="tx2"/>
              </a:buClr>
              <a:buFont typeface="+mj-lt"/>
              <a:buAutoNum type="arabicPeriod"/>
              <a:defRPr sz="1600"/>
            </a:lvl2pPr>
            <a:lvl3pPr marL="879475" indent="-342900">
              <a:lnSpc>
                <a:spcPct val="120000"/>
              </a:lnSpc>
              <a:spcBef>
                <a:spcPts val="84"/>
              </a:spcBef>
              <a:buClr>
                <a:schemeClr val="tx2"/>
              </a:buClr>
              <a:buFont typeface="+mj-lt"/>
              <a:buAutoNum type="arabicPeriod"/>
              <a:defRPr sz="1600"/>
            </a:lvl3pPr>
            <a:lvl4pPr marL="1152525" indent="-342900">
              <a:lnSpc>
                <a:spcPct val="120000"/>
              </a:lnSpc>
              <a:spcBef>
                <a:spcPts val="84"/>
              </a:spcBef>
              <a:buClr>
                <a:schemeClr val="tx2"/>
              </a:buClr>
              <a:buFont typeface="+mj-lt"/>
              <a:buAutoNum type="arabicPeriod"/>
              <a:defRPr sz="1600">
                <a:solidFill>
                  <a:schemeClr val="dk1"/>
                </a:solidFill>
              </a:defRPr>
            </a:lvl4pPr>
            <a:lvl5pPr marL="1422400" marR="0" indent="-342900" algn="l" defTabSz="457200" rtl="0" eaLnBrk="1" fontAlgn="auto" latinLnBrk="0" hangingPunct="1">
              <a:lnSpc>
                <a:spcPct val="120000"/>
              </a:lnSpc>
              <a:spcBef>
                <a:spcPts val="84"/>
              </a:spcBef>
              <a:spcAft>
                <a:spcPts val="0"/>
              </a:spcAft>
              <a:buClr>
                <a:schemeClr val="tx2"/>
              </a:buClr>
              <a:buSzTx/>
              <a:buFont typeface="+mj-lt"/>
              <a:buAutoNum type="arabicPeriod"/>
              <a:tabLst/>
              <a:defRPr sz="1600" baseline="0">
                <a:solidFill>
                  <a:schemeClr val="dk1"/>
                </a:solidFill>
              </a:defRPr>
            </a:lvl5pPr>
            <a:lvl6pPr marL="1684337" indent="-342900">
              <a:lnSpc>
                <a:spcPct val="120000"/>
              </a:lnSpc>
              <a:spcBef>
                <a:spcPts val="84"/>
              </a:spcBef>
              <a:buClr>
                <a:schemeClr val="tx2"/>
              </a:buClr>
              <a:buFont typeface="+mj-lt"/>
              <a:buAutoNum type="arabicPeriod"/>
              <a:defRPr sz="1600" baseline="0"/>
            </a:lvl6pPr>
            <a:lvl7pPr marL="1952625" indent="-342900">
              <a:lnSpc>
                <a:spcPct val="120000"/>
              </a:lnSpc>
              <a:spcBef>
                <a:spcPts val="84"/>
              </a:spcBef>
              <a:buClr>
                <a:schemeClr val="tx2"/>
              </a:buClr>
              <a:buFont typeface="+mj-lt"/>
              <a:buAutoNum type="arabicPeriod"/>
              <a:defRPr sz="1600" baseline="0"/>
            </a:lvl7pPr>
            <a:lvl8pPr marL="2220913" indent="-342900">
              <a:lnSpc>
                <a:spcPct val="120000"/>
              </a:lnSpc>
              <a:spcBef>
                <a:spcPts val="84"/>
              </a:spcBef>
              <a:buClr>
                <a:schemeClr val="tx2"/>
              </a:buClr>
              <a:buFont typeface="+mj-lt"/>
              <a:buAutoNum type="arabicPeriod"/>
              <a:defRPr sz="1600" baseline="0"/>
            </a:lvl8pPr>
            <a:lvl9pPr marL="2500312" indent="-342900">
              <a:lnSpc>
                <a:spcPct val="120000"/>
              </a:lnSpc>
              <a:spcBef>
                <a:spcPts val="84"/>
              </a:spcBef>
              <a:buClr>
                <a:schemeClr val="tx2"/>
              </a:buClr>
              <a:buFont typeface="+mj-lt"/>
              <a:buAutoNum type="arabicPeriod"/>
              <a:defRPr sz="1600"/>
            </a:lvl9pPr>
          </a:lstStyle>
          <a:p>
            <a:pPr marL="269875" indent="-269875">
              <a:buFontTx/>
              <a:buAutoNum type="arabicPeriod"/>
            </a:pPr>
            <a:r>
              <a:rPr lang="de-DE" dirty="0" smtClean="0"/>
              <a:t>First </a:t>
            </a:r>
            <a:r>
              <a:rPr lang="de-DE" dirty="0" err="1" smtClean="0"/>
              <a:t>content</a:t>
            </a:r>
            <a:r>
              <a:rPr lang="de-DE" dirty="0" smtClean="0"/>
              <a:t>-part</a:t>
            </a:r>
          </a:p>
          <a:p>
            <a:pPr lvl="1"/>
            <a:r>
              <a:rPr lang="de-DE" dirty="0" smtClean="0"/>
              <a:t>Subcontent </a:t>
            </a:r>
            <a:r>
              <a:rPr lang="de-DE" dirty="0" err="1" smtClean="0"/>
              <a:t>one</a:t>
            </a:r>
            <a:endParaRPr lang="de-DE" dirty="0" smtClean="0"/>
          </a:p>
        </p:txBody>
      </p:sp>
      <p:sp>
        <p:nvSpPr>
          <p:cNvPr id="4"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264303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828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73050" indent="-273050" algn="l" defTabSz="252000" rtl="0" eaLnBrk="1" latinLnBrk="0" hangingPunct="1">
              <a:lnSpc>
                <a:spcPct val="120000"/>
              </a:lnSpc>
              <a:spcBef>
                <a:spcPts val="600"/>
              </a:spcBef>
              <a:spcAft>
                <a:spcPts val="600"/>
              </a:spcAft>
              <a:buClr>
                <a:schemeClr val="tx2"/>
              </a:buClr>
              <a:buFont typeface="Lucida Grande"/>
              <a:buChar char="-"/>
              <a:defRPr sz="1600" b="0"/>
            </a:lvl2pPr>
            <a:lvl3pPr marL="576000" indent="0" algn="l" defTabSz="457200" rtl="0" eaLnBrk="1" latinLnBrk="0" hangingPunct="1">
              <a:lnSpc>
                <a:spcPct val="120000"/>
              </a:lnSpc>
              <a:spcBef>
                <a:spcPts val="600"/>
              </a:spcBef>
              <a:spcAft>
                <a:spcPts val="600"/>
              </a:spcAft>
              <a:buClr>
                <a:schemeClr val="tx2"/>
              </a:buClr>
              <a:buFontTx/>
              <a:buNone/>
              <a:defRPr sz="1600" b="0" baseline="0"/>
            </a:lvl3pPr>
            <a:lvl4pPr marL="864000" indent="0" algn="l" defTabSz="457200" rtl="0" eaLnBrk="1" latinLnBrk="0" hangingPunct="1">
              <a:lnSpc>
                <a:spcPct val="120000"/>
              </a:lnSpc>
              <a:spcBef>
                <a:spcPts val="600"/>
              </a:spcBef>
              <a:spcAft>
                <a:spcPts val="6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Fussnote" hidden="1"/>
          <p:cNvSpPr txBox="1">
            <a:spLocks/>
          </p:cNvSpPr>
          <p:nvPr userDrawn="1"/>
        </p:nvSpPr>
        <p:spPr>
          <a:xfrm>
            <a:off x="432000" y="6165895"/>
            <a:ext cx="828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de-DE" sz="1000" b="0" dirty="0" smtClean="0">
                <a:solidFill>
                  <a:srgbClr val="46535B"/>
                </a:solidFill>
              </a:rPr>
              <a:t>* </a:t>
            </a:r>
            <a:r>
              <a:rPr lang="de-DE" sz="1000" b="0" dirty="0" err="1" smtClean="0">
                <a:solidFill>
                  <a:srgbClr val="46535B"/>
                </a:solidFill>
              </a:rPr>
              <a:t>Footnote</a:t>
            </a:r>
            <a:r>
              <a:rPr lang="de-DE" sz="1000" b="0" dirty="0" smtClean="0">
                <a:solidFill>
                  <a:srgbClr val="46535B"/>
                </a:solidFill>
              </a:rPr>
              <a:t>. </a:t>
            </a:r>
            <a:r>
              <a:rPr lang="de-DE" sz="1000" b="0" dirty="0" err="1" smtClean="0">
                <a:solidFill>
                  <a:srgbClr val="46535B"/>
                </a:solidFill>
              </a:rPr>
              <a:t>Should</a:t>
            </a:r>
            <a:r>
              <a:rPr lang="de-DE" sz="1000" b="0" dirty="0" smtClean="0">
                <a:solidFill>
                  <a:srgbClr val="46535B"/>
                </a:solidFill>
              </a:rPr>
              <a:t> not </a:t>
            </a:r>
            <a:r>
              <a:rPr lang="de-DE" sz="1000" b="0" dirty="0" err="1" smtClean="0">
                <a:solidFill>
                  <a:srgbClr val="46535B"/>
                </a:solidFill>
              </a:rPr>
              <a:t>be</a:t>
            </a:r>
            <a:r>
              <a:rPr lang="de-DE" sz="1000" b="0" dirty="0" smtClean="0">
                <a:solidFill>
                  <a:srgbClr val="46535B"/>
                </a:solidFill>
              </a:rPr>
              <a:t> </a:t>
            </a:r>
            <a:r>
              <a:rPr lang="de-DE" sz="1000" b="0" dirty="0" err="1" smtClean="0">
                <a:solidFill>
                  <a:srgbClr val="46535B"/>
                </a:solidFill>
              </a:rPr>
              <a:t>longer</a:t>
            </a:r>
            <a:r>
              <a:rPr lang="de-DE" sz="1000" b="0" dirty="0" smtClean="0">
                <a:solidFill>
                  <a:srgbClr val="46535B"/>
                </a:solidFill>
              </a:rPr>
              <a:t> </a:t>
            </a:r>
            <a:r>
              <a:rPr lang="de-DE" sz="1000" b="0" dirty="0" err="1" smtClean="0">
                <a:solidFill>
                  <a:srgbClr val="46535B"/>
                </a:solidFill>
              </a:rPr>
              <a:t>than</a:t>
            </a:r>
            <a:r>
              <a:rPr lang="de-DE" sz="1000" b="0" dirty="0" smtClean="0">
                <a:solidFill>
                  <a:srgbClr val="46535B"/>
                </a:solidFill>
              </a:rPr>
              <a:t> 1 </a:t>
            </a:r>
            <a:r>
              <a:rPr lang="de-DE" sz="1000" b="0" dirty="0" err="1" smtClean="0">
                <a:solidFill>
                  <a:srgbClr val="46535B"/>
                </a:solidFill>
              </a:rPr>
              <a:t>line</a:t>
            </a:r>
            <a:r>
              <a:rPr lang="de-DE" sz="1000" b="0" dirty="0" smtClean="0">
                <a:solidFill>
                  <a:srgbClr val="46535B"/>
                </a:solidFill>
              </a:rPr>
              <a:t>.</a:t>
            </a:r>
            <a:endParaRPr lang="de-DE" sz="1000" b="0" dirty="0">
              <a:solidFill>
                <a:srgbClr val="46535B"/>
              </a:solidFil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750420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 Conclusion slide">
    <p:spTree>
      <p:nvGrpSpPr>
        <p:cNvPr id="1" name=""/>
        <p:cNvGrpSpPr/>
        <p:nvPr/>
      </p:nvGrpSpPr>
      <p:grpSpPr>
        <a:xfrm>
          <a:off x="0" y="0"/>
          <a:ext cx="0" cy="0"/>
          <a:chOff x="0" y="0"/>
          <a:chExt cx="0" cy="0"/>
        </a:xfrm>
      </p:grpSpPr>
      <p:sp>
        <p:nvSpPr>
          <p:cNvPr id="4"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err="1" smtClean="0"/>
              <a:t>Textslide</a:t>
            </a:r>
            <a:r>
              <a:rPr lang="de-DE" dirty="0" smtClean="0"/>
              <a:t> </a:t>
            </a:r>
            <a:r>
              <a:rPr lang="de-DE" dirty="0" err="1" smtClean="0"/>
              <a:t>with</a:t>
            </a:r>
            <a:r>
              <a:rPr lang="de-DE" dirty="0" smtClean="0"/>
              <a:t> a title </a:t>
            </a:r>
            <a:r>
              <a:rPr lang="de-DE" dirty="0" err="1" smtClean="0"/>
              <a:t>that</a:t>
            </a:r>
            <a:r>
              <a:rPr lang="de-DE" dirty="0" smtClean="0"/>
              <a:t> </a:t>
            </a:r>
            <a:r>
              <a:rPr lang="de-DE" dirty="0" err="1" smtClean="0"/>
              <a:t>is</a:t>
            </a:r>
            <a:r>
              <a:rPr lang="de-DE" dirty="0" smtClean="0"/>
              <a:t> </a:t>
            </a:r>
            <a:r>
              <a:rPr lang="de-DE" dirty="0" err="1" smtClean="0"/>
              <a:t>very</a:t>
            </a:r>
            <a:r>
              <a:rPr lang="de-DE" dirty="0" smtClean="0"/>
              <a:t> </a:t>
            </a:r>
            <a:r>
              <a:rPr lang="de-DE" dirty="0" err="1" smtClean="0"/>
              <a:t>detailed</a:t>
            </a:r>
            <a:r>
              <a:rPr lang="de-DE" dirty="0" smtClean="0"/>
              <a:t> </a:t>
            </a:r>
            <a:br>
              <a:rPr lang="de-DE" dirty="0" smtClean="0"/>
            </a:br>
            <a:r>
              <a:rPr lang="de-DE" dirty="0" err="1" smtClean="0"/>
              <a:t>and</a:t>
            </a:r>
            <a:r>
              <a:rPr lang="de-DE" dirty="0" smtClean="0"/>
              <a:t> </a:t>
            </a:r>
            <a:r>
              <a:rPr lang="de-DE" dirty="0" err="1" smtClean="0"/>
              <a:t>covers</a:t>
            </a:r>
            <a:r>
              <a:rPr lang="de-DE" dirty="0" smtClean="0"/>
              <a:t> </a:t>
            </a:r>
            <a:r>
              <a:rPr lang="de-DE" dirty="0" err="1" smtClean="0"/>
              <a:t>two</a:t>
            </a:r>
            <a:r>
              <a:rPr lang="de-DE" dirty="0" smtClean="0"/>
              <a:t> </a:t>
            </a:r>
            <a:r>
              <a:rPr lang="de-DE" dirty="0" err="1" smtClean="0"/>
              <a:t>lines</a:t>
            </a:r>
            <a:endParaRPr lang="de-DE" dirty="0"/>
          </a:p>
        </p:txBody>
      </p:sp>
      <p:sp>
        <p:nvSpPr>
          <p:cNvPr id="5" name="TextplatzhalterKernaussage"/>
          <p:cNvSpPr>
            <a:spLocks noGrp="1"/>
          </p:cNvSpPr>
          <p:nvPr>
            <p:ph type="body" sz="quarter" idx="12" hasCustomPrompt="1"/>
          </p:nvPr>
        </p:nvSpPr>
        <p:spPr>
          <a:xfrm>
            <a:off x="432000" y="5100562"/>
            <a:ext cx="8280000" cy="1073225"/>
          </a:xfrm>
          <a:prstGeom prst="rect">
            <a:avLst/>
          </a:prstGeom>
          <a:solidFill>
            <a:schemeClr val="tx2"/>
          </a:solidFill>
          <a:ln>
            <a:noFill/>
          </a:ln>
        </p:spPr>
        <p:txBody>
          <a:bodyPr vert="horz" lIns="180000" tIns="144000" rIns="180000" bIns="180000" anchor="ctr"/>
          <a:lstStyle>
            <a:lvl1pPr marL="0" indent="0">
              <a:lnSpc>
                <a:spcPct val="120000"/>
              </a:lnSpc>
              <a:buFontTx/>
              <a:buNone/>
              <a:defRPr sz="200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br>
              <a:rPr lang="de-DE" dirty="0" smtClean="0"/>
            </a:br>
            <a:r>
              <a:rPr lang="de-DE" dirty="0" err="1" smtClean="0"/>
              <a:t>than</a:t>
            </a:r>
            <a:r>
              <a:rPr lang="de-DE" dirty="0" smtClean="0"/>
              <a:t> 2 </a:t>
            </a:r>
            <a:r>
              <a:rPr lang="de-DE" dirty="0" err="1" smtClean="0"/>
              <a:t>lines</a:t>
            </a:r>
            <a:r>
              <a:rPr lang="de-DE" dirty="0" smtClean="0"/>
              <a:t>.</a:t>
            </a:r>
            <a:endParaRPr lang="de-DE" dirty="0"/>
          </a:p>
        </p:txBody>
      </p:sp>
      <p:sp>
        <p:nvSpPr>
          <p:cNvPr id="6" name="Textplatzhalter"/>
          <p:cNvSpPr>
            <a:spLocks noGrp="1"/>
          </p:cNvSpPr>
          <p:nvPr>
            <p:ph type="body" sz="quarter" idx="10" hasCustomPrompt="1"/>
          </p:nvPr>
        </p:nvSpPr>
        <p:spPr>
          <a:xfrm>
            <a:off x="432000" y="1714500"/>
            <a:ext cx="8280000" cy="320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600"/>
              </a:spcBef>
              <a:spcAft>
                <a:spcPts val="600"/>
              </a:spcAft>
              <a:buClr>
                <a:schemeClr val="accent4"/>
              </a:buClr>
              <a:buFont typeface="Lucida Grande"/>
              <a:buChar char="-"/>
              <a:defRPr sz="1600" b="0" baseline="0"/>
            </a:lvl2pPr>
            <a:lvl3pPr marL="576000" indent="0">
              <a:lnSpc>
                <a:spcPct val="120000"/>
              </a:lnSpc>
              <a:spcBef>
                <a:spcPts val="600"/>
              </a:spcBef>
              <a:spcAft>
                <a:spcPts val="600"/>
              </a:spcAft>
              <a:buFontTx/>
              <a:buNone/>
              <a:defRPr sz="1600" b="0" baseline="0"/>
            </a:lvl3pPr>
            <a:lvl4pPr marL="864000" indent="0">
              <a:lnSpc>
                <a:spcPct val="120000"/>
              </a:lnSpc>
              <a:spcBef>
                <a:spcPts val="600"/>
              </a:spcBef>
              <a:spcAft>
                <a:spcPts val="600"/>
              </a:spcAft>
              <a:buClr>
                <a:schemeClr val="tx1"/>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118540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11" name="TextplatzhalterLinks"/>
          <p:cNvSpPr>
            <a:spLocks noGrp="1"/>
          </p:cNvSpPr>
          <p:nvPr>
            <p:ph type="body" sz="quarter" idx="10" hasCustomPrompt="1"/>
          </p:nvPr>
        </p:nvSpPr>
        <p:spPr>
          <a:xfrm>
            <a:off x="432000" y="1717439"/>
            <a:ext cx="3960775" cy="4378561"/>
          </a:xfrm>
          <a:prstGeom prst="rect">
            <a:avLst/>
          </a:prstGeom>
        </p:spPr>
        <p:txBody>
          <a:bodyPr lIns="0" tIns="0" rIns="0" bIns="0"/>
          <a:lstStyle>
            <a:lvl1pPr marL="0" indent="0" algn="l" defTabSz="457200" rtl="0" eaLnBrk="1" latinLnBrk="0" hangingPunct="1">
              <a:lnSpc>
                <a:spcPct val="120000"/>
              </a:lnSpc>
              <a:spcBef>
                <a:spcPts val="600"/>
              </a:spcBef>
              <a:spcAft>
                <a:spcPts val="600"/>
              </a:spcAft>
              <a:buClr>
                <a:schemeClr val="tx2"/>
              </a:buClr>
              <a:buFontTx/>
              <a:buNone/>
              <a:defRPr sz="1600" b="0" baseline="0"/>
            </a:lvl1pPr>
            <a:lvl2pPr marL="357188" indent="-357188" algn="l" defTabSz="457200" rtl="0" eaLnBrk="1" latinLnBrk="0" hangingPunct="1">
              <a:lnSpc>
                <a:spcPct val="120000"/>
              </a:lnSpc>
              <a:spcBef>
                <a:spcPts val="300"/>
              </a:spcBef>
              <a:spcAft>
                <a:spcPts val="300"/>
              </a:spcAft>
              <a:buClr>
                <a:schemeClr val="tx2"/>
              </a:buClr>
              <a:buFont typeface="Lucida Grande"/>
              <a:buChar char="-"/>
              <a:defRPr sz="1600" b="0"/>
            </a:lvl2pPr>
            <a:lvl3pPr marL="714375" indent="-357188" algn="l" defTabSz="457200" rtl="0" eaLnBrk="1" latinLnBrk="0" hangingPunct="1">
              <a:lnSpc>
                <a:spcPct val="120000"/>
              </a:lnSpc>
              <a:spcBef>
                <a:spcPts val="300"/>
              </a:spcBef>
              <a:spcAft>
                <a:spcPts val="300"/>
              </a:spcAft>
              <a:buClr>
                <a:schemeClr val="tx2"/>
              </a:buClr>
              <a:buFont typeface="Lucida Grande"/>
              <a:buChar char="-"/>
              <a:tabLst/>
              <a:defRPr sz="1600" b="0"/>
            </a:lvl3pPr>
            <a:lvl4pPr marL="864000" indent="0" algn="l" defTabSz="457200" rtl="0" eaLnBrk="1" latinLnBrk="0" hangingPunct="1">
              <a:lnSpc>
                <a:spcPct val="120000"/>
              </a:lnSpc>
              <a:spcBef>
                <a:spcPts val="300"/>
              </a:spcBef>
              <a:spcAft>
                <a:spcPts val="300"/>
              </a:spcAft>
              <a:buClr>
                <a:schemeClr val="tx2"/>
              </a:buClr>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cxnSp>
        <p:nvCxnSpPr>
          <p:cNvPr id="7" name="Trennlinie"/>
          <p:cNvCxnSpPr/>
          <p:nvPr userDrawn="1"/>
        </p:nvCxnSpPr>
        <p:spPr>
          <a:xfrm>
            <a:off x="4572000" y="1555439"/>
            <a:ext cx="0" cy="4752000"/>
          </a:xfrm>
          <a:prstGeom prst="line">
            <a:avLst/>
          </a:prstGeom>
          <a:ln w="12700">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8" name="TextplatzhalterRechts"/>
          <p:cNvSpPr>
            <a:spLocks noGrp="1"/>
          </p:cNvSpPr>
          <p:nvPr>
            <p:ph type="body" sz="quarter" idx="11"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36575" indent="-263525">
              <a:lnSpc>
                <a:spcPct val="120000"/>
              </a:lnSpc>
              <a:spcBef>
                <a:spcPts val="300"/>
              </a:spcBef>
              <a:spcAft>
                <a:spcPts val="300"/>
              </a:spcAft>
              <a:buClr>
                <a:srgbClr val="E75420"/>
              </a:buClr>
              <a:buFont typeface="Lucida Grande"/>
              <a:buChar char="-"/>
              <a:defRPr sz="1600" b="0"/>
            </a:lvl3pPr>
            <a:lvl4pPr marL="864000" indent="0">
              <a:lnSpc>
                <a:spcPct val="120000"/>
              </a:lnSpc>
              <a:spcBef>
                <a:spcPts val="300"/>
              </a:spcBef>
              <a:spcAft>
                <a:spcPts val="300"/>
              </a:spcAft>
              <a:buFontTx/>
              <a:buNone/>
              <a:defRPr sz="1600" b="0" baseline="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809000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57157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 Text (1:1)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9" name="Textplatzhalter"/>
          <p:cNvSpPr>
            <a:spLocks noGrp="1"/>
          </p:cNvSpPr>
          <p:nvPr>
            <p:ph type="body" sz="quarter" idx="12" hasCustomPrompt="1"/>
          </p:nvPr>
        </p:nvSpPr>
        <p:spPr>
          <a:xfrm>
            <a:off x="4752000" y="1717439"/>
            <a:ext cx="3960000" cy="4378561"/>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marR="0" indent="-273050" algn="l" defTabSz="457200" rtl="0" eaLnBrk="1" fontAlgn="auto" latinLnBrk="0" hangingPunct="1">
              <a:lnSpc>
                <a:spcPct val="120000"/>
              </a:lnSpc>
              <a:spcBef>
                <a:spcPts val="300"/>
              </a:spcBef>
              <a:spcAft>
                <a:spcPts val="300"/>
              </a:spcAft>
              <a:buClr>
                <a:srgbClr val="E75420"/>
              </a:buClr>
              <a:buSzTx/>
              <a:buFont typeface="Lucida Grande"/>
              <a:buChar char="-"/>
              <a:tabLst/>
              <a:defRPr sz="1600" b="0" baseline="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965936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 Text (1:1) + Conclusion">
    <p:spTree>
      <p:nvGrpSpPr>
        <p:cNvPr id="1" name=""/>
        <p:cNvGrpSpPr/>
        <p:nvPr/>
      </p:nvGrpSpPr>
      <p:grpSpPr>
        <a:xfrm>
          <a:off x="0" y="0"/>
          <a:ext cx="0" cy="0"/>
          <a:chOff x="0" y="0"/>
          <a:chExt cx="0" cy="0"/>
        </a:xfrm>
      </p:grpSpPr>
      <p:sp>
        <p:nvSpPr>
          <p:cNvPr id="6" name="Bildplatzhalter"/>
          <p:cNvSpPr>
            <a:spLocks noGrp="1"/>
          </p:cNvSpPr>
          <p:nvPr>
            <p:ph type="pic" sz="quarter" idx="11" hasCustomPrompt="1"/>
          </p:nvPr>
        </p:nvSpPr>
        <p:spPr>
          <a:xfrm>
            <a:off x="432000" y="1718400"/>
            <a:ext cx="3960775" cy="43776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endParaRPr lang="de-DE" dirty="0"/>
          </a:p>
        </p:txBody>
      </p:sp>
      <p:sp>
        <p:nvSpPr>
          <p:cNvPr id="9" name="Textplatzhalter"/>
          <p:cNvSpPr>
            <a:spLocks noGrp="1"/>
          </p:cNvSpPr>
          <p:nvPr>
            <p:ph type="body" sz="quarter" idx="12" hasCustomPrompt="1"/>
          </p:nvPr>
        </p:nvSpPr>
        <p:spPr>
          <a:xfrm>
            <a:off x="4752000" y="1717439"/>
            <a:ext cx="3960000" cy="2772000"/>
          </a:xfrm>
          <a:prstGeom prst="rect">
            <a:avLst/>
          </a:prstGeom>
        </p:spPr>
        <p:txBody>
          <a:bodyPr lIns="0" tIns="0" rIns="0" bIns="0"/>
          <a:lstStyle>
            <a:lvl1pPr marL="0" indent="0">
              <a:lnSpc>
                <a:spcPct val="120000"/>
              </a:lnSpc>
              <a:spcBef>
                <a:spcPts val="600"/>
              </a:spcBef>
              <a:spcAft>
                <a:spcPts val="600"/>
              </a:spcAft>
              <a:buFontTx/>
              <a:buNone/>
              <a:defRPr sz="1600" b="0" baseline="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10" name="TextplatzhalterKernaussage"/>
          <p:cNvSpPr>
            <a:spLocks noGrp="1"/>
          </p:cNvSpPr>
          <p:nvPr>
            <p:ph type="body" sz="quarter" idx="13" hasCustomPrompt="1"/>
          </p:nvPr>
        </p:nvSpPr>
        <p:spPr>
          <a:xfrm>
            <a:off x="4752000" y="4555200"/>
            <a:ext cx="3960000" cy="1540800"/>
          </a:xfrm>
          <a:prstGeom prst="rect">
            <a:avLst/>
          </a:prstGeom>
          <a:solidFill>
            <a:schemeClr val="tx2"/>
          </a:solidFill>
        </p:spPr>
        <p:txBody>
          <a:bodyPr vert="horz" lIns="180000" tIns="144000" rIns="180000" bIns="180000" anchor="ctr"/>
          <a:lstStyle>
            <a:lvl1pPr marL="0" indent="0">
              <a:lnSpc>
                <a:spcPct val="120000"/>
              </a:lnSpc>
              <a:buFontTx/>
              <a:buNone/>
              <a:defRPr sz="2000" baseline="0">
                <a:solidFill>
                  <a:schemeClr val="bg1"/>
                </a:solidFill>
              </a:defRPr>
            </a:lvl1pPr>
            <a:lvl2pPr marL="0" indent="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r>
              <a:rPr lang="de-DE" dirty="0" err="1" smtClean="0"/>
              <a:t>than</a:t>
            </a:r>
            <a:r>
              <a:rPr lang="de-DE" dirty="0" smtClean="0"/>
              <a:t> 3 </a:t>
            </a:r>
            <a:r>
              <a:rPr lang="de-DE" dirty="0" err="1" smtClean="0"/>
              <a:t>lines</a:t>
            </a:r>
            <a:r>
              <a:rPr lang="de-DE" dirty="0" smtClean="0"/>
              <a:t>.</a:t>
            </a:r>
            <a:endParaRPr lang="de-DE" dirty="0"/>
          </a:p>
        </p:txBody>
      </p:sp>
      <p:sp>
        <p:nvSpPr>
          <p:cNvPr id="7"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2"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330469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 Text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Bildplatzhalter"/>
          <p:cNvSpPr>
            <a:spLocks noGrp="1"/>
          </p:cNvSpPr>
          <p:nvPr>
            <p:ph type="pic" sz="quarter" idx="11" hasCustomPrompt="1"/>
          </p:nvPr>
        </p:nvSpPr>
        <p:spPr>
          <a:xfrm>
            <a:off x="432000" y="1714500"/>
            <a:ext cx="5220775"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5"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882626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Image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714500"/>
            <a:ext cx="2700000" cy="4464000"/>
          </a:xfrm>
          <a:prstGeom prst="rect">
            <a:avLst/>
          </a:prstGeom>
        </p:spPr>
        <p:txBody>
          <a:bodyPr lIns="0" tIns="0" rIns="0" bIns="0"/>
          <a:lstStyle>
            <a:lvl1pPr marL="0" indent="0" algn="r">
              <a:lnSpc>
                <a:spcPct val="100000"/>
              </a:lnSpc>
              <a:spcBef>
                <a:spcPts val="600"/>
              </a:spcBef>
              <a:spcAft>
                <a:spcPts val="600"/>
              </a:spcAft>
              <a:buFontTx/>
              <a:buNone/>
              <a:defRPr sz="1600" b="0"/>
            </a:lvl1pPr>
            <a:lvl2pPr marL="0" indent="0" algn="r">
              <a:lnSpc>
                <a:spcPts val="2400"/>
              </a:lnSpc>
              <a:buFontTx/>
              <a:buNone/>
              <a:defRPr sz="1600" b="0"/>
            </a:lvl2pPr>
            <a:lvl3pPr marL="0" indent="0" algn="r">
              <a:lnSpc>
                <a:spcPts val="2000"/>
              </a:lnSpc>
              <a:buFontTx/>
              <a:buNone/>
              <a:defRPr sz="1600" b="0"/>
            </a:lvl3pPr>
          </a:lstStyle>
          <a:p>
            <a:pPr lvl="0"/>
            <a:r>
              <a:rPr lang="de-DE" dirty="0" err="1" smtClean="0"/>
              <a:t>Running</a:t>
            </a:r>
            <a:r>
              <a:rPr lang="de-DE" dirty="0" smtClean="0"/>
              <a:t> </a:t>
            </a:r>
            <a:r>
              <a:rPr lang="de-DE" dirty="0" err="1" smtClean="0"/>
              <a:t>text</a:t>
            </a:r>
            <a:endParaRPr lang="de-DE" dirty="0" smtClean="0"/>
          </a:p>
        </p:txBody>
      </p:sp>
      <p:sp>
        <p:nvSpPr>
          <p:cNvPr id="7" name="Bildplatzhalter"/>
          <p:cNvSpPr>
            <a:spLocks noGrp="1"/>
          </p:cNvSpPr>
          <p:nvPr>
            <p:ph type="pic" sz="quarter" idx="11" hasCustomPrompt="1"/>
          </p:nvPr>
        </p:nvSpPr>
        <p:spPr>
          <a:xfrm>
            <a:off x="3492000" y="1714500"/>
            <a:ext cx="5220000" cy="4459288"/>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6"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Text </a:t>
            </a:r>
            <a:r>
              <a:rPr lang="de-DE" dirty="0" err="1" smtClean="0"/>
              <a:t>left</a:t>
            </a:r>
            <a:r>
              <a:rPr lang="de-DE" dirty="0" smtClean="0"/>
              <a:t>, </a:t>
            </a:r>
            <a:r>
              <a:rPr lang="de-DE" dirty="0" err="1" smtClean="0"/>
              <a:t>picture</a:t>
            </a:r>
            <a:r>
              <a:rPr lang="de-DE" dirty="0" smtClean="0"/>
              <a:t> </a:t>
            </a:r>
            <a:r>
              <a:rPr lang="de-DE" dirty="0" err="1" smtClean="0"/>
              <a:t>right</a:t>
            </a: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9"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498762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image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baseline="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t>
            </a:r>
            <a:r>
              <a:rPr lang="de-DE" dirty="0" err="1" smtClean="0"/>
              <a:t>two</a:t>
            </a:r>
            <a:r>
              <a:rPr lang="de-DE" dirty="0" smtClean="0"/>
              <a:t> </a:t>
            </a:r>
            <a:r>
              <a:rPr lang="de-DE" dirty="0" err="1" smtClean="0"/>
              <a:t>pictures</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endParaRPr lang="de-DE" dirty="0"/>
          </a:p>
        </p:txBody>
      </p:sp>
      <p:sp>
        <p:nvSpPr>
          <p:cNvPr id="9"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0"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2309648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Images + Two Caption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0" y="1714500"/>
            <a:ext cx="3960775" cy="3960000"/>
          </a:xfrm>
          <a:prstGeom prst="rect">
            <a:avLst/>
          </a:prstGeom>
        </p:spPr>
        <p:txBody>
          <a:bodyPr/>
          <a:lstStyle>
            <a:lvl1pPr marL="0" indent="0">
              <a:buFontTx/>
              <a:buNone/>
              <a:defRPr sz="1200">
                <a:solidFill>
                  <a:srgbClr val="818A8F"/>
                </a:solidFill>
              </a:defRPr>
            </a:lvl1pPr>
          </a:lstStyle>
          <a:p>
            <a:r>
              <a:rPr lang="de-DE" sz="1200" dirty="0" smtClean="0"/>
              <a:t>Image 1</a:t>
            </a:r>
            <a:endParaRPr lang="de-DE" dirty="0"/>
          </a:p>
        </p:txBody>
      </p:sp>
      <p:sp>
        <p:nvSpPr>
          <p:cNvPr id="6" name="BildplatzhalterRechts"/>
          <p:cNvSpPr>
            <a:spLocks noGrp="1"/>
          </p:cNvSpPr>
          <p:nvPr>
            <p:ph type="pic" sz="quarter" idx="12" hasCustomPrompt="1"/>
          </p:nvPr>
        </p:nvSpPr>
        <p:spPr>
          <a:xfrm>
            <a:off x="4752000" y="1714500"/>
            <a:ext cx="3960000" cy="3960000"/>
          </a:xfrm>
          <a:prstGeom prst="rect">
            <a:avLst/>
          </a:prstGeom>
        </p:spPr>
        <p:txBody>
          <a:bodyPr/>
          <a:lstStyle>
            <a:lvl1pPr marL="0" indent="0">
              <a:buFontTx/>
              <a:buNone/>
              <a:defRPr sz="1200">
                <a:solidFill>
                  <a:srgbClr val="818A8F"/>
                </a:solidFill>
              </a:defRPr>
            </a:lvl1pPr>
          </a:lstStyle>
          <a:p>
            <a:r>
              <a:rPr lang="de-DE" sz="1200" dirty="0" smtClean="0"/>
              <a:t>Image 2</a:t>
            </a:r>
            <a:endParaRPr lang="de-DE" dirty="0"/>
          </a:p>
        </p:txBody>
      </p:sp>
      <p:sp>
        <p:nvSpPr>
          <p:cNvPr id="12" name="Textplatzhalter"/>
          <p:cNvSpPr>
            <a:spLocks noGrp="1"/>
          </p:cNvSpPr>
          <p:nvPr>
            <p:ph type="body" sz="quarter" idx="13" hasCustomPrompt="1"/>
          </p:nvPr>
        </p:nvSpPr>
        <p:spPr>
          <a:xfrm>
            <a:off x="43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1</a:t>
            </a:r>
          </a:p>
          <a:p>
            <a:pPr lvl="1"/>
            <a:endParaRPr lang="de-DE" dirty="0"/>
          </a:p>
        </p:txBody>
      </p:sp>
      <p:sp>
        <p:nvSpPr>
          <p:cNvPr id="8" name="Titel"/>
          <p:cNvSpPr>
            <a:spLocks noGrp="1"/>
          </p:cNvSpPr>
          <p:nvPr>
            <p:ph type="title" hasCustomPrompt="1"/>
          </p:nvPr>
        </p:nvSpPr>
        <p:spPr>
          <a:xfrm>
            <a:off x="432000" y="562461"/>
            <a:ext cx="8280000" cy="860145"/>
          </a:xfrm>
          <a:prstGeom prst="rect">
            <a:avLst/>
          </a:prstGeom>
        </p:spPr>
        <p:txBody>
          <a:bodyPr lIns="0" rIns="0"/>
          <a:lstStyle>
            <a:lvl1pPr>
              <a:lnSpc>
                <a:spcPct val="100000"/>
              </a:lnSpc>
              <a:defRPr sz="28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9" name="Textplatzhalter"/>
          <p:cNvSpPr>
            <a:spLocks noGrp="1"/>
          </p:cNvSpPr>
          <p:nvPr>
            <p:ph type="body" sz="quarter" idx="14" hasCustomPrompt="1"/>
          </p:nvPr>
        </p:nvSpPr>
        <p:spPr>
          <a:xfrm>
            <a:off x="4752000" y="5835650"/>
            <a:ext cx="396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1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2</a:t>
            </a:r>
          </a:p>
          <a:p>
            <a:pPr lvl="1"/>
            <a:endParaRPr lang="de-DE" dirty="0"/>
          </a:p>
        </p:txBody>
      </p:sp>
      <p:sp>
        <p:nvSpPr>
          <p:cNvPr id="10"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11"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025065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ne Image + Caption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714500"/>
            <a:ext cx="8280000" cy="3960000"/>
          </a:xfrm>
          <a:prstGeom prst="rect">
            <a:avLst/>
          </a:prstGeom>
        </p:spPr>
        <p:txBody>
          <a:bodyPr/>
          <a:lstStyle>
            <a:lvl1pPr marL="0" indent="0">
              <a:buFontTx/>
              <a:buNone/>
              <a:defRPr sz="1200">
                <a:solidFill>
                  <a:srgbClr val="818A8F"/>
                </a:solidFill>
              </a:defRPr>
            </a:lvl1pPr>
          </a:lstStyle>
          <a:p>
            <a:r>
              <a:rPr lang="de-DE" sz="1200" dirty="0" smtClean="0"/>
              <a:t>Image</a:t>
            </a:r>
            <a:endParaRPr lang="de-DE" dirty="0"/>
          </a:p>
        </p:txBody>
      </p:sp>
      <p:sp>
        <p:nvSpPr>
          <p:cNvPr id="12" name="Textplatzhalter"/>
          <p:cNvSpPr>
            <a:spLocks noGrp="1"/>
          </p:cNvSpPr>
          <p:nvPr>
            <p:ph type="body" sz="quarter" idx="13" hasCustomPrompt="1"/>
          </p:nvPr>
        </p:nvSpPr>
        <p:spPr>
          <a:xfrm>
            <a:off x="432000" y="5835650"/>
            <a:ext cx="8280000" cy="448450"/>
          </a:xfrm>
          <a:prstGeom prst="rect">
            <a:avLst/>
          </a:prstGeom>
        </p:spPr>
        <p:txBody>
          <a:bodyPr lIns="0" tIns="0" rIns="0" bIns="0"/>
          <a:lstStyle>
            <a:lvl1pPr marL="0" indent="0">
              <a:lnSpc>
                <a:spcPct val="120000"/>
              </a:lnSpc>
              <a:buFontTx/>
              <a:buNone/>
              <a:defRPr sz="1200" baseline="0"/>
            </a:lvl1pPr>
            <a:lvl2pPr marL="0" indent="0">
              <a:lnSpc>
                <a:spcPct val="120000"/>
              </a:lnSpc>
              <a:buFontTx/>
              <a:buNone/>
              <a:defRPr sz="1200"/>
            </a:lvl2pPr>
            <a:lvl3pPr marL="0" indent="0">
              <a:lnSpc>
                <a:spcPct val="150000"/>
              </a:lnSpc>
              <a:buFontTx/>
              <a:buNone/>
              <a:defRPr sz="1100"/>
            </a:lvl3pPr>
            <a:lvl4pPr marL="0" indent="0">
              <a:lnSpc>
                <a:spcPct val="150000"/>
              </a:lnSpc>
              <a:buFontTx/>
              <a:buNone/>
              <a:defRPr sz="1100"/>
            </a:lvl4pPr>
            <a:lvl5pPr marL="0" indent="0">
              <a:lnSpc>
                <a:spcPct val="150000"/>
              </a:lnSpc>
              <a:buFontTx/>
              <a:buNone/>
              <a:defRPr sz="11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5"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Slide </a:t>
            </a:r>
            <a:r>
              <a:rPr lang="de-DE" dirty="0" err="1" smtClean="0"/>
              <a:t>with</a:t>
            </a:r>
            <a:r>
              <a:rPr lang="de-DE" dirty="0" smtClean="0"/>
              <a:t> a </a:t>
            </a:r>
            <a:r>
              <a:rPr lang="de-DE" dirty="0" err="1" smtClean="0"/>
              <a:t>big</a:t>
            </a:r>
            <a:r>
              <a:rPr lang="de-DE" dirty="0" smtClean="0"/>
              <a:t> </a:t>
            </a:r>
            <a:r>
              <a:rPr lang="de-DE" dirty="0" err="1" smtClean="0"/>
              <a:t>image</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r>
              <a:rPr lang="de-DE" dirty="0" smtClean="0"/>
              <a:t/>
            </a:r>
            <a:br>
              <a:rPr lang="de-DE" dirty="0" smtClean="0"/>
            </a:b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05439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6" name="Tabellenplatzhalter"/>
          <p:cNvSpPr>
            <a:spLocks noGrp="1"/>
          </p:cNvSpPr>
          <p:nvPr>
            <p:ph type="tbl" sz="quarter" idx="10" hasCustomPrompt="1"/>
          </p:nvPr>
        </p:nvSpPr>
        <p:spPr>
          <a:xfrm>
            <a:off x="432000" y="1716678"/>
            <a:ext cx="8280000" cy="4464000"/>
          </a:xfrm>
          <a:prstGeom prst="rect">
            <a:avLst/>
          </a:prstGeom>
        </p:spPr>
        <p:txBody>
          <a:bodyPr vert="horz"/>
          <a:lstStyle>
            <a:lvl1pPr marL="0" indent="0">
              <a:buFontTx/>
              <a:buNone/>
              <a:defRPr sz="1200" baseline="0">
                <a:solidFill>
                  <a:srgbClr val="818A8F"/>
                </a:solidFill>
              </a:defRPr>
            </a:lvl1pPr>
          </a:lstStyle>
          <a:p>
            <a:r>
              <a:rPr lang="de-DE" sz="1200" dirty="0" smtClean="0"/>
              <a:t>Insert </a:t>
            </a:r>
            <a:r>
              <a:rPr lang="de-DE" sz="1200" dirty="0" err="1" smtClean="0"/>
              <a:t>table</a:t>
            </a:r>
            <a:r>
              <a:rPr lang="de-DE" sz="1200" dirty="0" smtClean="0"/>
              <a:t> via </a:t>
            </a:r>
            <a:r>
              <a:rPr lang="de-DE" sz="1200" dirty="0" err="1" smtClean="0"/>
              <a:t>the</a:t>
            </a:r>
            <a:r>
              <a:rPr lang="de-DE" sz="1200" dirty="0" smtClean="0"/>
              <a:t>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„Table“: </a:t>
            </a:r>
            <a:r>
              <a:rPr lang="de-DE" sz="1200" dirty="0" err="1" smtClean="0"/>
              <a:t>Choose</a:t>
            </a:r>
            <a:r>
              <a:rPr lang="de-DE" sz="1200" dirty="0" smtClean="0"/>
              <a:t> </a:t>
            </a:r>
            <a:r>
              <a:rPr lang="de-DE" sz="1200" dirty="0" err="1" smtClean="0"/>
              <a:t>number</a:t>
            </a:r>
            <a:r>
              <a:rPr lang="de-DE" sz="1200" dirty="0" smtClean="0"/>
              <a:t> </a:t>
            </a:r>
            <a:r>
              <a:rPr lang="de-DE" sz="1200" dirty="0" err="1" smtClean="0"/>
              <a:t>of</a:t>
            </a:r>
            <a:r>
              <a:rPr lang="de-DE" sz="1200" dirty="0" smtClean="0"/>
              <a:t> </a:t>
            </a:r>
            <a:r>
              <a:rPr lang="de-DE" sz="1200" dirty="0" err="1" smtClean="0"/>
              <a:t>rows</a:t>
            </a:r>
            <a:r>
              <a:rPr lang="de-DE" sz="1200" dirty="0" smtClean="0"/>
              <a:t> </a:t>
            </a:r>
            <a:r>
              <a:rPr lang="de-DE" sz="1200" dirty="0" err="1" smtClean="0"/>
              <a:t>and</a:t>
            </a:r>
            <a:r>
              <a:rPr lang="de-DE" sz="1200" dirty="0" smtClean="0"/>
              <a:t> </a:t>
            </a:r>
            <a:r>
              <a:rPr lang="de-DE" sz="1200" dirty="0" err="1" smtClean="0"/>
              <a:t>columns</a:t>
            </a:r>
            <a:r>
              <a:rPr lang="de-DE" sz="1200" dirty="0" smtClean="0"/>
              <a:t> </a:t>
            </a:r>
            <a:r>
              <a:rPr lang="de-DE" sz="1200" dirty="0" err="1" smtClean="0"/>
              <a:t>and</a:t>
            </a:r>
            <a:r>
              <a:rPr lang="de-DE" sz="1200" dirty="0" smtClean="0"/>
              <a:t> </a:t>
            </a:r>
            <a:r>
              <a:rPr lang="de-DE" sz="1200" dirty="0" err="1" smtClean="0"/>
              <a:t>subsequently</a:t>
            </a:r>
            <a:r>
              <a:rPr lang="de-DE" sz="1200" dirty="0" smtClean="0"/>
              <a:t> </a:t>
            </a:r>
            <a:r>
              <a:rPr lang="de-DE" sz="1200" dirty="0" err="1" smtClean="0"/>
              <a:t>click</a:t>
            </a:r>
            <a:r>
              <a:rPr lang="de-DE" sz="1200" dirty="0" smtClean="0"/>
              <a:t> on „New </a:t>
            </a:r>
            <a:r>
              <a:rPr lang="de-DE" sz="1200" dirty="0" err="1" smtClean="0"/>
              <a:t>table</a:t>
            </a:r>
            <a:r>
              <a:rPr lang="de-DE" sz="1200" dirty="0" smtClean="0"/>
              <a: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Table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1306212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5" name="Diagrammplatzhalter"/>
          <p:cNvSpPr>
            <a:spLocks noGrp="1"/>
          </p:cNvSpPr>
          <p:nvPr>
            <p:ph type="chart" sz="quarter" idx="10" hasCustomPrompt="1"/>
          </p:nvPr>
        </p:nvSpPr>
        <p:spPr>
          <a:xfrm>
            <a:off x="432000" y="1709788"/>
            <a:ext cx="8280000" cy="4464000"/>
          </a:xfrm>
          <a:prstGeom prst="rect">
            <a:avLst/>
          </a:prstGeom>
        </p:spPr>
        <p:txBody>
          <a:bodyPr vert="horz"/>
          <a:lstStyle>
            <a:lvl1pPr marL="0" indent="0">
              <a:buFontTx/>
              <a:buNone/>
              <a:defRPr sz="120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a:t>
            </a:r>
            <a:r>
              <a:rPr lang="de-DE" sz="1200" dirty="0" err="1" smtClean="0"/>
              <a:t>eliagroup</a:t>
            </a:r>
            <a:r>
              <a:rPr lang="de-DE" sz="1200" dirty="0" smtClean="0"/>
              <a:t> “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4"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a:solidFill>
                  <a:srgbClr val="E75420"/>
                </a:solidFill>
              </a:defRPr>
            </a:lvl1pPr>
          </a:lstStyle>
          <a:p>
            <a:r>
              <a:rPr lang="de-DE" dirty="0" smtClean="0"/>
              <a:t>Chart title</a:t>
            </a:r>
            <a:endParaRPr lang="de-DE" dirty="0"/>
          </a:p>
        </p:txBody>
      </p:sp>
      <p:sp>
        <p:nvSpPr>
          <p:cNvPr id="6"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7"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080177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rt + Text slide">
    <p:spTree>
      <p:nvGrpSpPr>
        <p:cNvPr id="1" name=""/>
        <p:cNvGrpSpPr/>
        <p:nvPr/>
      </p:nvGrpSpPr>
      <p:grpSpPr>
        <a:xfrm>
          <a:off x="0" y="0"/>
          <a:ext cx="0" cy="0"/>
          <a:chOff x="0" y="0"/>
          <a:chExt cx="0" cy="0"/>
        </a:xfrm>
      </p:grpSpPr>
      <p:sp>
        <p:nvSpPr>
          <p:cNvPr id="3" name="Diagrammplatzhalter"/>
          <p:cNvSpPr>
            <a:spLocks noGrp="1"/>
          </p:cNvSpPr>
          <p:nvPr>
            <p:ph type="chart" sz="quarter" idx="11" hasCustomPrompt="1"/>
          </p:nvPr>
        </p:nvSpPr>
        <p:spPr>
          <a:xfrm>
            <a:off x="432000" y="1709788"/>
            <a:ext cx="5215550" cy="4464000"/>
          </a:xfrm>
          <a:prstGeom prst="rect">
            <a:avLst/>
          </a:prstGeom>
        </p:spPr>
        <p:txBody>
          <a:bodyPr vert="horz"/>
          <a:lstStyle>
            <a:lvl1pPr marL="0" indent="0">
              <a:buFontTx/>
              <a:buNone/>
              <a:defRPr sz="1200" baseline="0">
                <a:solidFill>
                  <a:schemeClr val="lt2"/>
                </a:solidFill>
              </a:defRPr>
            </a:lvl1pPr>
          </a:lstStyle>
          <a:p>
            <a:r>
              <a:rPr lang="de-DE" sz="1200" dirty="0" smtClean="0"/>
              <a:t>Insert </a:t>
            </a:r>
            <a:r>
              <a:rPr lang="de-DE" sz="1200" dirty="0" err="1" smtClean="0"/>
              <a:t>chart</a:t>
            </a:r>
            <a:r>
              <a:rPr lang="de-DE" sz="1200" dirty="0" smtClean="0"/>
              <a:t> </a:t>
            </a:r>
            <a:r>
              <a:rPr lang="de-DE" sz="1200" dirty="0" err="1" smtClean="0"/>
              <a:t>by</a:t>
            </a:r>
            <a:r>
              <a:rPr lang="de-DE" sz="1200" dirty="0" smtClean="0"/>
              <a:t> </a:t>
            </a:r>
            <a:r>
              <a:rPr lang="de-DE" sz="1200" dirty="0" err="1" smtClean="0"/>
              <a:t>choosing</a:t>
            </a:r>
            <a:r>
              <a:rPr lang="de-DE" sz="1200" dirty="0" smtClean="0"/>
              <a:t> a </a:t>
            </a:r>
            <a:r>
              <a:rPr lang="de-DE" sz="1200" dirty="0" err="1" smtClean="0"/>
              <a:t>chart</a:t>
            </a:r>
            <a:r>
              <a:rPr lang="de-DE" sz="1200" dirty="0" smtClean="0"/>
              <a:t> </a:t>
            </a:r>
            <a:r>
              <a:rPr lang="de-DE" sz="1200" dirty="0" err="1" smtClean="0"/>
              <a:t>layout</a:t>
            </a:r>
            <a:r>
              <a:rPr lang="de-DE" sz="1200" dirty="0" smtClean="0"/>
              <a:t> in </a:t>
            </a:r>
            <a:r>
              <a:rPr lang="de-DE" sz="1200" dirty="0" err="1" smtClean="0"/>
              <a:t>the</a:t>
            </a:r>
            <a:r>
              <a:rPr lang="de-DE" sz="1200" dirty="0" smtClean="0"/>
              <a:t> „ </a:t>
            </a:r>
            <a:r>
              <a:rPr lang="de-DE" sz="1200" dirty="0" err="1" smtClean="0"/>
              <a:t>eliagroup</a:t>
            </a:r>
            <a:r>
              <a:rPr lang="de-DE" sz="1200" dirty="0" smtClean="0"/>
              <a:t>“ </a:t>
            </a:r>
            <a:r>
              <a:rPr lang="de-DE" sz="1200" dirty="0" err="1" smtClean="0"/>
              <a:t>menu</a:t>
            </a:r>
            <a:r>
              <a:rPr lang="de-DE" sz="1200" dirty="0" smtClean="0"/>
              <a:t>, </a:t>
            </a:r>
            <a:r>
              <a:rPr lang="de-DE" sz="1200" dirty="0" err="1" smtClean="0"/>
              <a:t>point</a:t>
            </a:r>
            <a:r>
              <a:rPr lang="de-DE" sz="1200" dirty="0" smtClean="0"/>
              <a:t> „Chart“</a:t>
            </a:r>
            <a:endParaRPr lang="de-DE" dirty="0"/>
          </a:p>
        </p:txBody>
      </p:sp>
      <p:sp>
        <p:nvSpPr>
          <p:cNvPr id="7" name="Textplatzhalter"/>
          <p:cNvSpPr>
            <a:spLocks noGrp="1"/>
          </p:cNvSpPr>
          <p:nvPr>
            <p:ph type="body" sz="quarter" idx="10" hasCustomPrompt="1"/>
          </p:nvPr>
        </p:nvSpPr>
        <p:spPr>
          <a:xfrm>
            <a:off x="6012000" y="1709788"/>
            <a:ext cx="2700000" cy="4464000"/>
          </a:xfrm>
          <a:prstGeom prst="rect">
            <a:avLst/>
          </a:prstGeom>
        </p:spPr>
        <p:txBody>
          <a:bodyPr lIns="0" tIns="0" rIns="0" bIns="0"/>
          <a:lstStyle>
            <a:lvl1pPr marL="0" indent="0">
              <a:lnSpc>
                <a:spcPct val="120000"/>
              </a:lnSpc>
              <a:spcBef>
                <a:spcPts val="600"/>
              </a:spcBef>
              <a:spcAft>
                <a:spcPts val="600"/>
              </a:spcAft>
              <a:buFontTx/>
              <a:buNone/>
              <a:defRPr sz="1600" b="0"/>
            </a:lvl1pPr>
            <a:lvl2pPr marL="273050" indent="-273050">
              <a:lnSpc>
                <a:spcPct val="120000"/>
              </a:lnSpc>
              <a:spcBef>
                <a:spcPts val="300"/>
              </a:spcBef>
              <a:spcAft>
                <a:spcPts val="300"/>
              </a:spcAft>
              <a:buClr>
                <a:srgbClr val="E75420"/>
              </a:buClr>
              <a:buFont typeface="Lucida Grande"/>
              <a:buChar char="-"/>
              <a:defRPr sz="1600" b="0"/>
            </a:lvl2pPr>
            <a:lvl3pPr marL="576000" indent="0">
              <a:lnSpc>
                <a:spcPct val="120000"/>
              </a:lnSpc>
              <a:spcBef>
                <a:spcPts val="300"/>
              </a:spcBef>
              <a:spcAft>
                <a:spcPts val="300"/>
              </a:spcAft>
              <a:buFontTx/>
              <a:buNone/>
              <a:defRPr sz="1600" b="0"/>
            </a:lvl3pPr>
            <a:lvl4pPr marL="864000" indent="0">
              <a:lnSpc>
                <a:spcPct val="120000"/>
              </a:lnSpc>
              <a:spcBef>
                <a:spcPts val="300"/>
              </a:spcBef>
              <a:spcAft>
                <a:spcPts val="300"/>
              </a:spcAft>
              <a:buFontTx/>
              <a:buNone/>
              <a:defRPr sz="16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6" name="Titel"/>
          <p:cNvSpPr>
            <a:spLocks noGrp="1"/>
          </p:cNvSpPr>
          <p:nvPr>
            <p:ph type="title" hasCustomPrompt="1"/>
          </p:nvPr>
        </p:nvSpPr>
        <p:spPr>
          <a:xfrm>
            <a:off x="432000" y="562461"/>
            <a:ext cx="8280000" cy="860400"/>
          </a:xfrm>
          <a:prstGeom prst="rect">
            <a:avLst/>
          </a:prstGeom>
        </p:spPr>
        <p:txBody>
          <a:bodyPr lIns="0" rIns="0"/>
          <a:lstStyle>
            <a:lvl1pPr>
              <a:lnSpc>
                <a:spcPct val="100000"/>
              </a:lnSpc>
              <a:defRPr sz="2800" baseline="0">
                <a:solidFill>
                  <a:srgbClr val="E75420"/>
                </a:solidFill>
              </a:defRPr>
            </a:lvl1pPr>
          </a:lstStyle>
          <a:p>
            <a:r>
              <a:rPr lang="de-DE" dirty="0" smtClean="0"/>
              <a:t>Chart title</a:t>
            </a:r>
            <a:br>
              <a:rPr lang="de-DE" dirty="0" smtClean="0"/>
            </a:br>
            <a:endParaRPr lang="de-DE" dirty="0"/>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46535B">
                    <a:tint val="75000"/>
                  </a:srgbClr>
                </a:solidFill>
              </a:rPr>
              <a:t>elia presentation template / City, 19.11.2013 / Firstname Lastname </a:t>
            </a:r>
            <a:endParaRPr lang="en-US" dirty="0">
              <a:solidFill>
                <a:srgbClr val="46535B">
                  <a:tint val="75000"/>
                </a:srgbClr>
              </a:solidFill>
            </a:endParaRPr>
          </a:p>
        </p:txBody>
      </p:sp>
      <p:sp>
        <p:nvSpPr>
          <p:cNvPr id="8"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smtClean="0">
                <a:solidFill>
                  <a:srgbClr val="46535B">
                    <a:tint val="75000"/>
                  </a:srgbClr>
                </a:solidFill>
              </a:rPr>
              <a:pPr/>
              <a:t>‹#›</a:t>
            </a:fld>
            <a:endParaRPr lang="en-US" dirty="0">
              <a:solidFill>
                <a:srgbClr val="46535B">
                  <a:tint val="75000"/>
                </a:srgbClr>
              </a:solidFill>
            </a:endParaRPr>
          </a:p>
        </p:txBody>
      </p:sp>
    </p:spTree>
    <p:extLst>
      <p:ext uri="{BB962C8B-B14F-4D97-AF65-F5344CB8AC3E}">
        <p14:creationId xmlns:p14="http://schemas.microsoft.com/office/powerpoint/2010/main" val="4066025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10.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10.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7.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3.jpeg"/><Relationship Id="rId2" Type="http://schemas.openxmlformats.org/officeDocument/2006/relationships/slideLayout" Target="../slideLayouts/slideLayout72.xml"/><Relationship Id="rId16" Type="http://schemas.openxmlformats.org/officeDocument/2006/relationships/theme" Target="../theme/theme11.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image" Target="../media/image14.png"/><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image" Target="../media/image14.png"/><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image" Target="../media/image14.png"/><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image" Target="../media/image14.png"/><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 Type="http://schemas.openxmlformats.org/officeDocument/2006/relationships/slideLayout" Target="../slideLayouts/slideLayout172.xml"/><Relationship Id="rId21" Type="http://schemas.openxmlformats.org/officeDocument/2006/relationships/theme" Target="../theme/theme16.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image" Target="../media/image1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3" Type="http://schemas.openxmlformats.org/officeDocument/2006/relationships/slideLayout" Target="../slideLayouts/slideLayout192.xml"/><Relationship Id="rId21" Type="http://schemas.openxmlformats.org/officeDocument/2006/relationships/theme" Target="../theme/theme17.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image" Target="../media/image14.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3" Type="http://schemas.openxmlformats.org/officeDocument/2006/relationships/slideLayout" Target="../slideLayouts/slideLayout212.xml"/><Relationship Id="rId21" Type="http://schemas.openxmlformats.org/officeDocument/2006/relationships/slideLayout" Target="../slideLayouts/slideLayout230.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slideLayout" Target="../slideLayouts/slideLayout229.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23" Type="http://schemas.openxmlformats.org/officeDocument/2006/relationships/image" Target="../media/image14.png"/><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3" Type="http://schemas.openxmlformats.org/officeDocument/2006/relationships/slideLayout" Target="../slideLayouts/slideLayout233.xml"/><Relationship Id="rId21" Type="http://schemas.openxmlformats.org/officeDocument/2006/relationships/theme" Target="../theme/theme19.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image" Target="../media/image1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3" Type="http://schemas.openxmlformats.org/officeDocument/2006/relationships/slideLayout" Target="../slideLayouts/slideLayout253.xml"/><Relationship Id="rId21" Type="http://schemas.openxmlformats.org/officeDocument/2006/relationships/image" Target="../media/image14.png"/><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theme" Target="../theme/theme20.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3" Type="http://schemas.openxmlformats.org/officeDocument/2006/relationships/slideLayout" Target="../slideLayouts/slideLayout272.xml"/><Relationship Id="rId21" Type="http://schemas.openxmlformats.org/officeDocument/2006/relationships/theme" Target="../theme/theme21.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0" Type="http://schemas.openxmlformats.org/officeDocument/2006/relationships/slideLayout" Target="../slideLayouts/slideLayout289.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10" Type="http://schemas.openxmlformats.org/officeDocument/2006/relationships/slideLayout" Target="../slideLayouts/slideLayout279.xml"/><Relationship Id="rId19" Type="http://schemas.openxmlformats.org/officeDocument/2006/relationships/slideLayout" Target="../slideLayouts/slideLayout288.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 Id="rId22" Type="http://schemas.openxmlformats.org/officeDocument/2006/relationships/image" Target="../media/image1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8.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7.jpeg"/><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5.jpeg"/><Relationship Id="rId5" Type="http://schemas.openxmlformats.org/officeDocument/2006/relationships/image" Target="../media/image9.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5.jpeg"/><Relationship Id="rId5" Type="http://schemas.openxmlformats.org/officeDocument/2006/relationships/image" Target="../media/image9.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5.jpeg"/><Relationship Id="rId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Title Placeholder 1"/>
          <p:cNvSpPr>
            <a:spLocks noGrp="1"/>
          </p:cNvSpPr>
          <p:nvPr>
            <p:ph type="title"/>
          </p:nvPr>
        </p:nvSpPr>
        <p:spPr bwMode="auto">
          <a:xfrm>
            <a:off x="449263" y="539750"/>
            <a:ext cx="8291512"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p>
        </p:txBody>
      </p:sp>
      <p:sp>
        <p:nvSpPr>
          <p:cNvPr id="1028" name="Text Placeholder 2"/>
          <p:cNvSpPr>
            <a:spLocks noGrp="1"/>
          </p:cNvSpPr>
          <p:nvPr>
            <p:ph type="body" idx="1"/>
          </p:nvPr>
        </p:nvSpPr>
        <p:spPr bwMode="auto">
          <a:xfrm>
            <a:off x="449263" y="1708150"/>
            <a:ext cx="82994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text styles</a:t>
            </a:r>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ransition spd="med">
    <p:wipe dir="u"/>
  </p:transition>
  <p:timing>
    <p:tnLst>
      <p:par>
        <p:cTn id="1" dur="indefinite" restart="never" nodeType="tmRoot"/>
      </p:par>
    </p:tnLst>
  </p:timing>
  <p:hf hdr="0" ftr="0" dt="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fontAlgn="base">
        <a:spcBef>
          <a:spcPct val="0"/>
        </a:spcBef>
        <a:spcAft>
          <a:spcPct val="0"/>
        </a:spcAft>
        <a:defRPr sz="2800" b="1">
          <a:solidFill>
            <a:schemeClr val="bg1"/>
          </a:solidFill>
          <a:latin typeface="Verdana" pitchFamily="34" charset="0"/>
        </a:defRPr>
      </a:lvl6pPr>
      <a:lvl7pPr marL="914400" algn="l" rtl="0" fontAlgn="base">
        <a:spcBef>
          <a:spcPct val="0"/>
        </a:spcBef>
        <a:spcAft>
          <a:spcPct val="0"/>
        </a:spcAft>
        <a:defRPr sz="2800" b="1">
          <a:solidFill>
            <a:schemeClr val="bg1"/>
          </a:solidFill>
          <a:latin typeface="Verdana" pitchFamily="34" charset="0"/>
        </a:defRPr>
      </a:lvl7pPr>
      <a:lvl8pPr marL="1371600" algn="l" rtl="0" fontAlgn="base">
        <a:spcBef>
          <a:spcPct val="0"/>
        </a:spcBef>
        <a:spcAft>
          <a:spcPct val="0"/>
        </a:spcAft>
        <a:defRPr sz="2800" b="1">
          <a:solidFill>
            <a:schemeClr val="bg1"/>
          </a:solidFill>
          <a:latin typeface="Verdana" pitchFamily="34" charset="0"/>
        </a:defRPr>
      </a:lvl8pPr>
      <a:lvl9pPr marL="1828800" algn="l" rtl="0" fontAlgn="base">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defRPr sz="2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15" descr="l_50hz_ppt_04_Fuss_innen"/>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0" y="6408738"/>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6" descr="logo_elia_RVB_vecto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942138" y="261938"/>
            <a:ext cx="187483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p:cNvSpPr>
            <a:spLocks noGrp="1"/>
          </p:cNvSpPr>
          <p:nvPr>
            <p:ph type="dt" sz="half" idx="2"/>
          </p:nvPr>
        </p:nvSpPr>
        <p:spPr>
          <a:xfrm>
            <a:off x="360363" y="6548438"/>
            <a:ext cx="792162" cy="252412"/>
          </a:xfrm>
          <a:prstGeom prst="rect">
            <a:avLst/>
          </a:prstGeom>
        </p:spPr>
        <p:txBody>
          <a:bodyPr vert="horz" wrap="square" lIns="0" tIns="0" rIns="0" bIns="0" numCol="1" anchor="t" anchorCtr="0" compatLnSpc="1">
            <a:prstTxWarp prst="textNoShape">
              <a:avLst/>
            </a:prstTxWarp>
          </a:bodyPr>
          <a:lstStyle>
            <a:lvl1pPr>
              <a:defRPr sz="900">
                <a:solidFill>
                  <a:schemeClr val="bg1"/>
                </a:solidFill>
                <a:ea typeface="Arial" charset="0"/>
                <a:cs typeface="Arial" charset="0"/>
              </a:defRPr>
            </a:lvl1pPr>
          </a:lstStyle>
          <a:p>
            <a:pPr>
              <a:defRPr/>
            </a:pPr>
            <a:fld id="{BB7DE51C-1DB9-4D4C-8F1D-522A161F4AFD}" type="datetime1">
              <a:rPr lang="en-US"/>
              <a:pPr>
                <a:defRPr/>
              </a:pPr>
              <a:t>10/25/2019</a:t>
            </a:fld>
            <a:endParaRPr lang="en-US"/>
          </a:p>
        </p:txBody>
      </p:sp>
      <p:sp>
        <p:nvSpPr>
          <p:cNvPr id="10" name="Footer Placeholder 4"/>
          <p:cNvSpPr>
            <a:spLocks noGrp="1"/>
          </p:cNvSpPr>
          <p:nvPr>
            <p:ph type="ftr" sz="quarter" idx="3"/>
          </p:nvPr>
        </p:nvSpPr>
        <p:spPr>
          <a:xfrm>
            <a:off x="1227138" y="6548438"/>
            <a:ext cx="6081712" cy="252412"/>
          </a:xfrm>
          <a:prstGeom prst="rect">
            <a:avLst/>
          </a:prstGeom>
        </p:spPr>
        <p:txBody>
          <a:bodyPr vert="horz" wrap="square" lIns="0" tIns="0" rIns="0" bIns="0" numCol="1" anchor="t" anchorCtr="0" compatLnSpc="1">
            <a:prstTxWarp prst="textNoShape">
              <a:avLst/>
            </a:prstTxWarp>
          </a:bodyPr>
          <a:lstStyle>
            <a:lvl1pPr>
              <a:defRPr sz="900">
                <a:solidFill>
                  <a:schemeClr val="bg1"/>
                </a:solidFill>
                <a:ea typeface="Arial" charset="0"/>
                <a:cs typeface="Arial" charset="0"/>
              </a:defRPr>
            </a:lvl1pPr>
          </a:lstStyle>
          <a:p>
            <a:pPr>
              <a:defRPr/>
            </a:pPr>
            <a:endParaRPr lang="nl-NL"/>
          </a:p>
        </p:txBody>
      </p:sp>
      <p:sp>
        <p:nvSpPr>
          <p:cNvPr id="11" name="Slide Number Placeholder 5"/>
          <p:cNvSpPr>
            <a:spLocks noGrp="1"/>
          </p:cNvSpPr>
          <p:nvPr>
            <p:ph type="sldNum" sz="quarter" idx="4"/>
          </p:nvPr>
        </p:nvSpPr>
        <p:spPr>
          <a:xfrm>
            <a:off x="7710488" y="6548438"/>
            <a:ext cx="817562" cy="252412"/>
          </a:xfrm>
          <a:prstGeom prst="rect">
            <a:avLst/>
          </a:prstGeom>
        </p:spPr>
        <p:txBody>
          <a:bodyPr vert="horz" wrap="square" lIns="0" tIns="0" rIns="0" bIns="0" numCol="1" anchor="t" anchorCtr="0" compatLnSpc="1">
            <a:prstTxWarp prst="textNoShape">
              <a:avLst/>
            </a:prstTxWarp>
          </a:bodyPr>
          <a:lstStyle>
            <a:lvl1pPr algn="r">
              <a:defRPr sz="900" b="1">
                <a:solidFill>
                  <a:schemeClr val="bg1"/>
                </a:solidFill>
                <a:ea typeface="Arial" charset="0"/>
                <a:cs typeface="Arial" charset="0"/>
              </a:defRPr>
            </a:lvl1pPr>
          </a:lstStyle>
          <a:p>
            <a:pPr>
              <a:defRPr/>
            </a:pPr>
            <a:fld id="{093BB680-A840-4239-A6BD-8F448B3B742D}" type="slidenum">
              <a:rPr lang="en-US"/>
              <a:pPr>
                <a:defRPr/>
              </a:pPr>
              <a:t>‹#›</a:t>
            </a:fld>
            <a:endParaRPr lang="en-US"/>
          </a:p>
        </p:txBody>
      </p:sp>
      <p:sp>
        <p:nvSpPr>
          <p:cNvPr id="10247" name="Date Placeholder 3"/>
          <p:cNvSpPr>
            <a:spLocks/>
          </p:cNvSpPr>
          <p:nvPr/>
        </p:nvSpPr>
        <p:spPr bwMode="auto">
          <a:xfrm>
            <a:off x="993775" y="6405563"/>
            <a:ext cx="15811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defRPr/>
            </a:pPr>
            <a:endParaRPr lang="nl-NL" altLang="fr-FR" sz="1200" smtClean="0">
              <a:solidFill>
                <a:schemeClr val="bg1"/>
              </a:solidFill>
            </a:endParaRPr>
          </a:p>
        </p:txBody>
      </p:sp>
      <p:sp>
        <p:nvSpPr>
          <p:cNvPr id="10248" name="Footer Placeholder 4"/>
          <p:cNvSpPr>
            <a:spLocks/>
          </p:cNvSpPr>
          <p:nvPr/>
        </p:nvSpPr>
        <p:spPr bwMode="auto">
          <a:xfrm>
            <a:off x="3241675" y="6405563"/>
            <a:ext cx="3008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defRPr/>
            </a:pPr>
            <a:endParaRPr lang="nl-NL" altLang="fr-FR" sz="1200" smtClean="0">
              <a:solidFill>
                <a:srgbClr val="898989"/>
              </a:solidFill>
            </a:endParaRPr>
          </a:p>
        </p:txBody>
      </p:sp>
      <p:sp>
        <p:nvSpPr>
          <p:cNvPr id="10249" name="Rectangle 12"/>
          <p:cNvSpPr>
            <a:spLocks noGrp="1" noChangeArrowheads="1"/>
          </p:cNvSpPr>
          <p:nvPr>
            <p:ph type="title"/>
          </p:nvPr>
        </p:nvSpPr>
        <p:spPr bwMode="auto">
          <a:xfrm>
            <a:off x="395288" y="727075"/>
            <a:ext cx="813276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fr-FR" smtClean="0"/>
              <a:t>Click to edit Master title style</a:t>
            </a:r>
          </a:p>
        </p:txBody>
      </p:sp>
      <p:sp>
        <p:nvSpPr>
          <p:cNvPr id="10250" name="Rectangle 13"/>
          <p:cNvSpPr>
            <a:spLocks noGrp="1" noChangeArrowheads="1"/>
          </p:cNvSpPr>
          <p:nvPr>
            <p:ph type="body" idx="1"/>
          </p:nvPr>
        </p:nvSpPr>
        <p:spPr bwMode="auto">
          <a:xfrm>
            <a:off x="395288" y="1703388"/>
            <a:ext cx="8132762"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p:txBody>
      </p:sp>
    </p:spTree>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39" r:id="rId7"/>
    <p:sldLayoutId id="2147484311" r:id="rId8"/>
    <p:sldLayoutId id="2147484576" r:id="rId9"/>
    <p:sldLayoutId id="2147484577" r:id="rId10"/>
    <p:sldLayoutId id="2147484578" r:id="rId11"/>
    <p:sldLayoutId id="2147484579" r:id="rId12"/>
  </p:sldLayoutIdLst>
  <p:transition>
    <p:wipe dir="u"/>
  </p:transition>
  <p:hf hdr="0" ftr="0" dt="0"/>
  <p:txStyles>
    <p:titleStyle>
      <a:lvl1pPr algn="l" rtl="0" eaLnBrk="0" fontAlgn="base" hangingPunct="0">
        <a:spcBef>
          <a:spcPct val="0"/>
        </a:spcBef>
        <a:spcAft>
          <a:spcPct val="0"/>
        </a:spcAft>
        <a:defRPr sz="26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2800" b="1">
          <a:solidFill>
            <a:srgbClr val="F86613"/>
          </a:solidFill>
          <a:latin typeface="Verdana" pitchFamily="34" charset="0"/>
        </a:defRPr>
      </a:lvl6pPr>
      <a:lvl7pPr marL="914400" algn="l" rtl="0" fontAlgn="base">
        <a:spcBef>
          <a:spcPct val="0"/>
        </a:spcBef>
        <a:spcAft>
          <a:spcPct val="0"/>
        </a:spcAft>
        <a:defRPr sz="2800" b="1">
          <a:solidFill>
            <a:srgbClr val="F86613"/>
          </a:solidFill>
          <a:latin typeface="Verdana" pitchFamily="34" charset="0"/>
        </a:defRPr>
      </a:lvl7pPr>
      <a:lvl8pPr marL="1371600" algn="l" rtl="0" fontAlgn="base">
        <a:spcBef>
          <a:spcPct val="0"/>
        </a:spcBef>
        <a:spcAft>
          <a:spcPct val="0"/>
        </a:spcAft>
        <a:defRPr sz="2800" b="1">
          <a:solidFill>
            <a:srgbClr val="F86613"/>
          </a:solidFill>
          <a:latin typeface="Verdana" pitchFamily="34" charset="0"/>
        </a:defRPr>
      </a:lvl8pPr>
      <a:lvl9pPr marL="1828800" algn="l" rtl="0" fontAlgn="base">
        <a:spcBef>
          <a:spcPct val="0"/>
        </a:spcBef>
        <a:spcAft>
          <a:spcPct val="0"/>
        </a:spcAft>
        <a:defRPr sz="2800" b="1">
          <a:solidFill>
            <a:srgbClr val="F86613"/>
          </a:solidFill>
          <a:latin typeface="Verdana" pitchFamily="34" charset="0"/>
        </a:defRPr>
      </a:lvl9pPr>
    </p:titleStyle>
    <p:bodyStyle>
      <a:lvl1pPr marL="342900" indent="-342900" algn="l" rtl="0" eaLnBrk="0" fontAlgn="base" hangingPunct="0">
        <a:spcBef>
          <a:spcPct val="20000"/>
        </a:spcBef>
        <a:spcAft>
          <a:spcPct val="0"/>
        </a:spcAft>
        <a:buClr>
          <a:srgbClr val="F86613"/>
        </a:buClr>
        <a:buSzPct val="100000"/>
        <a:buFont typeface="Arial" pitchFamily="34" charset="0"/>
        <a:defRPr sz="2000" b="1">
          <a:solidFill>
            <a:srgbClr val="21363C"/>
          </a:solidFill>
          <a:latin typeface="+mn-lt"/>
          <a:ea typeface="ヒラギノ角ゴ Pro W3" charset="-128"/>
          <a:cs typeface="ヒラギノ角ゴ Pro W3" charset="-128"/>
        </a:defRPr>
      </a:lvl1pPr>
      <a:lvl2pPr marL="381000" indent="-190500" algn="l" rtl="0" eaLnBrk="0" fontAlgn="base" hangingPunct="0">
        <a:spcBef>
          <a:spcPct val="20000"/>
        </a:spcBef>
        <a:spcAft>
          <a:spcPct val="0"/>
        </a:spcAft>
        <a:buClr>
          <a:schemeClr val="tx2"/>
        </a:buClr>
        <a:buFont typeface="Lucida Grande"/>
        <a:buChar char="-"/>
        <a:defRPr sz="1600" b="1">
          <a:solidFill>
            <a:srgbClr val="21363C"/>
          </a:solidFill>
          <a:latin typeface="+mn-lt"/>
          <a:ea typeface="ヒラギノ角ゴ Pro W3" charset="-128"/>
          <a:cs typeface="ヒラギノ角ゴ Pro W3"/>
        </a:defRPr>
      </a:lvl2pPr>
      <a:lvl3pPr marL="569913" indent="-187325" algn="l" rtl="0" eaLnBrk="0" fontAlgn="base" hangingPunct="0">
        <a:spcBef>
          <a:spcPct val="20000"/>
        </a:spcBef>
        <a:spcAft>
          <a:spcPct val="0"/>
        </a:spcAft>
        <a:buClr>
          <a:schemeClr val="tx2"/>
        </a:buClr>
        <a:buSzPct val="85000"/>
        <a:buFont typeface="Verdana" pitchFamily="34" charset="0"/>
        <a:buChar char="–"/>
        <a:defRPr sz="1600">
          <a:solidFill>
            <a:srgbClr val="21363C"/>
          </a:solidFill>
          <a:latin typeface="+mn-lt"/>
          <a:ea typeface="ヒラギノ角ゴ Pro W3" charset="-128"/>
          <a:cs typeface="ヒラギノ角ゴ Pro W3"/>
        </a:defRPr>
      </a:lvl3pPr>
      <a:lvl4pPr marL="762000" indent="-190500" algn="l" rtl="0" eaLnBrk="0" fontAlgn="base" hangingPunct="0">
        <a:spcBef>
          <a:spcPct val="20000"/>
        </a:spcBef>
        <a:spcAft>
          <a:spcPct val="0"/>
        </a:spcAft>
        <a:buClr>
          <a:schemeClr val="bg2"/>
        </a:buClr>
        <a:buSzPct val="100000"/>
        <a:buChar char="-"/>
        <a:defRPr sz="1400">
          <a:solidFill>
            <a:schemeClr val="tx1"/>
          </a:solidFill>
          <a:latin typeface="Arial" charset="0"/>
          <a:ea typeface="ヒラギノ角ゴ Pro W3" charset="-128"/>
          <a:cs typeface="ヒラギノ角ゴ Pro W3"/>
        </a:defRPr>
      </a:lvl4pPr>
      <a:lvl5pPr marL="955675" indent="-190500" algn="l" rtl="0" eaLnBrk="0" fontAlgn="base" hangingPunct="0">
        <a:spcBef>
          <a:spcPct val="20000"/>
        </a:spcBef>
        <a:spcAft>
          <a:spcPct val="0"/>
        </a:spcAft>
        <a:buClr>
          <a:schemeClr val="bg2"/>
        </a:buClr>
        <a:buChar char="-"/>
        <a:defRPr sz="1400">
          <a:solidFill>
            <a:schemeClr val="tx1"/>
          </a:solidFill>
          <a:latin typeface="Arial" charset="0"/>
          <a:ea typeface="ヒラギノ角ゴ Pro W3" charset="-128"/>
          <a:cs typeface="ヒラギノ角ゴ Pro W3"/>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2" descr="master06_image00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5927725"/>
            <a:ext cx="91440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p:cNvSpPr>
            <a:spLocks noGrp="1"/>
          </p:cNvSpPr>
          <p:nvPr>
            <p:ph type="dt" sz="half" idx="2"/>
          </p:nvPr>
        </p:nvSpPr>
        <p:spPr>
          <a:xfrm>
            <a:off x="998538" y="6405563"/>
            <a:ext cx="1581150" cy="3524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chemeClr val="bg1"/>
                </a:solidFill>
                <a:latin typeface="+mn-lt"/>
              </a:defRPr>
            </a:lvl1pPr>
          </a:lstStyle>
          <a:p>
            <a:pPr>
              <a:defRPr/>
            </a:pPr>
            <a:fld id="{5A3BC565-5FAF-44CD-A8C4-B09A4AA9E918}" type="datetime1">
              <a:rPr lang="fr-BE" b="0" smtClean="0">
                <a:solidFill>
                  <a:srgbClr val="FFFFFF"/>
                </a:solidFill>
              </a:rPr>
              <a:pPr>
                <a:defRPr/>
              </a:pPr>
              <a:t>25-10-19</a:t>
            </a:fld>
            <a:endParaRPr lang="fr-BE" b="0" dirty="0">
              <a:solidFill>
                <a:srgbClr val="FFFFFF"/>
              </a:solidFill>
            </a:endParaRPr>
          </a:p>
        </p:txBody>
      </p:sp>
      <p:sp>
        <p:nvSpPr>
          <p:cNvPr id="10" name="Footer Placeholder 4"/>
          <p:cNvSpPr>
            <a:spLocks noGrp="1"/>
          </p:cNvSpPr>
          <p:nvPr>
            <p:ph type="ftr" sz="quarter" idx="3"/>
          </p:nvPr>
        </p:nvSpPr>
        <p:spPr>
          <a:xfrm>
            <a:off x="3246438" y="6405563"/>
            <a:ext cx="3008312" cy="3524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Verdana" pitchFamily="34" charset="0"/>
              </a:defRPr>
            </a:lvl1pPr>
          </a:lstStyle>
          <a:p>
            <a:pPr>
              <a:defRPr/>
            </a:pPr>
            <a:endParaRPr lang="fr-BE" b="0" dirty="0"/>
          </a:p>
        </p:txBody>
      </p:sp>
      <p:sp>
        <p:nvSpPr>
          <p:cNvPr id="11" name="Slide Number Placeholder 5"/>
          <p:cNvSpPr>
            <a:spLocks noGrp="1"/>
          </p:cNvSpPr>
          <p:nvPr>
            <p:ph type="sldNum" sz="quarter" idx="4"/>
          </p:nvPr>
        </p:nvSpPr>
        <p:spPr>
          <a:xfrm>
            <a:off x="112713" y="6405563"/>
            <a:ext cx="673100" cy="3524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latin typeface="+mn-lt"/>
              </a:defRPr>
            </a:lvl1pPr>
          </a:lstStyle>
          <a:p>
            <a:pPr>
              <a:defRPr/>
            </a:pPr>
            <a:fld id="{784A8CDA-ECE9-40DD-ABDA-BFAF4E1BCF82}" type="slidenum">
              <a:rPr lang="fr-BE" b="0" smtClean="0">
                <a:solidFill>
                  <a:srgbClr val="FFFFFF"/>
                </a:solidFill>
              </a:rPr>
              <a:pPr>
                <a:defRPr/>
              </a:pPr>
              <a:t>‹#›</a:t>
            </a:fld>
            <a:endParaRPr lang="fr-BE" b="0" dirty="0">
              <a:solidFill>
                <a:srgbClr val="FFFFFF"/>
              </a:solidFill>
            </a:endParaRPr>
          </a:p>
        </p:txBody>
      </p:sp>
      <p:sp>
        <p:nvSpPr>
          <p:cNvPr id="2054" name="Date Placeholder 3"/>
          <p:cNvSpPr>
            <a:spLocks/>
          </p:cNvSpPr>
          <p:nvPr/>
        </p:nvSpPr>
        <p:spPr bwMode="auto">
          <a:xfrm>
            <a:off x="993775" y="6405563"/>
            <a:ext cx="15811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endParaRPr lang="fr-BE" sz="1200" b="0" dirty="0">
              <a:solidFill>
                <a:srgbClr val="FFFFFF"/>
              </a:solidFill>
            </a:endParaRPr>
          </a:p>
        </p:txBody>
      </p:sp>
      <p:sp>
        <p:nvSpPr>
          <p:cNvPr id="2055" name="Footer Placeholder 4"/>
          <p:cNvSpPr>
            <a:spLocks/>
          </p:cNvSpPr>
          <p:nvPr/>
        </p:nvSpPr>
        <p:spPr bwMode="auto">
          <a:xfrm>
            <a:off x="3241675" y="6405563"/>
            <a:ext cx="3008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endParaRPr lang="fr-BE" sz="1200" b="0" dirty="0">
              <a:solidFill>
                <a:srgbClr val="898989"/>
              </a:solidFill>
            </a:endParaRPr>
          </a:p>
        </p:txBody>
      </p:sp>
      <p:sp>
        <p:nvSpPr>
          <p:cNvPr id="2056" name="Slide Number Placeholder 5"/>
          <p:cNvSpPr>
            <a:spLocks/>
          </p:cNvSpPr>
          <p:nvPr/>
        </p:nvSpPr>
        <p:spPr bwMode="auto">
          <a:xfrm>
            <a:off x="111125" y="6405563"/>
            <a:ext cx="6731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1" hangingPunct="1"/>
            <a:fld id="{42298CD8-A7DF-4C9A-8A40-5A7FAB26CD33}" type="slidenum">
              <a:rPr lang="fr-BE" sz="1200" b="0">
                <a:solidFill>
                  <a:srgbClr val="FFFFFF"/>
                </a:solidFill>
              </a:rPr>
              <a:pPr algn="r" eaLnBrk="1" hangingPunct="1"/>
              <a:t>‹#›</a:t>
            </a:fld>
            <a:endParaRPr lang="fr-BE" sz="1200" b="0" dirty="0">
              <a:solidFill>
                <a:srgbClr val="FFFFFF"/>
              </a:solidFill>
            </a:endParaRPr>
          </a:p>
        </p:txBody>
      </p:sp>
      <p:sp>
        <p:nvSpPr>
          <p:cNvPr id="2057" name="Rectangle 12"/>
          <p:cNvSpPr>
            <a:spLocks noGrp="1" noChangeArrowheads="1"/>
          </p:cNvSpPr>
          <p:nvPr>
            <p:ph type="title"/>
          </p:nvPr>
        </p:nvSpPr>
        <p:spPr bwMode="auto">
          <a:xfrm>
            <a:off x="457200" y="2698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BE" noProof="0" dirty="0" smtClean="0"/>
              <a:t>Click to </a:t>
            </a:r>
            <a:r>
              <a:rPr lang="fr-BE" noProof="0" dirty="0" err="1" smtClean="0"/>
              <a:t>edit</a:t>
            </a:r>
            <a:r>
              <a:rPr lang="fr-BE" noProof="0" dirty="0" smtClean="0"/>
              <a:t> Master </a:t>
            </a:r>
            <a:r>
              <a:rPr lang="fr-BE" noProof="0" dirty="0" err="1" smtClean="0"/>
              <a:t>title</a:t>
            </a:r>
            <a:r>
              <a:rPr lang="fr-BE" noProof="0" dirty="0" smtClean="0"/>
              <a:t> style</a:t>
            </a:r>
          </a:p>
        </p:txBody>
      </p:sp>
      <p:sp>
        <p:nvSpPr>
          <p:cNvPr id="2058" name="Rectangle 1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ltLang="en-US" noProof="0" dirty="0" smtClean="0"/>
              <a:t>Click to </a:t>
            </a:r>
            <a:r>
              <a:rPr lang="fr-BE" altLang="en-US" noProof="0" dirty="0" err="1" smtClean="0"/>
              <a:t>edit</a:t>
            </a:r>
            <a:r>
              <a:rPr lang="fr-BE" altLang="en-US" noProof="0" dirty="0" smtClean="0"/>
              <a:t> Master </a:t>
            </a:r>
            <a:r>
              <a:rPr lang="fr-BE" altLang="en-US" noProof="0" dirty="0" err="1" smtClean="0"/>
              <a:t>text</a:t>
            </a:r>
            <a:r>
              <a:rPr lang="fr-BE" altLang="en-US" noProof="0" dirty="0" smtClean="0"/>
              <a:t> styles</a:t>
            </a:r>
          </a:p>
          <a:p>
            <a:pPr lvl="1"/>
            <a:r>
              <a:rPr lang="fr-BE" altLang="en-US" noProof="0" dirty="0" smtClean="0"/>
              <a:t>Second </a:t>
            </a:r>
            <a:r>
              <a:rPr lang="fr-BE" altLang="en-US" noProof="0" dirty="0" err="1" smtClean="0"/>
              <a:t>level</a:t>
            </a:r>
            <a:endParaRPr lang="fr-BE" altLang="en-US" noProof="0" dirty="0" smtClean="0"/>
          </a:p>
          <a:p>
            <a:pPr lvl="2"/>
            <a:r>
              <a:rPr lang="fr-BE" altLang="en-US" noProof="0" dirty="0" err="1" smtClean="0"/>
              <a:t>Third</a:t>
            </a:r>
            <a:r>
              <a:rPr lang="fr-BE" altLang="en-US" noProof="0" dirty="0" smtClean="0"/>
              <a:t> </a:t>
            </a:r>
            <a:r>
              <a:rPr lang="fr-BE" altLang="en-US" noProof="0" dirty="0" err="1" smtClean="0"/>
              <a:t>level</a:t>
            </a:r>
            <a:endParaRPr lang="fr-BE" altLang="en-US" noProof="0" dirty="0" smtClean="0"/>
          </a:p>
        </p:txBody>
      </p:sp>
    </p:spTree>
    <p:extLst>
      <p:ext uri="{BB962C8B-B14F-4D97-AF65-F5344CB8AC3E}">
        <p14:creationId xmlns:p14="http://schemas.microsoft.com/office/powerpoint/2010/main" val="1632959548"/>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Lst>
  <p:transition>
    <p:wipe dir="u"/>
  </p:transition>
  <p:hf hdr="0" ftr="0"/>
  <p:txStyles>
    <p:titleStyle>
      <a:lvl1pPr algn="l" rtl="0" eaLnBrk="0" fontAlgn="base" hangingPunct="0">
        <a:spcBef>
          <a:spcPct val="0"/>
        </a:spcBef>
        <a:spcAft>
          <a:spcPct val="0"/>
        </a:spcAft>
        <a:defRPr sz="2800" b="1">
          <a:solidFill>
            <a:srgbClr val="F86613"/>
          </a:solidFill>
          <a:latin typeface="+mj-lt"/>
          <a:ea typeface="+mj-ea"/>
          <a:cs typeface="+mj-cs"/>
        </a:defRPr>
      </a:lvl1pPr>
      <a:lvl2pPr algn="l" rtl="0" eaLnBrk="0" fontAlgn="base" hangingPunct="0">
        <a:spcBef>
          <a:spcPct val="0"/>
        </a:spcBef>
        <a:spcAft>
          <a:spcPct val="0"/>
        </a:spcAft>
        <a:defRPr sz="2800" b="1">
          <a:solidFill>
            <a:srgbClr val="F86613"/>
          </a:solidFill>
          <a:latin typeface="Verdana" pitchFamily="34" charset="0"/>
        </a:defRPr>
      </a:lvl2pPr>
      <a:lvl3pPr algn="l" rtl="0" eaLnBrk="0" fontAlgn="base" hangingPunct="0">
        <a:spcBef>
          <a:spcPct val="0"/>
        </a:spcBef>
        <a:spcAft>
          <a:spcPct val="0"/>
        </a:spcAft>
        <a:defRPr sz="2800" b="1">
          <a:solidFill>
            <a:srgbClr val="F86613"/>
          </a:solidFill>
          <a:latin typeface="Verdana" pitchFamily="34" charset="0"/>
        </a:defRPr>
      </a:lvl3pPr>
      <a:lvl4pPr algn="l" rtl="0" eaLnBrk="0" fontAlgn="base" hangingPunct="0">
        <a:spcBef>
          <a:spcPct val="0"/>
        </a:spcBef>
        <a:spcAft>
          <a:spcPct val="0"/>
        </a:spcAft>
        <a:defRPr sz="2800" b="1">
          <a:solidFill>
            <a:srgbClr val="F86613"/>
          </a:solidFill>
          <a:latin typeface="Verdana" pitchFamily="34" charset="0"/>
        </a:defRPr>
      </a:lvl4pPr>
      <a:lvl5pPr algn="l" rtl="0" eaLnBrk="0" fontAlgn="base" hangingPunct="0">
        <a:spcBef>
          <a:spcPct val="0"/>
        </a:spcBef>
        <a:spcAft>
          <a:spcPct val="0"/>
        </a:spcAft>
        <a:defRPr sz="2800" b="1">
          <a:solidFill>
            <a:srgbClr val="F86613"/>
          </a:solidFill>
          <a:latin typeface="Verdana" pitchFamily="34" charset="0"/>
        </a:defRPr>
      </a:lvl5pPr>
      <a:lvl6pPr marL="457200" algn="l" rtl="0" fontAlgn="base">
        <a:spcBef>
          <a:spcPct val="0"/>
        </a:spcBef>
        <a:spcAft>
          <a:spcPct val="0"/>
        </a:spcAft>
        <a:defRPr sz="2800" b="1">
          <a:solidFill>
            <a:srgbClr val="F86613"/>
          </a:solidFill>
          <a:latin typeface="Verdana" pitchFamily="34" charset="0"/>
        </a:defRPr>
      </a:lvl6pPr>
      <a:lvl7pPr marL="914400" algn="l" rtl="0" fontAlgn="base">
        <a:spcBef>
          <a:spcPct val="0"/>
        </a:spcBef>
        <a:spcAft>
          <a:spcPct val="0"/>
        </a:spcAft>
        <a:defRPr sz="2800" b="1">
          <a:solidFill>
            <a:srgbClr val="F86613"/>
          </a:solidFill>
          <a:latin typeface="Verdana" pitchFamily="34" charset="0"/>
        </a:defRPr>
      </a:lvl7pPr>
      <a:lvl8pPr marL="1371600" algn="l" rtl="0" fontAlgn="base">
        <a:spcBef>
          <a:spcPct val="0"/>
        </a:spcBef>
        <a:spcAft>
          <a:spcPct val="0"/>
        </a:spcAft>
        <a:defRPr sz="2800" b="1">
          <a:solidFill>
            <a:srgbClr val="F86613"/>
          </a:solidFill>
          <a:latin typeface="Verdana" pitchFamily="34" charset="0"/>
        </a:defRPr>
      </a:lvl8pPr>
      <a:lvl9pPr marL="1828800" algn="l" rtl="0" fontAlgn="base">
        <a:spcBef>
          <a:spcPct val="0"/>
        </a:spcBef>
        <a:spcAft>
          <a:spcPct val="0"/>
        </a:spcAft>
        <a:defRPr sz="2800" b="1">
          <a:solidFill>
            <a:srgbClr val="F86613"/>
          </a:solidFill>
          <a:latin typeface="Verdana" pitchFamily="34" charset="0"/>
        </a:defRPr>
      </a:lvl9pPr>
    </p:titleStyle>
    <p:bodyStyle>
      <a:lvl1pPr marL="533400" indent="-533400" algn="l" rtl="0" eaLnBrk="0" fontAlgn="base" hangingPunct="0">
        <a:spcBef>
          <a:spcPct val="20000"/>
        </a:spcBef>
        <a:spcAft>
          <a:spcPct val="0"/>
        </a:spcAft>
        <a:buClr>
          <a:srgbClr val="F86613"/>
        </a:buClr>
        <a:buSzPct val="140000"/>
        <a:defRPr sz="2000">
          <a:solidFill>
            <a:srgbClr val="21363C"/>
          </a:solidFill>
          <a:latin typeface="+mn-lt"/>
          <a:ea typeface="+mn-ea"/>
          <a:cs typeface="+mn-cs"/>
        </a:defRPr>
      </a:lvl1pPr>
      <a:lvl2pPr marL="1036638" indent="-323850" algn="l" rtl="0" eaLnBrk="0" fontAlgn="base" hangingPunct="0">
        <a:spcBef>
          <a:spcPct val="20000"/>
        </a:spcBef>
        <a:spcAft>
          <a:spcPct val="0"/>
        </a:spcAft>
        <a:buClr>
          <a:srgbClr val="F86613"/>
        </a:buClr>
        <a:buChar char="•"/>
        <a:defRPr sz="2000">
          <a:solidFill>
            <a:srgbClr val="21363C"/>
          </a:solidFill>
          <a:latin typeface="+mn-lt"/>
        </a:defRPr>
      </a:lvl2pPr>
      <a:lvl3pPr marL="1444625" indent="-228600" algn="l" rtl="0" eaLnBrk="0" fontAlgn="base" hangingPunct="0">
        <a:spcBef>
          <a:spcPct val="20000"/>
        </a:spcBef>
        <a:spcAft>
          <a:spcPct val="0"/>
        </a:spcAft>
        <a:buClr>
          <a:srgbClr val="F86613"/>
        </a:buClr>
        <a:buFont typeface="Verdana" pitchFamily="34" charset="0"/>
        <a:buChar char="–"/>
        <a:defRPr sz="2000">
          <a:solidFill>
            <a:srgbClr val="21363C"/>
          </a:solidFill>
          <a:latin typeface="+mn-lt"/>
        </a:defRPr>
      </a:lvl3pPr>
      <a:lvl4pPr marL="1852613" indent="-228600" algn="l" rtl="0" eaLnBrk="0" fontAlgn="base" hangingPunct="0">
        <a:spcBef>
          <a:spcPct val="20000"/>
        </a:spcBef>
        <a:spcAft>
          <a:spcPct val="0"/>
        </a:spcAft>
        <a:defRPr sz="2000">
          <a:solidFill>
            <a:schemeClr val="tx1"/>
          </a:solidFill>
          <a:latin typeface="Arial" charset="0"/>
        </a:defRPr>
      </a:lvl4pPr>
      <a:lvl5pPr marL="22606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3" name="Masterfolie_Trennlinie"/>
          <p:cNvCxnSpPr/>
          <p:nvPr/>
        </p:nvCxnSpPr>
        <p:spPr>
          <a:xfrm>
            <a:off x="396000" y="6447992"/>
            <a:ext cx="8352000" cy="0"/>
          </a:xfrm>
          <a:prstGeom prst="line">
            <a:avLst/>
          </a:prstGeom>
          <a:ln w="9525" cmpd="sng">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7" name="Etikett" hidden="1"/>
          <p:cNvSpPr txBox="1"/>
          <p:nvPr/>
        </p:nvSpPr>
        <p:spPr>
          <a:xfrm>
            <a:off x="0" y="154800"/>
            <a:ext cx="900000" cy="180000"/>
          </a:xfrm>
          <a:prstGeom prst="rect">
            <a:avLst/>
          </a:prstGeom>
          <a:solidFill>
            <a:schemeClr val="tx1"/>
          </a:solidFill>
        </p:spPr>
        <p:txBody>
          <a:bodyPr wrap="square" rtlCol="0" anchor="ctr">
            <a:spAutoFit/>
          </a:bodyPr>
          <a:lstStyle/>
          <a:p>
            <a:pPr defTabSz="457200" eaLnBrk="1" fontAlgn="auto" hangingPunct="1">
              <a:spcBef>
                <a:spcPts val="0"/>
              </a:spcBef>
              <a:spcAft>
                <a:spcPts val="0"/>
              </a:spcAft>
            </a:pPr>
            <a:r>
              <a:rPr lang="de-DE" sz="1000" b="0">
                <a:solidFill>
                  <a:prstClr val="white"/>
                </a:solidFill>
                <a:latin typeface="Arial"/>
              </a:rPr>
              <a:t>Arbeitsstand</a:t>
            </a:r>
            <a:endParaRPr lang="de-DE" sz="1000" b="0" dirty="0">
              <a:solidFill>
                <a:prstClr val="white"/>
              </a:solidFill>
              <a:latin typeface="Aria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r>
              <a:rPr lang="en-US" b="0" smtClean="0">
                <a:solidFill>
                  <a:srgbClr val="46535B">
                    <a:tint val="75000"/>
                  </a:srgbClr>
                </a:solidFill>
                <a:latin typeface="Arial"/>
              </a:rPr>
              <a:t>elia presentation template / City, 19.11.2013 / Firstname Lastname </a:t>
            </a:r>
            <a:endParaRPr lang="en-US" b="0" dirty="0">
              <a:solidFill>
                <a:srgbClr val="46535B">
                  <a:tint val="75000"/>
                </a:srgbClr>
              </a:solidFill>
              <a:latin typeface="Arial"/>
            </a:endParaRPr>
          </a:p>
        </p:txBody>
      </p:sp>
      <p:sp>
        <p:nvSpPr>
          <p:cNvPr id="6"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EF1FA304-C126-D34A-83C8-925D2B06DD3E}" type="slidenum">
              <a:rPr lang="en-US" b="0" smtClean="0">
                <a:solidFill>
                  <a:srgbClr val="46535B">
                    <a:tint val="75000"/>
                  </a:srgbClr>
                </a:solidFill>
                <a:latin typeface="Arial"/>
              </a:rPr>
              <a:pPr defTabSz="457200" eaLnBrk="1" fontAlgn="auto" hangingPunct="1">
                <a:spcBef>
                  <a:spcPts val="0"/>
                </a:spcBef>
                <a:spcAft>
                  <a:spcPts val="0"/>
                </a:spcAft>
              </a:pPr>
              <a:t>‹#›</a:t>
            </a:fld>
            <a:endParaRPr lang="en-US" b="0" dirty="0">
              <a:solidFill>
                <a:srgbClr val="46535B">
                  <a:tint val="75000"/>
                </a:srgbClr>
              </a:solidFill>
              <a:latin typeface="Arial"/>
            </a:endParaRPr>
          </a:p>
        </p:txBody>
      </p:sp>
      <p:pic>
        <p:nvPicPr>
          <p:cNvPr id="8" name="Picture 7" descr="elia-kleur.png"/>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7889158" y="211627"/>
            <a:ext cx="1015780" cy="222343"/>
          </a:xfrm>
          <a:prstGeom prst="rect">
            <a:avLst/>
          </a:prstGeom>
        </p:spPr>
      </p:pic>
    </p:spTree>
    <p:extLst>
      <p:ext uri="{BB962C8B-B14F-4D97-AF65-F5344CB8AC3E}">
        <p14:creationId xmlns:p14="http://schemas.microsoft.com/office/powerpoint/2010/main" val="184971098"/>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 id="2147484370" r:id="rId13"/>
    <p:sldLayoutId id="2147484371" r:id="rId14"/>
    <p:sldLayoutId id="2147484372" r:id="rId15"/>
    <p:sldLayoutId id="2147484373" r:id="rId16"/>
    <p:sldLayoutId id="2147484374" r:id="rId17"/>
    <p:sldLayoutId id="2147484375" r:id="rId18"/>
    <p:sldLayoutId id="2147484376" r:id="rId19"/>
    <p:sldLayoutId id="2147484377" r:id="rId20"/>
    <p:sldLayoutId id="2147484378" r:id="rId2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3" name="Masterfolie_Trennlinie"/>
          <p:cNvCxnSpPr/>
          <p:nvPr/>
        </p:nvCxnSpPr>
        <p:spPr>
          <a:xfrm>
            <a:off x="396000" y="6447992"/>
            <a:ext cx="8352000" cy="0"/>
          </a:xfrm>
          <a:prstGeom prst="line">
            <a:avLst/>
          </a:prstGeom>
          <a:ln w="9525" cmpd="sng">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7" name="Etikett" hidden="1"/>
          <p:cNvSpPr txBox="1"/>
          <p:nvPr/>
        </p:nvSpPr>
        <p:spPr>
          <a:xfrm>
            <a:off x="0" y="154800"/>
            <a:ext cx="900000" cy="180000"/>
          </a:xfrm>
          <a:prstGeom prst="rect">
            <a:avLst/>
          </a:prstGeom>
          <a:solidFill>
            <a:schemeClr val="tx1"/>
          </a:solidFill>
        </p:spPr>
        <p:txBody>
          <a:bodyPr wrap="square" rtlCol="0" anchor="ctr">
            <a:spAutoFit/>
          </a:bodyPr>
          <a:lstStyle/>
          <a:p>
            <a:pPr defTabSz="457200" eaLnBrk="1" fontAlgn="auto" hangingPunct="1">
              <a:spcBef>
                <a:spcPts val="0"/>
              </a:spcBef>
              <a:spcAft>
                <a:spcPts val="0"/>
              </a:spcAft>
            </a:pPr>
            <a:r>
              <a:rPr lang="de-DE" sz="1000" b="0">
                <a:solidFill>
                  <a:prstClr val="white"/>
                </a:solidFill>
                <a:latin typeface="Arial"/>
              </a:rPr>
              <a:t>Arbeitsstand</a:t>
            </a:r>
            <a:endParaRPr lang="de-DE" sz="1000" b="0" dirty="0">
              <a:solidFill>
                <a:prstClr val="white"/>
              </a:solidFill>
              <a:latin typeface="Aria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r>
              <a:rPr lang="en-US" b="0" smtClean="0">
                <a:solidFill>
                  <a:srgbClr val="46535B">
                    <a:tint val="75000"/>
                  </a:srgbClr>
                </a:solidFill>
                <a:latin typeface="Arial"/>
              </a:rPr>
              <a:t>elia presentation template / City, 19.11.2013 / Firstname Lastname </a:t>
            </a:r>
            <a:endParaRPr lang="en-US" b="0" dirty="0">
              <a:solidFill>
                <a:srgbClr val="46535B">
                  <a:tint val="75000"/>
                </a:srgbClr>
              </a:solidFill>
              <a:latin typeface="Arial"/>
            </a:endParaRPr>
          </a:p>
        </p:txBody>
      </p:sp>
      <p:sp>
        <p:nvSpPr>
          <p:cNvPr id="6"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EF1FA304-C126-D34A-83C8-925D2B06DD3E}" type="slidenum">
              <a:rPr lang="en-US" b="0" smtClean="0">
                <a:solidFill>
                  <a:srgbClr val="46535B">
                    <a:tint val="75000"/>
                  </a:srgbClr>
                </a:solidFill>
                <a:latin typeface="Arial"/>
              </a:rPr>
              <a:pPr defTabSz="457200" eaLnBrk="1" fontAlgn="auto" hangingPunct="1">
                <a:spcBef>
                  <a:spcPts val="0"/>
                </a:spcBef>
                <a:spcAft>
                  <a:spcPts val="0"/>
                </a:spcAft>
              </a:pPr>
              <a:t>‹#›</a:t>
            </a:fld>
            <a:endParaRPr lang="en-US" b="0" dirty="0">
              <a:solidFill>
                <a:srgbClr val="46535B">
                  <a:tint val="75000"/>
                </a:srgbClr>
              </a:solidFill>
              <a:latin typeface="Arial"/>
            </a:endParaRPr>
          </a:p>
        </p:txBody>
      </p:sp>
      <p:pic>
        <p:nvPicPr>
          <p:cNvPr id="8" name="Picture 7" descr="elia-kleur.png"/>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7889158" y="211627"/>
            <a:ext cx="1015780" cy="222343"/>
          </a:xfrm>
          <a:prstGeom prst="rect">
            <a:avLst/>
          </a:prstGeom>
        </p:spPr>
      </p:pic>
    </p:spTree>
    <p:extLst>
      <p:ext uri="{BB962C8B-B14F-4D97-AF65-F5344CB8AC3E}">
        <p14:creationId xmlns:p14="http://schemas.microsoft.com/office/powerpoint/2010/main" val="3594654970"/>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 id="2147484392" r:id="rId13"/>
    <p:sldLayoutId id="2147484393" r:id="rId14"/>
    <p:sldLayoutId id="2147484394" r:id="rId15"/>
    <p:sldLayoutId id="2147484395" r:id="rId16"/>
    <p:sldLayoutId id="2147484396" r:id="rId17"/>
    <p:sldLayoutId id="2147484397" r:id="rId18"/>
    <p:sldLayoutId id="2147484398" r:id="rId19"/>
    <p:sldLayoutId id="2147484399" r:id="rId20"/>
    <p:sldLayoutId id="2147484400" r:id="rId2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3" name="Masterfolie_Trennlinie"/>
          <p:cNvCxnSpPr/>
          <p:nvPr/>
        </p:nvCxnSpPr>
        <p:spPr>
          <a:xfrm>
            <a:off x="396000" y="6447992"/>
            <a:ext cx="8352000" cy="0"/>
          </a:xfrm>
          <a:prstGeom prst="line">
            <a:avLst/>
          </a:prstGeom>
          <a:ln w="9525" cmpd="sng">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7" name="Etikett" hidden="1"/>
          <p:cNvSpPr txBox="1"/>
          <p:nvPr/>
        </p:nvSpPr>
        <p:spPr>
          <a:xfrm>
            <a:off x="0" y="154800"/>
            <a:ext cx="900000" cy="180000"/>
          </a:xfrm>
          <a:prstGeom prst="rect">
            <a:avLst/>
          </a:prstGeom>
          <a:solidFill>
            <a:schemeClr val="tx1"/>
          </a:solidFill>
        </p:spPr>
        <p:txBody>
          <a:bodyPr wrap="square" rtlCol="0" anchor="ctr">
            <a:spAutoFit/>
          </a:bodyPr>
          <a:lstStyle/>
          <a:p>
            <a:pPr defTabSz="457200" eaLnBrk="1" fontAlgn="auto" hangingPunct="1">
              <a:spcBef>
                <a:spcPts val="0"/>
              </a:spcBef>
              <a:spcAft>
                <a:spcPts val="0"/>
              </a:spcAft>
            </a:pPr>
            <a:r>
              <a:rPr lang="de-DE" sz="1000" b="0">
                <a:solidFill>
                  <a:prstClr val="white"/>
                </a:solidFill>
                <a:latin typeface="Arial"/>
              </a:rPr>
              <a:t>Arbeitsstand</a:t>
            </a:r>
            <a:endParaRPr lang="de-DE" sz="1000" b="0" dirty="0">
              <a:solidFill>
                <a:prstClr val="white"/>
              </a:solidFill>
              <a:latin typeface="Aria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r>
              <a:rPr lang="en-US" b="0" smtClean="0">
                <a:solidFill>
                  <a:srgbClr val="46535B">
                    <a:tint val="75000"/>
                  </a:srgbClr>
                </a:solidFill>
                <a:latin typeface="Arial"/>
              </a:rPr>
              <a:t>elia presentation template / City, 19.11.2013 / Firstname Lastname </a:t>
            </a:r>
            <a:endParaRPr lang="en-US" b="0" dirty="0">
              <a:solidFill>
                <a:srgbClr val="46535B">
                  <a:tint val="75000"/>
                </a:srgbClr>
              </a:solidFill>
              <a:latin typeface="Arial"/>
            </a:endParaRPr>
          </a:p>
        </p:txBody>
      </p:sp>
      <p:sp>
        <p:nvSpPr>
          <p:cNvPr id="6"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EF1FA304-C126-D34A-83C8-925D2B06DD3E}" type="slidenum">
              <a:rPr lang="en-US" b="0" smtClean="0">
                <a:solidFill>
                  <a:srgbClr val="46535B">
                    <a:tint val="75000"/>
                  </a:srgbClr>
                </a:solidFill>
                <a:latin typeface="Arial"/>
              </a:rPr>
              <a:pPr defTabSz="457200" eaLnBrk="1" fontAlgn="auto" hangingPunct="1">
                <a:spcBef>
                  <a:spcPts val="0"/>
                </a:spcBef>
                <a:spcAft>
                  <a:spcPts val="0"/>
                </a:spcAft>
              </a:pPr>
              <a:t>‹#›</a:t>
            </a:fld>
            <a:endParaRPr lang="en-US" b="0" dirty="0">
              <a:solidFill>
                <a:srgbClr val="46535B">
                  <a:tint val="75000"/>
                </a:srgbClr>
              </a:solidFill>
              <a:latin typeface="Arial"/>
            </a:endParaRPr>
          </a:p>
        </p:txBody>
      </p:sp>
      <p:pic>
        <p:nvPicPr>
          <p:cNvPr id="8" name="Picture 7" descr="elia-kleur.png"/>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7889158" y="211627"/>
            <a:ext cx="1015780" cy="222343"/>
          </a:xfrm>
          <a:prstGeom prst="rect">
            <a:avLst/>
          </a:prstGeom>
        </p:spPr>
      </p:pic>
    </p:spTree>
    <p:extLst>
      <p:ext uri="{BB962C8B-B14F-4D97-AF65-F5344CB8AC3E}">
        <p14:creationId xmlns:p14="http://schemas.microsoft.com/office/powerpoint/2010/main" val="1565216228"/>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 id="2147484413" r:id="rId12"/>
    <p:sldLayoutId id="2147484414" r:id="rId13"/>
    <p:sldLayoutId id="2147484415" r:id="rId14"/>
    <p:sldLayoutId id="2147484416" r:id="rId15"/>
    <p:sldLayoutId id="2147484417" r:id="rId16"/>
    <p:sldLayoutId id="2147484418" r:id="rId17"/>
    <p:sldLayoutId id="2147484419" r:id="rId18"/>
    <p:sldLayoutId id="2147484420" r:id="rId19"/>
    <p:sldLayoutId id="2147484421" r:id="rId20"/>
    <p:sldLayoutId id="2147484422" r:id="rId2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3" name="Masterfolie_Trennlinie"/>
          <p:cNvCxnSpPr/>
          <p:nvPr/>
        </p:nvCxnSpPr>
        <p:spPr>
          <a:xfrm>
            <a:off x="396000" y="6447992"/>
            <a:ext cx="8352000" cy="0"/>
          </a:xfrm>
          <a:prstGeom prst="line">
            <a:avLst/>
          </a:prstGeom>
          <a:ln w="9525" cmpd="sng">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7" name="Etikett" hidden="1"/>
          <p:cNvSpPr txBox="1"/>
          <p:nvPr/>
        </p:nvSpPr>
        <p:spPr>
          <a:xfrm>
            <a:off x="0" y="154800"/>
            <a:ext cx="900000" cy="180000"/>
          </a:xfrm>
          <a:prstGeom prst="rect">
            <a:avLst/>
          </a:prstGeom>
          <a:solidFill>
            <a:schemeClr val="tx1"/>
          </a:solidFill>
        </p:spPr>
        <p:txBody>
          <a:bodyPr wrap="square" rtlCol="0" anchor="ctr">
            <a:spAutoFit/>
          </a:bodyPr>
          <a:lstStyle/>
          <a:p>
            <a:pPr defTabSz="457200" eaLnBrk="1" fontAlgn="auto" hangingPunct="1">
              <a:spcBef>
                <a:spcPts val="0"/>
              </a:spcBef>
              <a:spcAft>
                <a:spcPts val="0"/>
              </a:spcAft>
            </a:pPr>
            <a:r>
              <a:rPr lang="de-DE" sz="1000" b="0">
                <a:solidFill>
                  <a:prstClr val="white"/>
                </a:solidFill>
                <a:latin typeface="Arial"/>
              </a:rPr>
              <a:t>Arbeitsstand</a:t>
            </a:r>
            <a:endParaRPr lang="de-DE" sz="1000" b="0" dirty="0">
              <a:solidFill>
                <a:prstClr val="white"/>
              </a:solidFill>
              <a:latin typeface="Aria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r>
              <a:rPr lang="en-US" b="0" smtClean="0">
                <a:solidFill>
                  <a:srgbClr val="46535B">
                    <a:tint val="75000"/>
                  </a:srgbClr>
                </a:solidFill>
                <a:latin typeface="Arial"/>
              </a:rPr>
              <a:t>elia presentation template / City, 19.11.2013 / Firstname Lastname </a:t>
            </a:r>
            <a:endParaRPr lang="en-US" b="0" dirty="0">
              <a:solidFill>
                <a:srgbClr val="46535B">
                  <a:tint val="75000"/>
                </a:srgbClr>
              </a:solidFill>
              <a:latin typeface="Arial"/>
            </a:endParaRPr>
          </a:p>
        </p:txBody>
      </p:sp>
      <p:sp>
        <p:nvSpPr>
          <p:cNvPr id="6"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EF1FA304-C126-D34A-83C8-925D2B06DD3E}" type="slidenum">
              <a:rPr lang="en-US" b="0" smtClean="0">
                <a:solidFill>
                  <a:srgbClr val="46535B">
                    <a:tint val="75000"/>
                  </a:srgbClr>
                </a:solidFill>
                <a:latin typeface="Arial"/>
              </a:rPr>
              <a:pPr defTabSz="457200" eaLnBrk="1" fontAlgn="auto" hangingPunct="1">
                <a:spcBef>
                  <a:spcPts val="0"/>
                </a:spcBef>
                <a:spcAft>
                  <a:spcPts val="0"/>
                </a:spcAft>
              </a:pPr>
              <a:t>‹#›</a:t>
            </a:fld>
            <a:endParaRPr lang="en-US" b="0" dirty="0">
              <a:solidFill>
                <a:srgbClr val="46535B">
                  <a:tint val="75000"/>
                </a:srgbClr>
              </a:solidFill>
              <a:latin typeface="Arial"/>
            </a:endParaRPr>
          </a:p>
        </p:txBody>
      </p:sp>
      <p:pic>
        <p:nvPicPr>
          <p:cNvPr id="8" name="Picture 7" descr="elia-kleur.png"/>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7889158" y="211627"/>
            <a:ext cx="1015780" cy="222343"/>
          </a:xfrm>
          <a:prstGeom prst="rect">
            <a:avLst/>
          </a:prstGeom>
        </p:spPr>
      </p:pic>
    </p:spTree>
    <p:extLst>
      <p:ext uri="{BB962C8B-B14F-4D97-AF65-F5344CB8AC3E}">
        <p14:creationId xmlns:p14="http://schemas.microsoft.com/office/powerpoint/2010/main" val="2133949542"/>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 id="2147484436" r:id="rId13"/>
    <p:sldLayoutId id="2147484437" r:id="rId14"/>
    <p:sldLayoutId id="2147484438" r:id="rId15"/>
    <p:sldLayoutId id="2147484439" r:id="rId16"/>
    <p:sldLayoutId id="2147484440" r:id="rId17"/>
    <p:sldLayoutId id="2147484441" r:id="rId18"/>
    <p:sldLayoutId id="2147484442" r:id="rId19"/>
    <p:sldLayoutId id="2147484443" r:id="rId20"/>
    <p:sldLayoutId id="2147484444" r:id="rId2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3" name="Masterfolie_Trennlinie"/>
          <p:cNvCxnSpPr/>
          <p:nvPr/>
        </p:nvCxnSpPr>
        <p:spPr>
          <a:xfrm>
            <a:off x="396000" y="6447992"/>
            <a:ext cx="8352000" cy="0"/>
          </a:xfrm>
          <a:prstGeom prst="line">
            <a:avLst/>
          </a:prstGeom>
          <a:ln w="9525" cmpd="sng">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7" name="Etikett" hidden="1"/>
          <p:cNvSpPr txBox="1"/>
          <p:nvPr/>
        </p:nvSpPr>
        <p:spPr>
          <a:xfrm>
            <a:off x="0" y="154800"/>
            <a:ext cx="900000" cy="180000"/>
          </a:xfrm>
          <a:prstGeom prst="rect">
            <a:avLst/>
          </a:prstGeom>
          <a:solidFill>
            <a:schemeClr val="tx1"/>
          </a:solidFill>
        </p:spPr>
        <p:txBody>
          <a:bodyPr wrap="square" rtlCol="0" anchor="ctr">
            <a:spAutoFit/>
          </a:bodyPr>
          <a:lstStyle/>
          <a:p>
            <a:pPr defTabSz="457200" eaLnBrk="1" fontAlgn="auto" hangingPunct="1">
              <a:spcBef>
                <a:spcPts val="0"/>
              </a:spcBef>
              <a:spcAft>
                <a:spcPts val="0"/>
              </a:spcAft>
            </a:pPr>
            <a:r>
              <a:rPr lang="de-DE" sz="1000" b="0">
                <a:solidFill>
                  <a:prstClr val="white"/>
                </a:solidFill>
                <a:latin typeface="Arial"/>
              </a:rPr>
              <a:t>Arbeitsstand</a:t>
            </a:r>
            <a:endParaRPr lang="de-DE" sz="1000" b="0" dirty="0">
              <a:solidFill>
                <a:prstClr val="white"/>
              </a:solidFill>
              <a:latin typeface="Aria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r>
              <a:rPr lang="en-US" b="0" smtClean="0">
                <a:solidFill>
                  <a:srgbClr val="46535B">
                    <a:tint val="75000"/>
                  </a:srgbClr>
                </a:solidFill>
                <a:latin typeface="Arial"/>
              </a:rPr>
              <a:t>elia presentation template / City, 19.11.2013 / Firstname Lastname </a:t>
            </a:r>
            <a:endParaRPr lang="en-US" b="0" dirty="0">
              <a:solidFill>
                <a:srgbClr val="46535B">
                  <a:tint val="75000"/>
                </a:srgbClr>
              </a:solidFill>
              <a:latin typeface="Arial"/>
            </a:endParaRPr>
          </a:p>
        </p:txBody>
      </p:sp>
      <p:sp>
        <p:nvSpPr>
          <p:cNvPr id="6"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EF1FA304-C126-D34A-83C8-925D2B06DD3E}" type="slidenum">
              <a:rPr lang="en-US" b="0" smtClean="0">
                <a:solidFill>
                  <a:srgbClr val="46535B">
                    <a:tint val="75000"/>
                  </a:srgbClr>
                </a:solidFill>
                <a:latin typeface="Arial"/>
              </a:rPr>
              <a:pPr defTabSz="457200" eaLnBrk="1" fontAlgn="auto" hangingPunct="1">
                <a:spcBef>
                  <a:spcPts val="0"/>
                </a:spcBef>
                <a:spcAft>
                  <a:spcPts val="0"/>
                </a:spcAft>
              </a:pPr>
              <a:t>‹#›</a:t>
            </a:fld>
            <a:endParaRPr lang="en-US" b="0" dirty="0">
              <a:solidFill>
                <a:srgbClr val="46535B">
                  <a:tint val="75000"/>
                </a:srgbClr>
              </a:solidFill>
              <a:latin typeface="Arial"/>
            </a:endParaRPr>
          </a:p>
        </p:txBody>
      </p:sp>
      <p:pic>
        <p:nvPicPr>
          <p:cNvPr id="8" name="Picture 7" descr="elia-kleur.pn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7889158" y="211627"/>
            <a:ext cx="1015780" cy="222343"/>
          </a:xfrm>
          <a:prstGeom prst="rect">
            <a:avLst/>
          </a:prstGeom>
        </p:spPr>
      </p:pic>
    </p:spTree>
    <p:extLst>
      <p:ext uri="{BB962C8B-B14F-4D97-AF65-F5344CB8AC3E}">
        <p14:creationId xmlns:p14="http://schemas.microsoft.com/office/powerpoint/2010/main" val="2486827299"/>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 id="2147484458" r:id="rId13"/>
    <p:sldLayoutId id="2147484459" r:id="rId14"/>
    <p:sldLayoutId id="2147484460" r:id="rId15"/>
    <p:sldLayoutId id="2147484462" r:id="rId16"/>
    <p:sldLayoutId id="2147484463" r:id="rId17"/>
    <p:sldLayoutId id="2147484464" r:id="rId18"/>
    <p:sldLayoutId id="2147484465" r:id="rId19"/>
    <p:sldLayoutId id="2147484466" r:id="rId2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3" name="Masterfolie_Trennlinie"/>
          <p:cNvCxnSpPr/>
          <p:nvPr/>
        </p:nvCxnSpPr>
        <p:spPr>
          <a:xfrm>
            <a:off x="396000" y="6447992"/>
            <a:ext cx="8352000" cy="0"/>
          </a:xfrm>
          <a:prstGeom prst="line">
            <a:avLst/>
          </a:prstGeom>
          <a:ln w="9525" cmpd="sng">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7" name="Etikett" hidden="1"/>
          <p:cNvSpPr txBox="1"/>
          <p:nvPr/>
        </p:nvSpPr>
        <p:spPr>
          <a:xfrm>
            <a:off x="0" y="154800"/>
            <a:ext cx="900000" cy="180000"/>
          </a:xfrm>
          <a:prstGeom prst="rect">
            <a:avLst/>
          </a:prstGeom>
          <a:solidFill>
            <a:schemeClr val="tx1"/>
          </a:solidFill>
        </p:spPr>
        <p:txBody>
          <a:bodyPr wrap="square" rtlCol="0" anchor="ctr">
            <a:spAutoFit/>
          </a:bodyPr>
          <a:lstStyle/>
          <a:p>
            <a:pPr defTabSz="457200" eaLnBrk="1" fontAlgn="auto" hangingPunct="1">
              <a:spcBef>
                <a:spcPts val="0"/>
              </a:spcBef>
              <a:spcAft>
                <a:spcPts val="0"/>
              </a:spcAft>
            </a:pPr>
            <a:r>
              <a:rPr lang="de-DE" sz="1000" b="0">
                <a:solidFill>
                  <a:prstClr val="white"/>
                </a:solidFill>
                <a:latin typeface="Arial"/>
              </a:rPr>
              <a:t>Arbeitsstand</a:t>
            </a:r>
            <a:endParaRPr lang="de-DE" sz="1000" b="0" dirty="0">
              <a:solidFill>
                <a:prstClr val="white"/>
              </a:solidFill>
              <a:latin typeface="Aria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r>
              <a:rPr lang="en-US" b="0" smtClean="0">
                <a:solidFill>
                  <a:srgbClr val="46535B">
                    <a:tint val="75000"/>
                  </a:srgbClr>
                </a:solidFill>
                <a:latin typeface="Arial"/>
              </a:rPr>
              <a:t>elia presentation template / City, 19.11.2013 / Firstname Lastname </a:t>
            </a:r>
            <a:endParaRPr lang="en-US" b="0" dirty="0">
              <a:solidFill>
                <a:srgbClr val="46535B">
                  <a:tint val="75000"/>
                </a:srgbClr>
              </a:solidFill>
              <a:latin typeface="Arial"/>
            </a:endParaRPr>
          </a:p>
        </p:txBody>
      </p:sp>
      <p:sp>
        <p:nvSpPr>
          <p:cNvPr id="6"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EF1FA304-C126-D34A-83C8-925D2B06DD3E}" type="slidenum">
              <a:rPr lang="en-US" b="0" smtClean="0">
                <a:solidFill>
                  <a:srgbClr val="46535B">
                    <a:tint val="75000"/>
                  </a:srgbClr>
                </a:solidFill>
                <a:latin typeface="Arial"/>
              </a:rPr>
              <a:pPr defTabSz="457200" eaLnBrk="1" fontAlgn="auto" hangingPunct="1">
                <a:spcBef>
                  <a:spcPts val="0"/>
                </a:spcBef>
                <a:spcAft>
                  <a:spcPts val="0"/>
                </a:spcAft>
              </a:pPr>
              <a:t>‹#›</a:t>
            </a:fld>
            <a:endParaRPr lang="en-US" b="0" dirty="0">
              <a:solidFill>
                <a:srgbClr val="46535B">
                  <a:tint val="75000"/>
                </a:srgbClr>
              </a:solidFill>
              <a:latin typeface="Arial"/>
            </a:endParaRPr>
          </a:p>
        </p:txBody>
      </p:sp>
      <p:pic>
        <p:nvPicPr>
          <p:cNvPr id="8" name="Picture 7" descr="elia-kleur.pn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7889158" y="211627"/>
            <a:ext cx="1015780" cy="222343"/>
          </a:xfrm>
          <a:prstGeom prst="rect">
            <a:avLst/>
          </a:prstGeom>
        </p:spPr>
      </p:pic>
    </p:spTree>
    <p:extLst>
      <p:ext uri="{BB962C8B-B14F-4D97-AF65-F5344CB8AC3E}">
        <p14:creationId xmlns:p14="http://schemas.microsoft.com/office/powerpoint/2010/main" val="1936996212"/>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 id="2147484481" r:id="rId14"/>
    <p:sldLayoutId id="2147484482" r:id="rId15"/>
    <p:sldLayoutId id="2147484484" r:id="rId16"/>
    <p:sldLayoutId id="2147484485" r:id="rId17"/>
    <p:sldLayoutId id="2147484486" r:id="rId18"/>
    <p:sldLayoutId id="2147484487" r:id="rId19"/>
    <p:sldLayoutId id="2147484488" r:id="rId2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3" name="Masterfolie_Trennlinie"/>
          <p:cNvCxnSpPr/>
          <p:nvPr/>
        </p:nvCxnSpPr>
        <p:spPr>
          <a:xfrm>
            <a:off x="396000" y="6447992"/>
            <a:ext cx="8352000" cy="0"/>
          </a:xfrm>
          <a:prstGeom prst="line">
            <a:avLst/>
          </a:prstGeom>
          <a:ln w="9525" cmpd="sng">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7" name="Etikett" hidden="1"/>
          <p:cNvSpPr txBox="1"/>
          <p:nvPr/>
        </p:nvSpPr>
        <p:spPr>
          <a:xfrm>
            <a:off x="0" y="154800"/>
            <a:ext cx="900000" cy="180000"/>
          </a:xfrm>
          <a:prstGeom prst="rect">
            <a:avLst/>
          </a:prstGeom>
          <a:solidFill>
            <a:schemeClr val="tx1"/>
          </a:solidFill>
        </p:spPr>
        <p:txBody>
          <a:bodyPr wrap="square" rtlCol="0" anchor="ctr">
            <a:spAutoFit/>
          </a:bodyPr>
          <a:lstStyle/>
          <a:p>
            <a:pPr defTabSz="457200" eaLnBrk="1" fontAlgn="auto" hangingPunct="1">
              <a:spcBef>
                <a:spcPts val="0"/>
              </a:spcBef>
              <a:spcAft>
                <a:spcPts val="0"/>
              </a:spcAft>
            </a:pPr>
            <a:r>
              <a:rPr lang="de-DE" sz="1000" b="0">
                <a:solidFill>
                  <a:prstClr val="white"/>
                </a:solidFill>
                <a:latin typeface="Arial"/>
              </a:rPr>
              <a:t>Arbeitsstand</a:t>
            </a:r>
            <a:endParaRPr lang="de-DE" sz="1000" b="0" dirty="0">
              <a:solidFill>
                <a:prstClr val="white"/>
              </a:solidFill>
              <a:latin typeface="Arial"/>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eaLnBrk="1" fontAlgn="auto" hangingPunct="1">
              <a:spcBef>
                <a:spcPts val="0"/>
              </a:spcBef>
              <a:spcAft>
                <a:spcPts val="0"/>
              </a:spcAft>
            </a:pPr>
            <a:r>
              <a:rPr lang="en-US" b="0" smtClean="0">
                <a:solidFill>
                  <a:srgbClr val="46535B">
                    <a:tint val="75000"/>
                  </a:srgbClr>
                </a:solidFill>
                <a:latin typeface="Arial"/>
              </a:rPr>
              <a:t>elia presentation template / City, 19.11.2013 / Firstname Lastname </a:t>
            </a:r>
            <a:endParaRPr lang="en-US" b="0" dirty="0">
              <a:solidFill>
                <a:srgbClr val="46535B">
                  <a:tint val="75000"/>
                </a:srgbClr>
              </a:solidFill>
              <a:latin typeface="Arial"/>
            </a:endParaRPr>
          </a:p>
        </p:txBody>
      </p:sp>
      <p:sp>
        <p:nvSpPr>
          <p:cNvPr id="6"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eaLnBrk="1" fontAlgn="auto" hangingPunct="1">
              <a:spcBef>
                <a:spcPts val="0"/>
              </a:spcBef>
              <a:spcAft>
                <a:spcPts val="0"/>
              </a:spcAft>
            </a:pPr>
            <a:fld id="{EF1FA304-C126-D34A-83C8-925D2B06DD3E}" type="slidenum">
              <a:rPr lang="en-US" b="0" smtClean="0">
                <a:solidFill>
                  <a:srgbClr val="46535B">
                    <a:tint val="75000"/>
                  </a:srgbClr>
                </a:solidFill>
                <a:latin typeface="Arial"/>
              </a:rPr>
              <a:pPr defTabSz="457200" eaLnBrk="1" fontAlgn="auto" hangingPunct="1">
                <a:spcBef>
                  <a:spcPts val="0"/>
                </a:spcBef>
                <a:spcAft>
                  <a:spcPts val="0"/>
                </a:spcAft>
              </a:pPr>
              <a:t>‹#›</a:t>
            </a:fld>
            <a:endParaRPr lang="en-US" b="0" dirty="0">
              <a:solidFill>
                <a:srgbClr val="46535B">
                  <a:tint val="75000"/>
                </a:srgbClr>
              </a:solidFill>
              <a:latin typeface="Arial"/>
            </a:endParaRPr>
          </a:p>
        </p:txBody>
      </p:sp>
      <p:pic>
        <p:nvPicPr>
          <p:cNvPr id="8" name="Picture 7" descr="elia-kleur.png"/>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7889158" y="211627"/>
            <a:ext cx="1015780" cy="222343"/>
          </a:xfrm>
          <a:prstGeom prst="rect">
            <a:avLst/>
          </a:prstGeom>
        </p:spPr>
      </p:pic>
    </p:spTree>
    <p:extLst>
      <p:ext uri="{BB962C8B-B14F-4D97-AF65-F5344CB8AC3E}">
        <p14:creationId xmlns:p14="http://schemas.microsoft.com/office/powerpoint/2010/main" val="3306390978"/>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 id="2147484501" r:id="rId12"/>
    <p:sldLayoutId id="2147484502" r:id="rId13"/>
    <p:sldLayoutId id="2147484503" r:id="rId14"/>
    <p:sldLayoutId id="2147484504" r:id="rId15"/>
    <p:sldLayoutId id="2147484505" r:id="rId16"/>
    <p:sldLayoutId id="2147484506" r:id="rId17"/>
    <p:sldLayoutId id="2147484507" r:id="rId18"/>
    <p:sldLayoutId id="2147484508" r:id="rId19"/>
    <p:sldLayoutId id="2147484509" r:id="rId20"/>
    <p:sldLayoutId id="2147484510" r:id="rId2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3" name="Masterfolie_Trennlinie"/>
          <p:cNvCxnSpPr/>
          <p:nvPr/>
        </p:nvCxnSpPr>
        <p:spPr>
          <a:xfrm>
            <a:off x="396000" y="6447992"/>
            <a:ext cx="8352000" cy="0"/>
          </a:xfrm>
          <a:prstGeom prst="line">
            <a:avLst/>
          </a:prstGeom>
          <a:ln w="9525" cmpd="sng">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7" name="Etikett" hidden="1"/>
          <p:cNvSpPr txBox="1"/>
          <p:nvPr/>
        </p:nvSpPr>
        <p:spPr>
          <a:xfrm>
            <a:off x="0" y="154800"/>
            <a:ext cx="900000" cy="180000"/>
          </a:xfrm>
          <a:prstGeom prst="rect">
            <a:avLst/>
          </a:prstGeom>
          <a:solidFill>
            <a:schemeClr val="tx1"/>
          </a:solidFill>
        </p:spPr>
        <p:txBody>
          <a:bodyPr wrap="square" rtlCol="0" anchor="ctr">
            <a:spAutoFit/>
          </a:bodyPr>
          <a:lstStyle/>
          <a:p>
            <a:r>
              <a:rPr lang="de-DE" sz="1000" b="0" smtClean="0">
                <a:solidFill>
                  <a:prstClr val="white"/>
                </a:solidFill>
                <a:latin typeface="Times" pitchFamily="18" charset="0"/>
              </a:rPr>
              <a:t>Arbeitsstand</a:t>
            </a:r>
            <a:endParaRPr lang="de-DE" sz="1000" b="0" dirty="0">
              <a:solidFill>
                <a:prstClr val="white"/>
              </a:solidFill>
              <a:latin typeface="Times" pitchFamily="18" charset="0"/>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b="0" smtClean="0">
                <a:solidFill>
                  <a:srgbClr val="46535B">
                    <a:tint val="75000"/>
                  </a:srgbClr>
                </a:solidFill>
                <a:latin typeface="Times" pitchFamily="18" charset="0"/>
              </a:rPr>
              <a:t>elia presentation template / City, 19.11.2013 / Firstname Lastname </a:t>
            </a:r>
            <a:endParaRPr lang="en-US" b="0" dirty="0">
              <a:solidFill>
                <a:srgbClr val="46535B">
                  <a:tint val="75000"/>
                </a:srgbClr>
              </a:solidFill>
              <a:latin typeface="Times" pitchFamily="18" charset="0"/>
            </a:endParaRPr>
          </a:p>
        </p:txBody>
      </p:sp>
      <p:sp>
        <p:nvSpPr>
          <p:cNvPr id="6"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b="0" smtClean="0">
                <a:solidFill>
                  <a:srgbClr val="46535B">
                    <a:tint val="75000"/>
                  </a:srgbClr>
                </a:solidFill>
                <a:latin typeface="Times" pitchFamily="18" charset="0"/>
              </a:rPr>
              <a:pPr/>
              <a:t>‹#›</a:t>
            </a:fld>
            <a:endParaRPr lang="en-US" b="0" dirty="0">
              <a:solidFill>
                <a:srgbClr val="46535B">
                  <a:tint val="75000"/>
                </a:srgbClr>
              </a:solidFill>
              <a:latin typeface="Times" pitchFamily="18" charset="0"/>
            </a:endParaRPr>
          </a:p>
        </p:txBody>
      </p:sp>
      <p:pic>
        <p:nvPicPr>
          <p:cNvPr id="8" name="Picture 7" descr="elia-kleur.pn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7889158" y="211627"/>
            <a:ext cx="1015780" cy="222343"/>
          </a:xfrm>
          <a:prstGeom prst="rect">
            <a:avLst/>
          </a:prstGeom>
        </p:spPr>
      </p:pic>
    </p:spTree>
    <p:extLst>
      <p:ext uri="{BB962C8B-B14F-4D97-AF65-F5344CB8AC3E}">
        <p14:creationId xmlns:p14="http://schemas.microsoft.com/office/powerpoint/2010/main" val="548530386"/>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 id="2147484526" r:id="rId13"/>
    <p:sldLayoutId id="2147484527" r:id="rId14"/>
    <p:sldLayoutId id="2147484528" r:id="rId15"/>
    <p:sldLayoutId id="2147484529" r:id="rId16"/>
    <p:sldLayoutId id="2147484530" r:id="rId17"/>
    <p:sldLayoutId id="2147484531" r:id="rId18"/>
    <p:sldLayoutId id="2147484532" r:id="rId19"/>
    <p:sldLayoutId id="2147484533" r:id="rId2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2" descr="master06_image00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5927725"/>
            <a:ext cx="91440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p:cNvSpPr>
            <a:spLocks noGrp="1"/>
          </p:cNvSpPr>
          <p:nvPr>
            <p:ph type="dt" sz="half" idx="2"/>
          </p:nvPr>
        </p:nvSpPr>
        <p:spPr>
          <a:xfrm>
            <a:off x="998538" y="6405563"/>
            <a:ext cx="1581150" cy="3524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b="0">
                <a:solidFill>
                  <a:schemeClr val="bg1"/>
                </a:solidFill>
                <a:latin typeface="+mn-lt"/>
              </a:defRPr>
            </a:lvl1pPr>
          </a:lstStyle>
          <a:p>
            <a:pPr>
              <a:defRPr/>
            </a:pPr>
            <a:fld id="{51285DC8-DDD7-49CE-9003-67A834B55B6F}" type="datetime1">
              <a:rPr lang="en-US"/>
              <a:pPr>
                <a:defRPr/>
              </a:pPr>
              <a:t>10/25/2019</a:t>
            </a:fld>
            <a:endParaRPr lang="en-US"/>
          </a:p>
        </p:txBody>
      </p:sp>
      <p:sp>
        <p:nvSpPr>
          <p:cNvPr id="10" name="Footer Placeholder 4"/>
          <p:cNvSpPr>
            <a:spLocks noGrp="1"/>
          </p:cNvSpPr>
          <p:nvPr>
            <p:ph type="ftr" sz="quarter" idx="3"/>
          </p:nvPr>
        </p:nvSpPr>
        <p:spPr>
          <a:xfrm>
            <a:off x="3246438" y="6405563"/>
            <a:ext cx="3008312" cy="3524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defRPr>
            </a:lvl1pPr>
          </a:lstStyle>
          <a:p>
            <a:pPr>
              <a:defRPr/>
            </a:pPr>
            <a:endParaRPr lang="nl-NL"/>
          </a:p>
        </p:txBody>
      </p:sp>
      <p:sp>
        <p:nvSpPr>
          <p:cNvPr id="11" name="Slide Number Placeholder 5"/>
          <p:cNvSpPr>
            <a:spLocks noGrp="1"/>
          </p:cNvSpPr>
          <p:nvPr>
            <p:ph type="sldNum" sz="quarter" idx="4"/>
          </p:nvPr>
        </p:nvSpPr>
        <p:spPr>
          <a:xfrm>
            <a:off x="112713" y="6405563"/>
            <a:ext cx="673100" cy="3524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chemeClr val="bg1"/>
                </a:solidFill>
                <a:latin typeface="+mn-lt"/>
              </a:defRPr>
            </a:lvl1pPr>
          </a:lstStyle>
          <a:p>
            <a:pPr>
              <a:defRPr/>
            </a:pPr>
            <a:fld id="{BDC91EB9-C9AC-40CC-9FA9-C78605FC5E0F}" type="slidenum">
              <a:rPr lang="en-US"/>
              <a:pPr>
                <a:defRPr/>
              </a:pPr>
              <a:t>‹#›</a:t>
            </a:fld>
            <a:endParaRPr lang="en-US"/>
          </a:p>
        </p:txBody>
      </p:sp>
      <p:sp>
        <p:nvSpPr>
          <p:cNvPr id="2054" name="Date Placeholder 3"/>
          <p:cNvSpPr>
            <a:spLocks/>
          </p:cNvSpPr>
          <p:nvPr/>
        </p:nvSpPr>
        <p:spPr bwMode="auto">
          <a:xfrm>
            <a:off x="993775" y="6405563"/>
            <a:ext cx="15811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eaLnBrk="1" hangingPunct="1">
              <a:defRPr/>
            </a:pPr>
            <a:endParaRPr lang="nl-NL" altLang="fr-FR" sz="1200" b="0" smtClean="0">
              <a:solidFill>
                <a:schemeClr val="bg1"/>
              </a:solidFill>
            </a:endParaRPr>
          </a:p>
        </p:txBody>
      </p:sp>
      <p:sp>
        <p:nvSpPr>
          <p:cNvPr id="2055" name="Footer Placeholder 4"/>
          <p:cNvSpPr>
            <a:spLocks/>
          </p:cNvSpPr>
          <p:nvPr/>
        </p:nvSpPr>
        <p:spPr bwMode="auto">
          <a:xfrm>
            <a:off x="3241675" y="6405563"/>
            <a:ext cx="3008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eaLnBrk="1" hangingPunct="1">
              <a:defRPr/>
            </a:pPr>
            <a:endParaRPr lang="fr-FR" altLang="fr-FR" sz="1200" b="0" smtClean="0">
              <a:solidFill>
                <a:srgbClr val="898989"/>
              </a:solidFill>
            </a:endParaRPr>
          </a:p>
        </p:txBody>
      </p:sp>
      <p:sp>
        <p:nvSpPr>
          <p:cNvPr id="2056" name="Slide Number Placeholder 5"/>
          <p:cNvSpPr>
            <a:spLocks/>
          </p:cNvSpPr>
          <p:nvPr/>
        </p:nvSpPr>
        <p:spPr bwMode="auto">
          <a:xfrm>
            <a:off x="111125" y="6405563"/>
            <a:ext cx="6731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r" eaLnBrk="1" hangingPunct="1">
              <a:defRPr/>
            </a:pPr>
            <a:fld id="{4A6E9A72-61C9-4BC0-A684-27F78AB993F4}" type="slidenum">
              <a:rPr lang="en-US" altLang="fr-FR" sz="1200" b="0" smtClean="0">
                <a:solidFill>
                  <a:schemeClr val="bg1"/>
                </a:solidFill>
              </a:rPr>
              <a:pPr algn="r" eaLnBrk="1" hangingPunct="1">
                <a:defRPr/>
              </a:pPr>
              <a:t>‹#›</a:t>
            </a:fld>
            <a:endParaRPr lang="en-US" altLang="fr-FR" sz="1200" b="0" smtClean="0">
              <a:solidFill>
                <a:schemeClr val="bg1"/>
              </a:solidFill>
            </a:endParaRPr>
          </a:p>
        </p:txBody>
      </p:sp>
      <p:sp>
        <p:nvSpPr>
          <p:cNvPr id="2057" name="Rectangle 12"/>
          <p:cNvSpPr>
            <a:spLocks noGrp="1" noChangeArrowheads="1"/>
          </p:cNvSpPr>
          <p:nvPr>
            <p:ph type="title"/>
          </p:nvPr>
        </p:nvSpPr>
        <p:spPr bwMode="auto">
          <a:xfrm>
            <a:off x="457200" y="2698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p>
        </p:txBody>
      </p:sp>
      <p:sp>
        <p:nvSpPr>
          <p:cNvPr id="2058" name="Rectangle 1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Tree>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284" r:id="rId13"/>
  </p:sldLayoutIdLst>
  <p:transition spd="med">
    <p:wipe dir="u"/>
  </p:transition>
  <p:hf hdr="0" ftr="0" dt="0"/>
  <p:txStyles>
    <p:titleStyle>
      <a:lvl1pPr algn="l" rtl="0" eaLnBrk="0" fontAlgn="base" hangingPunct="0">
        <a:spcBef>
          <a:spcPct val="0"/>
        </a:spcBef>
        <a:spcAft>
          <a:spcPct val="0"/>
        </a:spcAft>
        <a:defRPr sz="2800" b="1">
          <a:solidFill>
            <a:srgbClr val="F86613"/>
          </a:solidFill>
          <a:latin typeface="+mj-lt"/>
          <a:ea typeface="+mj-ea"/>
          <a:cs typeface="+mj-cs"/>
        </a:defRPr>
      </a:lvl1pPr>
      <a:lvl2pPr algn="l" rtl="0" eaLnBrk="0" fontAlgn="base" hangingPunct="0">
        <a:spcBef>
          <a:spcPct val="0"/>
        </a:spcBef>
        <a:spcAft>
          <a:spcPct val="0"/>
        </a:spcAft>
        <a:defRPr sz="2800" b="1">
          <a:solidFill>
            <a:srgbClr val="F86613"/>
          </a:solidFill>
          <a:latin typeface="Verdana" pitchFamily="34" charset="0"/>
        </a:defRPr>
      </a:lvl2pPr>
      <a:lvl3pPr algn="l" rtl="0" eaLnBrk="0" fontAlgn="base" hangingPunct="0">
        <a:spcBef>
          <a:spcPct val="0"/>
        </a:spcBef>
        <a:spcAft>
          <a:spcPct val="0"/>
        </a:spcAft>
        <a:defRPr sz="2800" b="1">
          <a:solidFill>
            <a:srgbClr val="F86613"/>
          </a:solidFill>
          <a:latin typeface="Verdana" pitchFamily="34" charset="0"/>
        </a:defRPr>
      </a:lvl3pPr>
      <a:lvl4pPr algn="l" rtl="0" eaLnBrk="0" fontAlgn="base" hangingPunct="0">
        <a:spcBef>
          <a:spcPct val="0"/>
        </a:spcBef>
        <a:spcAft>
          <a:spcPct val="0"/>
        </a:spcAft>
        <a:defRPr sz="2800" b="1">
          <a:solidFill>
            <a:srgbClr val="F86613"/>
          </a:solidFill>
          <a:latin typeface="Verdana" pitchFamily="34" charset="0"/>
        </a:defRPr>
      </a:lvl4pPr>
      <a:lvl5pPr algn="l" rtl="0" eaLnBrk="0" fontAlgn="base" hangingPunct="0">
        <a:spcBef>
          <a:spcPct val="0"/>
        </a:spcBef>
        <a:spcAft>
          <a:spcPct val="0"/>
        </a:spcAft>
        <a:defRPr sz="2800" b="1">
          <a:solidFill>
            <a:srgbClr val="F86613"/>
          </a:solidFill>
          <a:latin typeface="Verdana" pitchFamily="34" charset="0"/>
        </a:defRPr>
      </a:lvl5pPr>
      <a:lvl6pPr marL="457200" algn="l" rtl="0" fontAlgn="base">
        <a:spcBef>
          <a:spcPct val="0"/>
        </a:spcBef>
        <a:spcAft>
          <a:spcPct val="0"/>
        </a:spcAft>
        <a:defRPr sz="2800" b="1">
          <a:solidFill>
            <a:srgbClr val="F86613"/>
          </a:solidFill>
          <a:latin typeface="Verdana" pitchFamily="34" charset="0"/>
        </a:defRPr>
      </a:lvl6pPr>
      <a:lvl7pPr marL="914400" algn="l" rtl="0" fontAlgn="base">
        <a:spcBef>
          <a:spcPct val="0"/>
        </a:spcBef>
        <a:spcAft>
          <a:spcPct val="0"/>
        </a:spcAft>
        <a:defRPr sz="2800" b="1">
          <a:solidFill>
            <a:srgbClr val="F86613"/>
          </a:solidFill>
          <a:latin typeface="Verdana" pitchFamily="34" charset="0"/>
        </a:defRPr>
      </a:lvl7pPr>
      <a:lvl8pPr marL="1371600" algn="l" rtl="0" fontAlgn="base">
        <a:spcBef>
          <a:spcPct val="0"/>
        </a:spcBef>
        <a:spcAft>
          <a:spcPct val="0"/>
        </a:spcAft>
        <a:defRPr sz="2800" b="1">
          <a:solidFill>
            <a:srgbClr val="F86613"/>
          </a:solidFill>
          <a:latin typeface="Verdana" pitchFamily="34" charset="0"/>
        </a:defRPr>
      </a:lvl8pPr>
      <a:lvl9pPr marL="1828800" algn="l" rtl="0" fontAlgn="base">
        <a:spcBef>
          <a:spcPct val="0"/>
        </a:spcBef>
        <a:spcAft>
          <a:spcPct val="0"/>
        </a:spcAft>
        <a:defRPr sz="2800" b="1">
          <a:solidFill>
            <a:srgbClr val="F86613"/>
          </a:solidFill>
          <a:latin typeface="Verdana" pitchFamily="34" charset="0"/>
        </a:defRPr>
      </a:lvl9pPr>
    </p:titleStyle>
    <p:bodyStyle>
      <a:lvl1pPr marL="533400" indent="-533400" algn="l" rtl="0" eaLnBrk="0" fontAlgn="base" hangingPunct="0">
        <a:spcBef>
          <a:spcPct val="20000"/>
        </a:spcBef>
        <a:spcAft>
          <a:spcPct val="0"/>
        </a:spcAft>
        <a:buClr>
          <a:srgbClr val="F86613"/>
        </a:buClr>
        <a:buSzPct val="140000"/>
        <a:defRPr sz="2000">
          <a:solidFill>
            <a:srgbClr val="21363C"/>
          </a:solidFill>
          <a:latin typeface="+mn-lt"/>
          <a:ea typeface="+mn-ea"/>
          <a:cs typeface="+mn-cs"/>
        </a:defRPr>
      </a:lvl1pPr>
      <a:lvl2pPr marL="1036638" indent="-323850" algn="l" rtl="0" eaLnBrk="0" fontAlgn="base" hangingPunct="0">
        <a:spcBef>
          <a:spcPct val="20000"/>
        </a:spcBef>
        <a:spcAft>
          <a:spcPct val="0"/>
        </a:spcAft>
        <a:buClr>
          <a:srgbClr val="F86613"/>
        </a:buClr>
        <a:buChar char="•"/>
        <a:defRPr sz="2000">
          <a:solidFill>
            <a:srgbClr val="21363C"/>
          </a:solidFill>
          <a:latin typeface="+mn-lt"/>
        </a:defRPr>
      </a:lvl2pPr>
      <a:lvl3pPr marL="1444625" indent="-228600" algn="l" rtl="0" eaLnBrk="0" fontAlgn="base" hangingPunct="0">
        <a:spcBef>
          <a:spcPct val="20000"/>
        </a:spcBef>
        <a:spcAft>
          <a:spcPct val="0"/>
        </a:spcAft>
        <a:buClr>
          <a:srgbClr val="F86613"/>
        </a:buClr>
        <a:buFont typeface="Verdana" pitchFamily="34" charset="0"/>
        <a:buChar char="–"/>
        <a:defRPr sz="2000">
          <a:solidFill>
            <a:srgbClr val="21363C"/>
          </a:solidFill>
          <a:latin typeface="+mn-lt"/>
        </a:defRPr>
      </a:lvl3pPr>
      <a:lvl4pPr marL="1852613" indent="-228600" algn="l" rtl="0" eaLnBrk="0" fontAlgn="base" hangingPunct="0">
        <a:spcBef>
          <a:spcPct val="20000"/>
        </a:spcBef>
        <a:spcAft>
          <a:spcPct val="0"/>
        </a:spcAft>
        <a:defRPr sz="2000">
          <a:solidFill>
            <a:schemeClr val="tx1"/>
          </a:solidFill>
          <a:latin typeface="Arial" charset="0"/>
        </a:defRPr>
      </a:lvl4pPr>
      <a:lvl5pPr marL="22606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3" name="Masterfolie_Trennlinie"/>
          <p:cNvCxnSpPr/>
          <p:nvPr/>
        </p:nvCxnSpPr>
        <p:spPr>
          <a:xfrm>
            <a:off x="396000" y="6447992"/>
            <a:ext cx="8352000" cy="0"/>
          </a:xfrm>
          <a:prstGeom prst="line">
            <a:avLst/>
          </a:prstGeom>
          <a:ln w="9525" cmpd="sng">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7" name="Etikett" hidden="1"/>
          <p:cNvSpPr txBox="1"/>
          <p:nvPr/>
        </p:nvSpPr>
        <p:spPr>
          <a:xfrm>
            <a:off x="0" y="154800"/>
            <a:ext cx="900000" cy="180000"/>
          </a:xfrm>
          <a:prstGeom prst="rect">
            <a:avLst/>
          </a:prstGeom>
          <a:solidFill>
            <a:schemeClr val="tx1"/>
          </a:solidFill>
        </p:spPr>
        <p:txBody>
          <a:bodyPr wrap="square" rtlCol="0" anchor="ctr">
            <a:spAutoFit/>
          </a:bodyPr>
          <a:lstStyle/>
          <a:p>
            <a:r>
              <a:rPr lang="de-DE" sz="1000" b="0" smtClean="0">
                <a:solidFill>
                  <a:prstClr val="white"/>
                </a:solidFill>
                <a:latin typeface="Times" pitchFamily="18" charset="0"/>
              </a:rPr>
              <a:t>Arbeitsstand</a:t>
            </a:r>
            <a:endParaRPr lang="de-DE" sz="1000" b="0" dirty="0">
              <a:solidFill>
                <a:prstClr val="white"/>
              </a:solidFill>
              <a:latin typeface="Times" pitchFamily="18" charset="0"/>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b="0" smtClean="0">
                <a:solidFill>
                  <a:srgbClr val="46535B">
                    <a:tint val="75000"/>
                  </a:srgbClr>
                </a:solidFill>
                <a:latin typeface="Times" pitchFamily="18" charset="0"/>
              </a:rPr>
              <a:t>elia presentation template / City, 19.11.2013 / Firstname Lastname </a:t>
            </a:r>
            <a:endParaRPr lang="en-US" b="0" dirty="0">
              <a:solidFill>
                <a:srgbClr val="46535B">
                  <a:tint val="75000"/>
                </a:srgbClr>
              </a:solidFill>
              <a:latin typeface="Times" pitchFamily="18" charset="0"/>
            </a:endParaRPr>
          </a:p>
        </p:txBody>
      </p:sp>
      <p:sp>
        <p:nvSpPr>
          <p:cNvPr id="6"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b="0" smtClean="0">
                <a:solidFill>
                  <a:srgbClr val="46535B">
                    <a:tint val="75000"/>
                  </a:srgbClr>
                </a:solidFill>
                <a:latin typeface="Times" pitchFamily="18" charset="0"/>
              </a:rPr>
              <a:pPr/>
              <a:t>‹#›</a:t>
            </a:fld>
            <a:endParaRPr lang="en-US" b="0" dirty="0">
              <a:solidFill>
                <a:srgbClr val="46535B">
                  <a:tint val="75000"/>
                </a:srgbClr>
              </a:solidFill>
              <a:latin typeface="Times" pitchFamily="18" charset="0"/>
            </a:endParaRPr>
          </a:p>
        </p:txBody>
      </p:sp>
      <p:pic>
        <p:nvPicPr>
          <p:cNvPr id="8" name="Picture 7" descr="elia-kleur.png"/>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7889158" y="211627"/>
            <a:ext cx="1015780" cy="222343"/>
          </a:xfrm>
          <a:prstGeom prst="rect">
            <a:avLst/>
          </a:prstGeom>
        </p:spPr>
      </p:pic>
    </p:spTree>
    <p:extLst>
      <p:ext uri="{BB962C8B-B14F-4D97-AF65-F5344CB8AC3E}">
        <p14:creationId xmlns:p14="http://schemas.microsoft.com/office/powerpoint/2010/main" val="469714243"/>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 id="2147484547" r:id="rId13"/>
    <p:sldLayoutId id="2147484548" r:id="rId14"/>
    <p:sldLayoutId id="2147484549" r:id="rId15"/>
    <p:sldLayoutId id="2147484550" r:id="rId16"/>
    <p:sldLayoutId id="2147484552" r:id="rId17"/>
    <p:sldLayoutId id="2147484553" r:id="rId18"/>
    <p:sldLayoutId id="2147484554" r:id="rId19"/>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3" name="Masterfolie_Trennlinie"/>
          <p:cNvCxnSpPr/>
          <p:nvPr/>
        </p:nvCxnSpPr>
        <p:spPr>
          <a:xfrm>
            <a:off x="396000" y="6447992"/>
            <a:ext cx="8352000" cy="0"/>
          </a:xfrm>
          <a:prstGeom prst="line">
            <a:avLst/>
          </a:prstGeom>
          <a:ln w="9525" cmpd="sng">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7" name="Etikett" hidden="1"/>
          <p:cNvSpPr txBox="1"/>
          <p:nvPr/>
        </p:nvSpPr>
        <p:spPr>
          <a:xfrm>
            <a:off x="0" y="154800"/>
            <a:ext cx="900000" cy="180000"/>
          </a:xfrm>
          <a:prstGeom prst="rect">
            <a:avLst/>
          </a:prstGeom>
          <a:solidFill>
            <a:schemeClr val="tx1"/>
          </a:solidFill>
        </p:spPr>
        <p:txBody>
          <a:bodyPr wrap="square" rtlCol="0" anchor="ctr">
            <a:spAutoFit/>
          </a:bodyPr>
          <a:lstStyle/>
          <a:p>
            <a:r>
              <a:rPr lang="de-DE" sz="1000" b="0" smtClean="0">
                <a:solidFill>
                  <a:prstClr val="white"/>
                </a:solidFill>
                <a:latin typeface="Times" pitchFamily="18" charset="0"/>
              </a:rPr>
              <a:t>Arbeitsstand</a:t>
            </a:r>
            <a:endParaRPr lang="de-DE" sz="1000" b="0" dirty="0">
              <a:solidFill>
                <a:prstClr val="white"/>
              </a:solidFill>
              <a:latin typeface="Times" pitchFamily="18" charset="0"/>
            </a:endParaRPr>
          </a:p>
        </p:txBody>
      </p:sp>
      <p:sp>
        <p:nvSpPr>
          <p:cNvPr id="5" name="Footer Placeholder 4"/>
          <p:cNvSpPr>
            <a:spLocks noGrp="1"/>
          </p:cNvSpPr>
          <p:nvPr>
            <p:ph type="ftr" sz="quarter" idx="3"/>
          </p:nvPr>
        </p:nvSpPr>
        <p:spPr>
          <a:xfrm>
            <a:off x="348965" y="6486885"/>
            <a:ext cx="7412146" cy="26979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b="0" smtClean="0">
                <a:solidFill>
                  <a:srgbClr val="46535B">
                    <a:tint val="75000"/>
                  </a:srgbClr>
                </a:solidFill>
                <a:latin typeface="Times" pitchFamily="18" charset="0"/>
              </a:rPr>
              <a:t>elia presentation template / City, 19.11.2013 / Firstname Lastname </a:t>
            </a:r>
            <a:endParaRPr lang="en-US" b="0" dirty="0">
              <a:solidFill>
                <a:srgbClr val="46535B">
                  <a:tint val="75000"/>
                </a:srgbClr>
              </a:solidFill>
              <a:latin typeface="Times" pitchFamily="18" charset="0"/>
            </a:endParaRPr>
          </a:p>
        </p:txBody>
      </p:sp>
      <p:sp>
        <p:nvSpPr>
          <p:cNvPr id="6" name="Slide Number Placeholder 5"/>
          <p:cNvSpPr>
            <a:spLocks noGrp="1"/>
          </p:cNvSpPr>
          <p:nvPr>
            <p:ph type="sldNum" sz="quarter" idx="4"/>
          </p:nvPr>
        </p:nvSpPr>
        <p:spPr>
          <a:xfrm>
            <a:off x="7761110" y="6486885"/>
            <a:ext cx="1038573" cy="269790"/>
          </a:xfrm>
          <a:prstGeom prst="rect">
            <a:avLst/>
          </a:prstGeom>
        </p:spPr>
        <p:txBody>
          <a:bodyPr vert="horz" lIns="91440" tIns="45720" rIns="91440" bIns="45720" rtlCol="0" anchor="ctr"/>
          <a:lstStyle>
            <a:lvl1pPr algn="r">
              <a:defRPr sz="1000">
                <a:solidFill>
                  <a:schemeClr val="tx1">
                    <a:tint val="75000"/>
                  </a:schemeClr>
                </a:solidFill>
              </a:defRPr>
            </a:lvl1pPr>
          </a:lstStyle>
          <a:p>
            <a:fld id="{EF1FA304-C126-D34A-83C8-925D2B06DD3E}" type="slidenum">
              <a:rPr lang="en-US" b="0" smtClean="0">
                <a:solidFill>
                  <a:srgbClr val="46535B">
                    <a:tint val="75000"/>
                  </a:srgbClr>
                </a:solidFill>
                <a:latin typeface="Times" pitchFamily="18" charset="0"/>
              </a:rPr>
              <a:pPr/>
              <a:t>‹#›</a:t>
            </a:fld>
            <a:endParaRPr lang="en-US" b="0" dirty="0">
              <a:solidFill>
                <a:srgbClr val="46535B">
                  <a:tint val="75000"/>
                </a:srgbClr>
              </a:solidFill>
              <a:latin typeface="Times" pitchFamily="18" charset="0"/>
            </a:endParaRPr>
          </a:p>
        </p:txBody>
      </p:sp>
      <p:pic>
        <p:nvPicPr>
          <p:cNvPr id="8" name="Picture 7" descr="elia-kleur.pn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7889158" y="211627"/>
            <a:ext cx="1015780" cy="222343"/>
          </a:xfrm>
          <a:prstGeom prst="rect">
            <a:avLst/>
          </a:prstGeom>
        </p:spPr>
      </p:pic>
    </p:spTree>
    <p:extLst>
      <p:ext uri="{BB962C8B-B14F-4D97-AF65-F5344CB8AC3E}">
        <p14:creationId xmlns:p14="http://schemas.microsoft.com/office/powerpoint/2010/main" val="2235721352"/>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 id="2147484567" r:id="rId12"/>
    <p:sldLayoutId id="2147484568" r:id="rId13"/>
    <p:sldLayoutId id="2147484569" r:id="rId14"/>
    <p:sldLayoutId id="2147484570" r:id="rId15"/>
    <p:sldLayoutId id="2147484571" r:id="rId16"/>
    <p:sldLayoutId id="2147484572" r:id="rId17"/>
    <p:sldLayoutId id="2147484573" r:id="rId18"/>
    <p:sldLayoutId id="2147484574" r:id="rId19"/>
    <p:sldLayoutId id="2147484575" r:id="rId2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2" descr="master06_image0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927725"/>
            <a:ext cx="91440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p:cNvSpPr>
            <a:spLocks noGrp="1"/>
          </p:cNvSpPr>
          <p:nvPr>
            <p:ph type="dt" sz="half" idx="2"/>
          </p:nvPr>
        </p:nvSpPr>
        <p:spPr>
          <a:xfrm>
            <a:off x="998538" y="6405563"/>
            <a:ext cx="1581150" cy="3524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b="0">
                <a:solidFill>
                  <a:schemeClr val="bg1"/>
                </a:solidFill>
                <a:latin typeface="+mn-lt"/>
              </a:defRPr>
            </a:lvl1pPr>
          </a:lstStyle>
          <a:p>
            <a:pPr>
              <a:defRPr/>
            </a:pPr>
            <a:fld id="{E1406D8D-74EB-444F-ACEB-E65669B02B1D}" type="datetime1">
              <a:rPr lang="en-US"/>
              <a:pPr>
                <a:defRPr/>
              </a:pPr>
              <a:t>10/25/2019</a:t>
            </a:fld>
            <a:endParaRPr lang="en-US" dirty="0"/>
          </a:p>
        </p:txBody>
      </p:sp>
      <p:sp>
        <p:nvSpPr>
          <p:cNvPr id="10" name="Footer Placeholder 4"/>
          <p:cNvSpPr>
            <a:spLocks noGrp="1"/>
          </p:cNvSpPr>
          <p:nvPr>
            <p:ph type="ftr" sz="quarter" idx="3"/>
          </p:nvPr>
        </p:nvSpPr>
        <p:spPr>
          <a:xfrm>
            <a:off x="3246438" y="6405563"/>
            <a:ext cx="3008312" cy="3524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mn-lt"/>
              </a:defRPr>
            </a:lvl1pPr>
          </a:lstStyle>
          <a:p>
            <a:pPr>
              <a:defRPr/>
            </a:pPr>
            <a:endParaRPr lang="nl-NL"/>
          </a:p>
        </p:txBody>
      </p:sp>
      <p:sp>
        <p:nvSpPr>
          <p:cNvPr id="11" name="Slide Number Placeholder 5"/>
          <p:cNvSpPr>
            <a:spLocks noGrp="1"/>
          </p:cNvSpPr>
          <p:nvPr>
            <p:ph type="sldNum" sz="quarter" idx="4"/>
          </p:nvPr>
        </p:nvSpPr>
        <p:spPr>
          <a:xfrm>
            <a:off x="112713" y="6405563"/>
            <a:ext cx="673100" cy="3524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chemeClr val="bg1"/>
                </a:solidFill>
                <a:latin typeface="+mn-lt"/>
              </a:defRPr>
            </a:lvl1pPr>
          </a:lstStyle>
          <a:p>
            <a:pPr>
              <a:defRPr/>
            </a:pPr>
            <a:fld id="{55150541-6A86-4E33-B391-C6AFB5552D53}" type="slidenum">
              <a:rPr lang="en-US"/>
              <a:pPr>
                <a:defRPr/>
              </a:pPr>
              <a:t>‹#›</a:t>
            </a:fld>
            <a:endParaRPr lang="en-US" dirty="0"/>
          </a:p>
        </p:txBody>
      </p:sp>
      <p:sp>
        <p:nvSpPr>
          <p:cNvPr id="3078" name="Date Placeholder 3"/>
          <p:cNvSpPr>
            <a:spLocks/>
          </p:cNvSpPr>
          <p:nvPr/>
        </p:nvSpPr>
        <p:spPr bwMode="auto">
          <a:xfrm>
            <a:off x="993775" y="6405563"/>
            <a:ext cx="15811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eaLnBrk="1" hangingPunct="1">
              <a:defRPr/>
            </a:pPr>
            <a:endParaRPr lang="nl-NL" altLang="fr-FR" sz="1200" b="0" smtClean="0">
              <a:solidFill>
                <a:schemeClr val="bg1"/>
              </a:solidFill>
            </a:endParaRPr>
          </a:p>
        </p:txBody>
      </p:sp>
      <p:sp>
        <p:nvSpPr>
          <p:cNvPr id="3079" name="Footer Placeholder 4"/>
          <p:cNvSpPr>
            <a:spLocks/>
          </p:cNvSpPr>
          <p:nvPr/>
        </p:nvSpPr>
        <p:spPr bwMode="auto">
          <a:xfrm>
            <a:off x="3241675" y="6405563"/>
            <a:ext cx="3008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eaLnBrk="1" hangingPunct="1">
              <a:defRPr/>
            </a:pPr>
            <a:endParaRPr lang="fr-FR" altLang="fr-FR" sz="1200" b="0" smtClean="0">
              <a:solidFill>
                <a:srgbClr val="898989"/>
              </a:solidFill>
            </a:endParaRPr>
          </a:p>
        </p:txBody>
      </p:sp>
      <p:sp>
        <p:nvSpPr>
          <p:cNvPr id="3080" name="Slide Number Placeholder 5"/>
          <p:cNvSpPr>
            <a:spLocks/>
          </p:cNvSpPr>
          <p:nvPr/>
        </p:nvSpPr>
        <p:spPr bwMode="auto">
          <a:xfrm>
            <a:off x="111125" y="6405563"/>
            <a:ext cx="6731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r" eaLnBrk="1" hangingPunct="1">
              <a:defRPr/>
            </a:pPr>
            <a:fld id="{F649836A-9A91-47A2-A0D4-394292C19E50}" type="slidenum">
              <a:rPr lang="en-US" altLang="fr-FR" sz="1200" b="0" smtClean="0">
                <a:solidFill>
                  <a:schemeClr val="bg1"/>
                </a:solidFill>
              </a:rPr>
              <a:pPr algn="r" eaLnBrk="1" hangingPunct="1">
                <a:defRPr/>
              </a:pPr>
              <a:t>‹#›</a:t>
            </a:fld>
            <a:endParaRPr lang="en-US" altLang="fr-FR" sz="1200" b="0" smtClean="0">
              <a:solidFill>
                <a:schemeClr val="bg1"/>
              </a:solidFill>
            </a:endParaRPr>
          </a:p>
        </p:txBody>
      </p:sp>
      <p:sp>
        <p:nvSpPr>
          <p:cNvPr id="3081" name="Rectangle 12"/>
          <p:cNvSpPr>
            <a:spLocks noGrp="1" noChangeArrowheads="1"/>
          </p:cNvSpPr>
          <p:nvPr>
            <p:ph type="title"/>
          </p:nvPr>
        </p:nvSpPr>
        <p:spPr bwMode="auto">
          <a:xfrm>
            <a:off x="457200" y="2698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p>
        </p:txBody>
      </p:sp>
      <p:sp>
        <p:nvSpPr>
          <p:cNvPr id="3082" name="Rectangle 1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Tree>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p:wipe dir="u"/>
  </p:transition>
  <p:hf hdr="0" ftr="0" dt="0"/>
  <p:txStyles>
    <p:titleStyle>
      <a:lvl1pPr algn="l" rtl="0" eaLnBrk="0" fontAlgn="base" hangingPunct="0">
        <a:spcBef>
          <a:spcPct val="0"/>
        </a:spcBef>
        <a:spcAft>
          <a:spcPct val="0"/>
        </a:spcAft>
        <a:defRPr sz="2800" b="1">
          <a:solidFill>
            <a:srgbClr val="F86613"/>
          </a:solidFill>
          <a:latin typeface="+mj-lt"/>
          <a:ea typeface="+mj-ea"/>
          <a:cs typeface="+mj-cs"/>
        </a:defRPr>
      </a:lvl1pPr>
      <a:lvl2pPr algn="l" rtl="0" eaLnBrk="0" fontAlgn="base" hangingPunct="0">
        <a:spcBef>
          <a:spcPct val="0"/>
        </a:spcBef>
        <a:spcAft>
          <a:spcPct val="0"/>
        </a:spcAft>
        <a:defRPr sz="2800" b="1">
          <a:solidFill>
            <a:srgbClr val="F86613"/>
          </a:solidFill>
          <a:latin typeface="Verdana" pitchFamily="34" charset="0"/>
        </a:defRPr>
      </a:lvl2pPr>
      <a:lvl3pPr algn="l" rtl="0" eaLnBrk="0" fontAlgn="base" hangingPunct="0">
        <a:spcBef>
          <a:spcPct val="0"/>
        </a:spcBef>
        <a:spcAft>
          <a:spcPct val="0"/>
        </a:spcAft>
        <a:defRPr sz="2800" b="1">
          <a:solidFill>
            <a:srgbClr val="F86613"/>
          </a:solidFill>
          <a:latin typeface="Verdana" pitchFamily="34" charset="0"/>
        </a:defRPr>
      </a:lvl3pPr>
      <a:lvl4pPr algn="l" rtl="0" eaLnBrk="0" fontAlgn="base" hangingPunct="0">
        <a:spcBef>
          <a:spcPct val="0"/>
        </a:spcBef>
        <a:spcAft>
          <a:spcPct val="0"/>
        </a:spcAft>
        <a:defRPr sz="2800" b="1">
          <a:solidFill>
            <a:srgbClr val="F86613"/>
          </a:solidFill>
          <a:latin typeface="Verdana" pitchFamily="34" charset="0"/>
        </a:defRPr>
      </a:lvl4pPr>
      <a:lvl5pPr algn="l" rtl="0" eaLnBrk="0" fontAlgn="base" hangingPunct="0">
        <a:spcBef>
          <a:spcPct val="0"/>
        </a:spcBef>
        <a:spcAft>
          <a:spcPct val="0"/>
        </a:spcAft>
        <a:defRPr sz="2800" b="1">
          <a:solidFill>
            <a:srgbClr val="F86613"/>
          </a:solidFill>
          <a:latin typeface="Verdana" pitchFamily="34" charset="0"/>
        </a:defRPr>
      </a:lvl5pPr>
      <a:lvl6pPr marL="457200" algn="l" rtl="0" eaLnBrk="0" fontAlgn="base" hangingPunct="0">
        <a:spcBef>
          <a:spcPct val="0"/>
        </a:spcBef>
        <a:spcAft>
          <a:spcPct val="0"/>
        </a:spcAft>
        <a:defRPr sz="2800" b="1">
          <a:solidFill>
            <a:srgbClr val="F86613"/>
          </a:solidFill>
          <a:latin typeface="Verdana" pitchFamily="34" charset="0"/>
        </a:defRPr>
      </a:lvl6pPr>
      <a:lvl7pPr marL="914400" algn="l" rtl="0" eaLnBrk="0" fontAlgn="base" hangingPunct="0">
        <a:spcBef>
          <a:spcPct val="0"/>
        </a:spcBef>
        <a:spcAft>
          <a:spcPct val="0"/>
        </a:spcAft>
        <a:defRPr sz="2800" b="1">
          <a:solidFill>
            <a:srgbClr val="F86613"/>
          </a:solidFill>
          <a:latin typeface="Verdana" pitchFamily="34" charset="0"/>
        </a:defRPr>
      </a:lvl7pPr>
      <a:lvl8pPr marL="1371600" algn="l" rtl="0" eaLnBrk="0" fontAlgn="base" hangingPunct="0">
        <a:spcBef>
          <a:spcPct val="0"/>
        </a:spcBef>
        <a:spcAft>
          <a:spcPct val="0"/>
        </a:spcAft>
        <a:defRPr sz="2800" b="1">
          <a:solidFill>
            <a:srgbClr val="F86613"/>
          </a:solidFill>
          <a:latin typeface="Verdana" pitchFamily="34" charset="0"/>
        </a:defRPr>
      </a:lvl8pPr>
      <a:lvl9pPr marL="1828800" algn="l" rtl="0" eaLnBrk="0" fontAlgn="base" hangingPunct="0">
        <a:spcBef>
          <a:spcPct val="0"/>
        </a:spcBef>
        <a:spcAft>
          <a:spcPct val="0"/>
        </a:spcAft>
        <a:defRPr sz="2800" b="1">
          <a:solidFill>
            <a:srgbClr val="F86613"/>
          </a:solidFill>
          <a:latin typeface="Verdana" pitchFamily="34" charset="0"/>
        </a:defRPr>
      </a:lvl9pPr>
    </p:titleStyle>
    <p:bodyStyle>
      <a:lvl1pPr marL="533400" indent="-533400" algn="l" rtl="0" eaLnBrk="0" fontAlgn="base" hangingPunct="0">
        <a:spcBef>
          <a:spcPct val="20000"/>
        </a:spcBef>
        <a:spcAft>
          <a:spcPct val="0"/>
        </a:spcAft>
        <a:buClr>
          <a:srgbClr val="F86613"/>
        </a:buClr>
        <a:buSzPct val="140000"/>
        <a:defRPr sz="2000">
          <a:solidFill>
            <a:srgbClr val="21363C"/>
          </a:solidFill>
          <a:latin typeface="+mn-lt"/>
          <a:ea typeface="+mn-ea"/>
          <a:cs typeface="+mn-cs"/>
        </a:defRPr>
      </a:lvl1pPr>
      <a:lvl2pPr marL="1036638" indent="-323850" algn="l" rtl="0" eaLnBrk="0" fontAlgn="base" hangingPunct="0">
        <a:spcBef>
          <a:spcPct val="20000"/>
        </a:spcBef>
        <a:spcAft>
          <a:spcPct val="0"/>
        </a:spcAft>
        <a:buClr>
          <a:srgbClr val="F86613"/>
        </a:buClr>
        <a:buChar char="•"/>
        <a:defRPr sz="2000">
          <a:solidFill>
            <a:srgbClr val="21363C"/>
          </a:solidFill>
          <a:latin typeface="+mn-lt"/>
        </a:defRPr>
      </a:lvl2pPr>
      <a:lvl3pPr marL="1444625" indent="-228600" algn="l" rtl="0" eaLnBrk="0" fontAlgn="base" hangingPunct="0">
        <a:spcBef>
          <a:spcPct val="20000"/>
        </a:spcBef>
        <a:spcAft>
          <a:spcPct val="0"/>
        </a:spcAft>
        <a:buClr>
          <a:srgbClr val="F86613"/>
        </a:buClr>
        <a:buFont typeface="Verdana" pitchFamily="34" charset="0"/>
        <a:buChar char="–"/>
        <a:defRPr sz="2000">
          <a:solidFill>
            <a:srgbClr val="21363C"/>
          </a:solidFill>
          <a:latin typeface="+mn-lt"/>
        </a:defRPr>
      </a:lvl3pPr>
      <a:lvl4pPr marL="1852613" indent="-228600" algn="l" rtl="0" eaLnBrk="0" fontAlgn="base" hangingPunct="0">
        <a:spcBef>
          <a:spcPct val="20000"/>
        </a:spcBef>
        <a:spcAft>
          <a:spcPct val="0"/>
        </a:spcAft>
        <a:defRPr sz="2000">
          <a:solidFill>
            <a:schemeClr val="tx1"/>
          </a:solidFill>
          <a:latin typeface="Arial" charset="0"/>
        </a:defRPr>
      </a:lvl4pPr>
      <a:lvl5pPr marL="2260600" indent="-228600" algn="l" rtl="0" eaLnBrk="0" fontAlgn="base" hangingPunct="0">
        <a:spcBef>
          <a:spcPct val="20000"/>
        </a:spcBef>
        <a:spcAft>
          <a:spcPct val="0"/>
        </a:spcAft>
        <a:buChar char="»"/>
        <a:defRPr sz="2000">
          <a:solidFill>
            <a:schemeClr val="tx1"/>
          </a:solidFill>
          <a:latin typeface="Arial" charset="0"/>
        </a:defRPr>
      </a:lvl5pPr>
      <a:lvl6pPr marL="2717800" indent="-228600" algn="l" rtl="0" eaLnBrk="0" fontAlgn="base" hangingPunct="0">
        <a:spcBef>
          <a:spcPct val="20000"/>
        </a:spcBef>
        <a:spcAft>
          <a:spcPct val="0"/>
        </a:spcAft>
        <a:buChar char="»"/>
        <a:defRPr sz="2000">
          <a:solidFill>
            <a:schemeClr val="tx1"/>
          </a:solidFill>
          <a:latin typeface="Arial" charset="0"/>
        </a:defRPr>
      </a:lvl6pPr>
      <a:lvl7pPr marL="3175000" indent="-228600" algn="l" rtl="0" eaLnBrk="0" fontAlgn="base" hangingPunct="0">
        <a:spcBef>
          <a:spcPct val="20000"/>
        </a:spcBef>
        <a:spcAft>
          <a:spcPct val="0"/>
        </a:spcAft>
        <a:buChar char="»"/>
        <a:defRPr sz="2000">
          <a:solidFill>
            <a:schemeClr val="tx1"/>
          </a:solidFill>
          <a:latin typeface="Arial" charset="0"/>
        </a:defRPr>
      </a:lvl7pPr>
      <a:lvl8pPr marL="3632200" indent="-228600" algn="l" rtl="0" eaLnBrk="0" fontAlgn="base" hangingPunct="0">
        <a:spcBef>
          <a:spcPct val="20000"/>
        </a:spcBef>
        <a:spcAft>
          <a:spcPct val="0"/>
        </a:spcAft>
        <a:buChar char="»"/>
        <a:defRPr sz="2000">
          <a:solidFill>
            <a:schemeClr val="tx1"/>
          </a:solidFill>
          <a:latin typeface="Arial" charset="0"/>
        </a:defRPr>
      </a:lvl8pPr>
      <a:lvl9pPr marL="4089400" indent="-228600" algn="l" rtl="0" eaLnBrk="0" fontAlgn="base" hangingPunct="0">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C:\Users\GFB251\Desktop\slide_eliagroup.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539750" y="2408238"/>
            <a:ext cx="61198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Modifiez le style du titre</a:t>
            </a:r>
            <a:endParaRPr lang="en-US" altLang="fr-FR" smtClean="0"/>
          </a:p>
        </p:txBody>
      </p:sp>
      <p:sp>
        <p:nvSpPr>
          <p:cNvPr id="6" name="Date Placeholder 5"/>
          <p:cNvSpPr>
            <a:spLocks noGrp="1"/>
          </p:cNvSpPr>
          <p:nvPr>
            <p:ph type="dt" sz="half" idx="2"/>
          </p:nvPr>
        </p:nvSpPr>
        <p:spPr>
          <a:xfrm>
            <a:off x="539750" y="6080125"/>
            <a:ext cx="792163" cy="360363"/>
          </a:xfrm>
          <a:prstGeom prst="rect">
            <a:avLst/>
          </a:prstGeom>
        </p:spPr>
        <p:txBody>
          <a:bodyPr vert="horz" wrap="square" lIns="0" tIns="0" rIns="0" bIns="0" numCol="1" anchor="t" anchorCtr="0" compatLnSpc="1">
            <a:prstTxWarp prst="textNoShape">
              <a:avLst/>
            </a:prstTxWarp>
          </a:bodyPr>
          <a:lstStyle>
            <a:lvl1pPr eaLnBrk="0" hangingPunct="0">
              <a:defRPr sz="900">
                <a:solidFill>
                  <a:schemeClr val="bg1"/>
                </a:solidFill>
                <a:ea typeface="Arial" charset="0"/>
                <a:cs typeface="Arial" charset="0"/>
              </a:defRPr>
            </a:lvl1pPr>
          </a:lstStyle>
          <a:p>
            <a:pPr>
              <a:defRPr/>
            </a:pPr>
            <a:fld id="{86FC5649-E76C-404A-8CBE-1A9AA885DBD3}" type="datetime1">
              <a:rPr lang="en-US"/>
              <a:pPr>
                <a:defRPr/>
              </a:pPr>
              <a:t>10/25/2019</a:t>
            </a:fld>
            <a:endParaRPr lang="en-US"/>
          </a:p>
        </p:txBody>
      </p:sp>
      <p:sp>
        <p:nvSpPr>
          <p:cNvPr id="7" name="Footer Placeholder 6"/>
          <p:cNvSpPr>
            <a:spLocks noGrp="1"/>
          </p:cNvSpPr>
          <p:nvPr>
            <p:ph type="ftr" sz="quarter" idx="3"/>
          </p:nvPr>
        </p:nvSpPr>
        <p:spPr>
          <a:xfrm>
            <a:off x="1389063" y="6080125"/>
            <a:ext cx="5127625" cy="360363"/>
          </a:xfrm>
          <a:prstGeom prst="rect">
            <a:avLst/>
          </a:prstGeom>
        </p:spPr>
        <p:txBody>
          <a:bodyPr vert="horz" wrap="square" lIns="0" tIns="0" rIns="91440" bIns="0" numCol="1" anchor="t" anchorCtr="0" compatLnSpc="1">
            <a:prstTxWarp prst="textNoShape">
              <a:avLst/>
            </a:prstTxWarp>
            <a:normAutofit/>
          </a:bodyPr>
          <a:lstStyle>
            <a:lvl1pPr eaLnBrk="0" hangingPunct="0">
              <a:defRPr sz="900">
                <a:solidFill>
                  <a:schemeClr val="bg1"/>
                </a:solidFill>
                <a:ea typeface="Arial" charset="0"/>
                <a:cs typeface="Arial" charset="0"/>
              </a:defRPr>
            </a:lvl1pPr>
          </a:lstStyle>
          <a:p>
            <a:pPr>
              <a:defRPr/>
            </a:pPr>
            <a:endParaRPr lang="en-US"/>
          </a:p>
        </p:txBody>
      </p:sp>
      <p:pic>
        <p:nvPicPr>
          <p:cNvPr id="4102" name="Picture 6" descr="Photos_PPT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0"/>
            <a:ext cx="914558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8"/>
          <p:cNvSpPr>
            <a:spLocks noGrp="1" noChangeArrowheads="1"/>
          </p:cNvSpPr>
          <p:nvPr>
            <p:ph type="body" idx="1"/>
          </p:nvPr>
        </p:nvSpPr>
        <p:spPr bwMode="auto">
          <a:xfrm>
            <a:off x="539750" y="3778250"/>
            <a:ext cx="7989888"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altLang="fr-FR" smtClean="0"/>
          </a:p>
        </p:txBody>
      </p:sp>
    </p:spTree>
  </p:cSld>
  <p:clrMap bg1="lt1" tx1="dk1" bg2="lt2" tx2="dk2" accent1="accent1" accent2="accent2" accent3="accent3" accent4="accent4" accent5="accent5" accent6="accent6" hlink="hlink" folHlink="folHlink"/>
  <p:sldLayoutIdLst>
    <p:sldLayoutId id="2147484325" r:id="rId1"/>
    <p:sldLayoutId id="2147484296" r:id="rId2"/>
    <p:sldLayoutId id="2147484326" r:id="rId3"/>
  </p:sldLayoutIdLst>
  <p:transition spd="med">
    <p:wipe dir="u"/>
  </p:transition>
  <p:timing>
    <p:tnLst>
      <p:par>
        <p:cTn id="1" dur="indefinite" restart="never" nodeType="tmRoot"/>
      </p:par>
    </p:tnLst>
  </p:timing>
  <p:hf hdr="0" ftr="0" dt="0"/>
  <p:txStyles>
    <p:titleStyle>
      <a:lvl1pPr algn="l" rtl="0" eaLnBrk="0" fontAlgn="base" hangingPunct="0">
        <a:spcBef>
          <a:spcPct val="0"/>
        </a:spcBef>
        <a:spcAft>
          <a:spcPct val="0"/>
        </a:spcAft>
        <a:defRPr sz="2600">
          <a:solidFill>
            <a:schemeClr val="bg1"/>
          </a:solidFill>
          <a:latin typeface="+mj-lt"/>
          <a:ea typeface="ヒラギノ角ゴ Pro W3" charset="-128"/>
          <a:cs typeface="ヒラギノ角ゴ Pro W3" charset="-128"/>
        </a:defRPr>
      </a:lvl1pPr>
      <a:lvl2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defRPr>
          <a:solidFill>
            <a:schemeClr val="bg1"/>
          </a:solidFill>
          <a:latin typeface="+mn-lt"/>
          <a:ea typeface="ヒラギノ角ゴ Pro W3" charset="-128"/>
          <a:cs typeface="ヒラギノ角ゴ Pro W3" charset="-128"/>
        </a:defRPr>
      </a:lvl1pPr>
      <a:lvl2pPr marL="142875" indent="-141288" algn="l" rtl="0" eaLnBrk="0" fontAlgn="base" hangingPunct="0">
        <a:spcBef>
          <a:spcPct val="20000"/>
        </a:spcBef>
        <a:spcAft>
          <a:spcPct val="0"/>
        </a:spcAft>
        <a:buClr>
          <a:schemeClr val="bg1"/>
        </a:buClr>
        <a:buFont typeface="Arial" pitchFamily="34" charset="0"/>
        <a:buChar char="-"/>
        <a:defRPr sz="1600">
          <a:solidFill>
            <a:schemeClr val="bg1"/>
          </a:solidFill>
          <a:latin typeface="Arial" charset="0"/>
          <a:ea typeface="ヒラギノ角ゴ Pro W3" charset="-128"/>
          <a:cs typeface="ヒラギノ角ゴ Pro W3"/>
        </a:defRPr>
      </a:lvl2pPr>
      <a:lvl3pPr marL="285750" indent="-141288" algn="l" rtl="0" eaLnBrk="0" fontAlgn="base" hangingPunct="0">
        <a:spcBef>
          <a:spcPct val="20000"/>
        </a:spcBef>
        <a:spcAft>
          <a:spcPct val="0"/>
        </a:spcAft>
        <a:buClr>
          <a:schemeClr val="bg1"/>
        </a:buClr>
        <a:buFont typeface="Arial" pitchFamily="34" charset="0"/>
        <a:buChar char="-"/>
        <a:defRPr sz="1600">
          <a:solidFill>
            <a:schemeClr val="bg1"/>
          </a:solidFill>
          <a:latin typeface="Arial" charset="0"/>
          <a:ea typeface="ヒラギノ角ゴ Pro W3" charset="-128"/>
          <a:cs typeface="ヒラギノ角ゴ Pro W3"/>
        </a:defRPr>
      </a:lvl3pPr>
      <a:lvl4pPr marL="434975" indent="-147638" algn="l" rtl="0" eaLnBrk="0" fontAlgn="base" hangingPunct="0">
        <a:spcBef>
          <a:spcPct val="20000"/>
        </a:spcBef>
        <a:spcAft>
          <a:spcPct val="0"/>
        </a:spcAft>
        <a:buChar char="-"/>
        <a:defRPr sz="1400">
          <a:solidFill>
            <a:schemeClr val="bg1"/>
          </a:solidFill>
          <a:latin typeface="Arial" charset="0"/>
          <a:ea typeface="ヒラギノ角ゴ Pro W3" charset="-128"/>
          <a:cs typeface="ヒラギノ角ゴ Pro W3"/>
        </a:defRPr>
      </a:lvl4pPr>
      <a:lvl5pPr marL="574675" indent="-138113" algn="l" rtl="0" eaLnBrk="0" fontAlgn="base" hangingPunct="0">
        <a:spcBef>
          <a:spcPct val="20000"/>
        </a:spcBef>
        <a:spcAft>
          <a:spcPct val="0"/>
        </a:spcAft>
        <a:buChar char="-"/>
        <a:defRPr sz="1400">
          <a:solidFill>
            <a:schemeClr val="bg1"/>
          </a:solidFill>
          <a:latin typeface="Arial" charset="0"/>
          <a:ea typeface="ヒラギノ角ゴ Pro W3" charset="-128"/>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15" descr="l_50hz_ppt_04_Fuss_innen"/>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0" y="6408738"/>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p:cNvSpPr>
            <a:spLocks noGrp="1"/>
          </p:cNvSpPr>
          <p:nvPr>
            <p:ph type="dt" sz="half" idx="2"/>
          </p:nvPr>
        </p:nvSpPr>
        <p:spPr>
          <a:xfrm>
            <a:off x="360363" y="6548438"/>
            <a:ext cx="792162" cy="252412"/>
          </a:xfrm>
          <a:prstGeom prst="rect">
            <a:avLst/>
          </a:prstGeom>
        </p:spPr>
        <p:txBody>
          <a:bodyPr vert="horz" wrap="square" lIns="0" tIns="0" rIns="0" bIns="0" numCol="1" anchor="t" anchorCtr="0" compatLnSpc="1">
            <a:prstTxWarp prst="textNoShape">
              <a:avLst/>
            </a:prstTxWarp>
          </a:bodyPr>
          <a:lstStyle>
            <a:lvl1pPr>
              <a:defRPr sz="900">
                <a:solidFill>
                  <a:schemeClr val="bg1"/>
                </a:solidFill>
                <a:ea typeface="Arial" charset="0"/>
                <a:cs typeface="Arial" charset="0"/>
              </a:defRPr>
            </a:lvl1pPr>
          </a:lstStyle>
          <a:p>
            <a:pPr>
              <a:defRPr/>
            </a:pPr>
            <a:fld id="{CD2634E3-5F74-4686-8A02-AE34EB354C3C}" type="datetime1">
              <a:rPr lang="en-US"/>
              <a:pPr>
                <a:defRPr/>
              </a:pPr>
              <a:t>10/25/2019</a:t>
            </a:fld>
            <a:endParaRPr lang="en-US"/>
          </a:p>
        </p:txBody>
      </p:sp>
      <p:sp>
        <p:nvSpPr>
          <p:cNvPr id="10" name="Footer Placeholder 4"/>
          <p:cNvSpPr>
            <a:spLocks noGrp="1"/>
          </p:cNvSpPr>
          <p:nvPr>
            <p:ph type="ftr" sz="quarter" idx="3"/>
          </p:nvPr>
        </p:nvSpPr>
        <p:spPr>
          <a:xfrm>
            <a:off x="1227138" y="6548438"/>
            <a:ext cx="6081712" cy="252412"/>
          </a:xfrm>
          <a:prstGeom prst="rect">
            <a:avLst/>
          </a:prstGeom>
        </p:spPr>
        <p:txBody>
          <a:bodyPr vert="horz" wrap="square" lIns="0" tIns="0" rIns="0" bIns="0" numCol="1" anchor="t" anchorCtr="0" compatLnSpc="1">
            <a:prstTxWarp prst="textNoShape">
              <a:avLst/>
            </a:prstTxWarp>
          </a:bodyPr>
          <a:lstStyle>
            <a:lvl1pPr>
              <a:defRPr sz="900">
                <a:solidFill>
                  <a:schemeClr val="bg1"/>
                </a:solidFill>
                <a:ea typeface="Arial" charset="0"/>
                <a:cs typeface="Arial" charset="0"/>
              </a:defRPr>
            </a:lvl1pPr>
          </a:lstStyle>
          <a:p>
            <a:pPr>
              <a:defRPr/>
            </a:pPr>
            <a:endParaRPr lang="nl-NL"/>
          </a:p>
        </p:txBody>
      </p:sp>
      <p:sp>
        <p:nvSpPr>
          <p:cNvPr id="11" name="Slide Number Placeholder 5"/>
          <p:cNvSpPr>
            <a:spLocks noGrp="1"/>
          </p:cNvSpPr>
          <p:nvPr>
            <p:ph type="sldNum" sz="quarter" idx="4"/>
          </p:nvPr>
        </p:nvSpPr>
        <p:spPr>
          <a:xfrm>
            <a:off x="7710488" y="6548438"/>
            <a:ext cx="817562" cy="252412"/>
          </a:xfrm>
          <a:prstGeom prst="rect">
            <a:avLst/>
          </a:prstGeom>
        </p:spPr>
        <p:txBody>
          <a:bodyPr vert="horz" wrap="square" lIns="0" tIns="0" rIns="0" bIns="0" numCol="1" anchor="t" anchorCtr="0" compatLnSpc="1">
            <a:prstTxWarp prst="textNoShape">
              <a:avLst/>
            </a:prstTxWarp>
          </a:bodyPr>
          <a:lstStyle>
            <a:lvl1pPr algn="r">
              <a:defRPr sz="900" b="1">
                <a:solidFill>
                  <a:schemeClr val="bg1"/>
                </a:solidFill>
                <a:ea typeface="Arial" charset="0"/>
                <a:cs typeface="Arial" charset="0"/>
              </a:defRPr>
            </a:lvl1pPr>
          </a:lstStyle>
          <a:p>
            <a:pPr>
              <a:defRPr/>
            </a:pPr>
            <a:fld id="{15E48AF7-E9F1-41EB-B250-6D00D9DF1488}" type="slidenum">
              <a:rPr lang="en-US"/>
              <a:pPr>
                <a:defRPr/>
              </a:pPr>
              <a:t>‹#›</a:t>
            </a:fld>
            <a:endParaRPr lang="en-US"/>
          </a:p>
        </p:txBody>
      </p:sp>
      <p:sp>
        <p:nvSpPr>
          <p:cNvPr id="5126" name="Date Placeholder 3"/>
          <p:cNvSpPr>
            <a:spLocks/>
          </p:cNvSpPr>
          <p:nvPr/>
        </p:nvSpPr>
        <p:spPr bwMode="auto">
          <a:xfrm>
            <a:off x="993775" y="6405563"/>
            <a:ext cx="15811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defRPr/>
            </a:pPr>
            <a:endParaRPr lang="nl-NL" altLang="fr-FR" sz="1200" smtClean="0">
              <a:solidFill>
                <a:schemeClr val="bg1"/>
              </a:solidFill>
            </a:endParaRPr>
          </a:p>
        </p:txBody>
      </p:sp>
      <p:sp>
        <p:nvSpPr>
          <p:cNvPr id="5127" name="Footer Placeholder 4"/>
          <p:cNvSpPr>
            <a:spLocks/>
          </p:cNvSpPr>
          <p:nvPr/>
        </p:nvSpPr>
        <p:spPr bwMode="auto">
          <a:xfrm>
            <a:off x="3241675" y="6405563"/>
            <a:ext cx="3008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defRPr/>
            </a:pPr>
            <a:endParaRPr lang="nl-NL" altLang="fr-FR" sz="1200" smtClean="0">
              <a:solidFill>
                <a:srgbClr val="898989"/>
              </a:solidFill>
            </a:endParaRPr>
          </a:p>
        </p:txBody>
      </p:sp>
      <p:sp>
        <p:nvSpPr>
          <p:cNvPr id="5128" name="Rectangle 12"/>
          <p:cNvSpPr>
            <a:spLocks noGrp="1" noChangeArrowheads="1"/>
          </p:cNvSpPr>
          <p:nvPr>
            <p:ph type="title"/>
          </p:nvPr>
        </p:nvSpPr>
        <p:spPr bwMode="auto">
          <a:xfrm>
            <a:off x="395288" y="727075"/>
            <a:ext cx="813276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fr-FR" smtClean="0"/>
              <a:t>Click to edit Master title style</a:t>
            </a:r>
          </a:p>
        </p:txBody>
      </p:sp>
      <p:sp>
        <p:nvSpPr>
          <p:cNvPr id="5129" name="Rectangle 13"/>
          <p:cNvSpPr>
            <a:spLocks noGrp="1" noChangeArrowheads="1"/>
          </p:cNvSpPr>
          <p:nvPr>
            <p:ph type="body" idx="1"/>
          </p:nvPr>
        </p:nvSpPr>
        <p:spPr bwMode="auto">
          <a:xfrm>
            <a:off x="395288" y="1703388"/>
            <a:ext cx="8132762"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p:txBody>
      </p:sp>
      <p:pic>
        <p:nvPicPr>
          <p:cNvPr id="5130" name="Picture 3" descr="C:\Users\GFB251\Desktop\Logo-ELIA-GROUP_NObaseline-UK_RGB.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940550" y="263525"/>
            <a:ext cx="20986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27" r:id="rId7"/>
    <p:sldLayoutId id="2147484303" r:id="rId8"/>
    <p:sldLayoutId id="2147484304" r:id="rId9"/>
  </p:sldLayoutIdLst>
  <p:transition>
    <p:wipe dir="u"/>
  </p:transition>
  <p:hf hdr="0" ftr="0" dt="0"/>
  <p:txStyles>
    <p:titleStyle>
      <a:lvl1pPr algn="l" rtl="0" eaLnBrk="0" fontAlgn="base" hangingPunct="0">
        <a:spcBef>
          <a:spcPct val="0"/>
        </a:spcBef>
        <a:spcAft>
          <a:spcPct val="0"/>
        </a:spcAft>
        <a:defRPr sz="26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2800" b="1">
          <a:solidFill>
            <a:srgbClr val="F86613"/>
          </a:solidFill>
          <a:latin typeface="Verdana" pitchFamily="34" charset="0"/>
        </a:defRPr>
      </a:lvl6pPr>
      <a:lvl7pPr marL="914400" algn="l" rtl="0" fontAlgn="base">
        <a:spcBef>
          <a:spcPct val="0"/>
        </a:spcBef>
        <a:spcAft>
          <a:spcPct val="0"/>
        </a:spcAft>
        <a:defRPr sz="2800" b="1">
          <a:solidFill>
            <a:srgbClr val="F86613"/>
          </a:solidFill>
          <a:latin typeface="Verdana" pitchFamily="34" charset="0"/>
        </a:defRPr>
      </a:lvl7pPr>
      <a:lvl8pPr marL="1371600" algn="l" rtl="0" fontAlgn="base">
        <a:spcBef>
          <a:spcPct val="0"/>
        </a:spcBef>
        <a:spcAft>
          <a:spcPct val="0"/>
        </a:spcAft>
        <a:defRPr sz="2800" b="1">
          <a:solidFill>
            <a:srgbClr val="F86613"/>
          </a:solidFill>
          <a:latin typeface="Verdana" pitchFamily="34" charset="0"/>
        </a:defRPr>
      </a:lvl8pPr>
      <a:lvl9pPr marL="1828800" algn="l" rtl="0" fontAlgn="base">
        <a:spcBef>
          <a:spcPct val="0"/>
        </a:spcBef>
        <a:spcAft>
          <a:spcPct val="0"/>
        </a:spcAft>
        <a:defRPr sz="2800" b="1">
          <a:solidFill>
            <a:srgbClr val="F86613"/>
          </a:solidFill>
          <a:latin typeface="Verdana" pitchFamily="34" charset="0"/>
        </a:defRPr>
      </a:lvl9pPr>
    </p:titleStyle>
    <p:bodyStyle>
      <a:lvl1pPr marL="342900" indent="-342900" algn="l" rtl="0" eaLnBrk="0" fontAlgn="base" hangingPunct="0">
        <a:spcBef>
          <a:spcPct val="20000"/>
        </a:spcBef>
        <a:spcAft>
          <a:spcPct val="0"/>
        </a:spcAft>
        <a:buClr>
          <a:srgbClr val="F86613"/>
        </a:buClr>
        <a:buSzPct val="100000"/>
        <a:buFont typeface="Arial" pitchFamily="34" charset="0"/>
        <a:defRPr sz="2000" b="1">
          <a:solidFill>
            <a:srgbClr val="21363C"/>
          </a:solidFill>
          <a:latin typeface="+mn-lt"/>
          <a:ea typeface="ヒラギノ角ゴ Pro W3" charset="-128"/>
          <a:cs typeface="ヒラギノ角ゴ Pro W3" charset="-128"/>
        </a:defRPr>
      </a:lvl1pPr>
      <a:lvl2pPr marL="381000" indent="-190500" algn="l" rtl="0" eaLnBrk="0" fontAlgn="base" hangingPunct="0">
        <a:spcBef>
          <a:spcPct val="20000"/>
        </a:spcBef>
        <a:spcAft>
          <a:spcPct val="0"/>
        </a:spcAft>
        <a:buClr>
          <a:schemeClr val="tx2"/>
        </a:buClr>
        <a:buFont typeface="Lucida Grande"/>
        <a:buChar char="-"/>
        <a:defRPr sz="1600" b="1">
          <a:solidFill>
            <a:srgbClr val="21363C"/>
          </a:solidFill>
          <a:latin typeface="+mn-lt"/>
          <a:ea typeface="ヒラギノ角ゴ Pro W3" charset="-128"/>
          <a:cs typeface="ヒラギノ角ゴ Pro W3"/>
        </a:defRPr>
      </a:lvl2pPr>
      <a:lvl3pPr marL="569913" indent="-187325" algn="l" rtl="0" eaLnBrk="0" fontAlgn="base" hangingPunct="0">
        <a:spcBef>
          <a:spcPct val="20000"/>
        </a:spcBef>
        <a:spcAft>
          <a:spcPct val="0"/>
        </a:spcAft>
        <a:buClr>
          <a:schemeClr val="tx2"/>
        </a:buClr>
        <a:buSzPct val="85000"/>
        <a:buFont typeface="Verdana" pitchFamily="34" charset="0"/>
        <a:buChar char="–"/>
        <a:defRPr sz="1600">
          <a:solidFill>
            <a:srgbClr val="21363C"/>
          </a:solidFill>
          <a:latin typeface="+mn-lt"/>
          <a:ea typeface="ヒラギノ角ゴ Pro W3" charset="-128"/>
          <a:cs typeface="ヒラギノ角ゴ Pro W3"/>
        </a:defRPr>
      </a:lvl3pPr>
      <a:lvl4pPr marL="762000" indent="-190500" algn="l" rtl="0" eaLnBrk="0" fontAlgn="base" hangingPunct="0">
        <a:spcBef>
          <a:spcPct val="20000"/>
        </a:spcBef>
        <a:spcAft>
          <a:spcPct val="0"/>
        </a:spcAft>
        <a:buClr>
          <a:schemeClr val="bg2"/>
        </a:buClr>
        <a:buSzPct val="100000"/>
        <a:buChar char="-"/>
        <a:defRPr sz="1400">
          <a:solidFill>
            <a:schemeClr val="tx1"/>
          </a:solidFill>
          <a:latin typeface="Arial" charset="0"/>
          <a:ea typeface="ヒラギノ角ゴ Pro W3" charset="-128"/>
          <a:cs typeface="ヒラギノ角ゴ Pro W3"/>
        </a:defRPr>
      </a:lvl4pPr>
      <a:lvl5pPr marL="955675" indent="-190500" algn="l" rtl="0" eaLnBrk="0" fontAlgn="base" hangingPunct="0">
        <a:spcBef>
          <a:spcPct val="20000"/>
        </a:spcBef>
        <a:spcAft>
          <a:spcPct val="0"/>
        </a:spcAft>
        <a:buClr>
          <a:schemeClr val="bg2"/>
        </a:buClr>
        <a:buChar char="-"/>
        <a:defRPr sz="1400">
          <a:solidFill>
            <a:schemeClr val="tx1"/>
          </a:solidFill>
          <a:latin typeface="Arial" charset="0"/>
          <a:ea typeface="ヒラギノ角ゴ Pro W3" charset="-128"/>
          <a:cs typeface="ヒラギノ角ゴ Pro W3"/>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C:\Users\GFB251\Desktop\slide_eliagroup.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Placeholder 1"/>
          <p:cNvSpPr>
            <a:spLocks noGrp="1"/>
          </p:cNvSpPr>
          <p:nvPr>
            <p:ph type="title"/>
          </p:nvPr>
        </p:nvSpPr>
        <p:spPr bwMode="auto">
          <a:xfrm>
            <a:off x="539750" y="2408238"/>
            <a:ext cx="61198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Modifiez le style du titre</a:t>
            </a:r>
            <a:endParaRPr lang="en-US" altLang="fr-FR" smtClean="0"/>
          </a:p>
        </p:txBody>
      </p:sp>
      <p:sp>
        <p:nvSpPr>
          <p:cNvPr id="6" name="Date Placeholder 5"/>
          <p:cNvSpPr>
            <a:spLocks noGrp="1"/>
          </p:cNvSpPr>
          <p:nvPr>
            <p:ph type="dt" sz="half" idx="2"/>
          </p:nvPr>
        </p:nvSpPr>
        <p:spPr>
          <a:xfrm>
            <a:off x="539750" y="6080125"/>
            <a:ext cx="792163" cy="360363"/>
          </a:xfrm>
          <a:prstGeom prst="rect">
            <a:avLst/>
          </a:prstGeom>
        </p:spPr>
        <p:txBody>
          <a:bodyPr vert="horz" wrap="square" lIns="0" tIns="0" rIns="0" bIns="0" numCol="1" anchor="t" anchorCtr="0" compatLnSpc="1">
            <a:prstTxWarp prst="textNoShape">
              <a:avLst/>
            </a:prstTxWarp>
          </a:bodyPr>
          <a:lstStyle>
            <a:lvl1pPr eaLnBrk="0" hangingPunct="0">
              <a:defRPr sz="900">
                <a:solidFill>
                  <a:schemeClr val="bg1"/>
                </a:solidFill>
                <a:ea typeface="Arial" charset="0"/>
                <a:cs typeface="Arial" charset="0"/>
              </a:defRPr>
            </a:lvl1pPr>
          </a:lstStyle>
          <a:p>
            <a:pPr>
              <a:defRPr/>
            </a:pPr>
            <a:fld id="{09E0C157-28E2-49CE-9167-2206EB3C1BDA}" type="datetime1">
              <a:rPr lang="en-US"/>
              <a:pPr>
                <a:defRPr/>
              </a:pPr>
              <a:t>10/25/2019</a:t>
            </a:fld>
            <a:endParaRPr lang="en-US"/>
          </a:p>
        </p:txBody>
      </p:sp>
      <p:sp>
        <p:nvSpPr>
          <p:cNvPr id="7" name="Footer Placeholder 6"/>
          <p:cNvSpPr>
            <a:spLocks noGrp="1"/>
          </p:cNvSpPr>
          <p:nvPr>
            <p:ph type="ftr" sz="quarter" idx="3"/>
          </p:nvPr>
        </p:nvSpPr>
        <p:spPr>
          <a:xfrm>
            <a:off x="1389063" y="6080125"/>
            <a:ext cx="5127625" cy="360363"/>
          </a:xfrm>
          <a:prstGeom prst="rect">
            <a:avLst/>
          </a:prstGeom>
        </p:spPr>
        <p:txBody>
          <a:bodyPr vert="horz" wrap="square" lIns="0" tIns="0" rIns="91440" bIns="0" numCol="1" anchor="t" anchorCtr="0" compatLnSpc="1">
            <a:prstTxWarp prst="textNoShape">
              <a:avLst/>
            </a:prstTxWarp>
            <a:normAutofit/>
          </a:bodyPr>
          <a:lstStyle>
            <a:lvl1pPr eaLnBrk="0" hangingPunct="0">
              <a:defRPr sz="900">
                <a:solidFill>
                  <a:schemeClr val="bg1"/>
                </a:solidFill>
                <a:ea typeface="Arial" charset="0"/>
                <a:cs typeface="Arial" charset="0"/>
              </a:defRPr>
            </a:lvl1pPr>
          </a:lstStyle>
          <a:p>
            <a:pPr>
              <a:defRPr/>
            </a:pPr>
            <a:endParaRPr lang="en-US"/>
          </a:p>
        </p:txBody>
      </p:sp>
      <p:pic>
        <p:nvPicPr>
          <p:cNvPr id="6150" name="Picture 6" descr="Photos_PPT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0"/>
            <a:ext cx="914558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8"/>
          <p:cNvSpPr>
            <a:spLocks noGrp="1" noChangeArrowheads="1"/>
          </p:cNvSpPr>
          <p:nvPr>
            <p:ph type="body" idx="1"/>
          </p:nvPr>
        </p:nvSpPr>
        <p:spPr bwMode="auto">
          <a:xfrm>
            <a:off x="539750" y="3778250"/>
            <a:ext cx="7989888"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altLang="fr-FR" smtClean="0"/>
          </a:p>
        </p:txBody>
      </p:sp>
    </p:spTree>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Lst>
  <p:transition>
    <p:wipe dir="u"/>
  </p:transition>
  <p:timing>
    <p:tnLst>
      <p:par>
        <p:cTn id="1" dur="indefinite" restart="never" nodeType="tmRoot"/>
      </p:par>
    </p:tnLst>
  </p:timing>
  <p:hf hdr="0" ftr="0" dt="0"/>
  <p:txStyles>
    <p:titleStyle>
      <a:lvl1pPr algn="l" rtl="0" eaLnBrk="0" fontAlgn="base" hangingPunct="0">
        <a:spcBef>
          <a:spcPct val="0"/>
        </a:spcBef>
        <a:spcAft>
          <a:spcPct val="0"/>
        </a:spcAft>
        <a:defRPr sz="2600">
          <a:solidFill>
            <a:schemeClr val="bg1"/>
          </a:solidFill>
          <a:latin typeface="+mj-lt"/>
          <a:ea typeface="ヒラギノ角ゴ Pro W3" charset="-128"/>
          <a:cs typeface="ヒラギノ角ゴ Pro W3" charset="-128"/>
        </a:defRPr>
      </a:lvl1pPr>
      <a:lvl2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defRPr>
          <a:solidFill>
            <a:schemeClr val="bg1"/>
          </a:solidFill>
          <a:latin typeface="+mn-lt"/>
          <a:ea typeface="ヒラギノ角ゴ Pro W3" charset="-128"/>
          <a:cs typeface="ヒラギノ角ゴ Pro W3" charset="-128"/>
        </a:defRPr>
      </a:lvl1pPr>
      <a:lvl2pPr marL="142875" indent="-141288" algn="l" rtl="0" eaLnBrk="0" fontAlgn="base" hangingPunct="0">
        <a:spcBef>
          <a:spcPct val="20000"/>
        </a:spcBef>
        <a:spcAft>
          <a:spcPct val="0"/>
        </a:spcAft>
        <a:buClr>
          <a:schemeClr val="bg1"/>
        </a:buClr>
        <a:buFont typeface="Arial" pitchFamily="34" charset="0"/>
        <a:buChar char="-"/>
        <a:defRPr sz="1600">
          <a:solidFill>
            <a:schemeClr val="bg1"/>
          </a:solidFill>
          <a:latin typeface="Arial" charset="0"/>
          <a:ea typeface="ヒラギノ角ゴ Pro W3" charset="-128"/>
          <a:cs typeface="ヒラギノ角ゴ Pro W3"/>
        </a:defRPr>
      </a:lvl2pPr>
      <a:lvl3pPr marL="285750" indent="-141288" algn="l" rtl="0" eaLnBrk="0" fontAlgn="base" hangingPunct="0">
        <a:spcBef>
          <a:spcPct val="20000"/>
        </a:spcBef>
        <a:spcAft>
          <a:spcPct val="0"/>
        </a:spcAft>
        <a:buClr>
          <a:schemeClr val="bg1"/>
        </a:buClr>
        <a:buFont typeface="Arial" pitchFamily="34" charset="0"/>
        <a:buChar char="-"/>
        <a:defRPr sz="1600">
          <a:solidFill>
            <a:schemeClr val="bg1"/>
          </a:solidFill>
          <a:latin typeface="Arial" charset="0"/>
          <a:ea typeface="ヒラギノ角ゴ Pro W3" charset="-128"/>
          <a:cs typeface="ヒラギノ角ゴ Pro W3"/>
        </a:defRPr>
      </a:lvl3pPr>
      <a:lvl4pPr marL="434975" indent="-147638" algn="l" rtl="0" eaLnBrk="0" fontAlgn="base" hangingPunct="0">
        <a:spcBef>
          <a:spcPct val="20000"/>
        </a:spcBef>
        <a:spcAft>
          <a:spcPct val="0"/>
        </a:spcAft>
        <a:buChar char="-"/>
        <a:defRPr sz="1400">
          <a:solidFill>
            <a:schemeClr val="bg1"/>
          </a:solidFill>
          <a:latin typeface="Arial" charset="0"/>
          <a:ea typeface="ヒラギノ角ゴ Pro W3" charset="-128"/>
          <a:cs typeface="ヒラギノ角ゴ Pro W3"/>
        </a:defRPr>
      </a:lvl4pPr>
      <a:lvl5pPr marL="574675" indent="-138113" algn="l" rtl="0" eaLnBrk="0" fontAlgn="base" hangingPunct="0">
        <a:spcBef>
          <a:spcPct val="20000"/>
        </a:spcBef>
        <a:spcAft>
          <a:spcPct val="0"/>
        </a:spcAft>
        <a:buChar char="-"/>
        <a:defRPr sz="1400">
          <a:solidFill>
            <a:schemeClr val="bg1"/>
          </a:solidFill>
          <a:latin typeface="Arial" charset="0"/>
          <a:ea typeface="ヒラギノ角ゴ Pro W3" charset="-128"/>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044" descr="Modele_Cover_PP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Placeholder 1"/>
          <p:cNvSpPr>
            <a:spLocks noGrp="1"/>
          </p:cNvSpPr>
          <p:nvPr>
            <p:ph type="title"/>
          </p:nvPr>
        </p:nvSpPr>
        <p:spPr bwMode="auto">
          <a:xfrm>
            <a:off x="539750" y="2408238"/>
            <a:ext cx="61198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Modifiez le style du titre</a:t>
            </a:r>
            <a:endParaRPr lang="en-US" altLang="fr-FR" smtClean="0"/>
          </a:p>
        </p:txBody>
      </p:sp>
      <p:sp>
        <p:nvSpPr>
          <p:cNvPr id="6" name="Date Placeholder 5"/>
          <p:cNvSpPr>
            <a:spLocks noGrp="1"/>
          </p:cNvSpPr>
          <p:nvPr>
            <p:ph type="dt" sz="half" idx="2"/>
          </p:nvPr>
        </p:nvSpPr>
        <p:spPr>
          <a:xfrm>
            <a:off x="539750" y="6080125"/>
            <a:ext cx="792163" cy="360363"/>
          </a:xfrm>
          <a:prstGeom prst="rect">
            <a:avLst/>
          </a:prstGeom>
        </p:spPr>
        <p:txBody>
          <a:bodyPr vert="horz" wrap="square" lIns="0" tIns="0" rIns="0" bIns="0" numCol="1" anchor="t" anchorCtr="0" compatLnSpc="1">
            <a:prstTxWarp prst="textNoShape">
              <a:avLst/>
            </a:prstTxWarp>
          </a:bodyPr>
          <a:lstStyle>
            <a:lvl1pPr eaLnBrk="0" hangingPunct="0">
              <a:defRPr sz="900">
                <a:solidFill>
                  <a:schemeClr val="bg1"/>
                </a:solidFill>
                <a:ea typeface="Arial" charset="0"/>
                <a:cs typeface="Arial" charset="0"/>
              </a:defRPr>
            </a:lvl1pPr>
          </a:lstStyle>
          <a:p>
            <a:pPr>
              <a:defRPr/>
            </a:pPr>
            <a:fld id="{74576C4E-9088-4B0B-9E8C-D4F5A8306743}" type="datetime1">
              <a:rPr lang="en-US"/>
              <a:pPr>
                <a:defRPr/>
              </a:pPr>
              <a:t>10/25/2019</a:t>
            </a:fld>
            <a:endParaRPr lang="en-US"/>
          </a:p>
        </p:txBody>
      </p:sp>
      <p:sp>
        <p:nvSpPr>
          <p:cNvPr id="7" name="Footer Placeholder 6"/>
          <p:cNvSpPr>
            <a:spLocks noGrp="1"/>
          </p:cNvSpPr>
          <p:nvPr>
            <p:ph type="ftr" sz="quarter" idx="3"/>
          </p:nvPr>
        </p:nvSpPr>
        <p:spPr>
          <a:xfrm>
            <a:off x="1389063" y="6080125"/>
            <a:ext cx="5127625" cy="360363"/>
          </a:xfrm>
          <a:prstGeom prst="rect">
            <a:avLst/>
          </a:prstGeom>
        </p:spPr>
        <p:txBody>
          <a:bodyPr vert="horz" wrap="square" lIns="0" tIns="0" rIns="91440" bIns="0" numCol="1" anchor="t" anchorCtr="0" compatLnSpc="1">
            <a:prstTxWarp prst="textNoShape">
              <a:avLst/>
            </a:prstTxWarp>
            <a:normAutofit/>
          </a:bodyPr>
          <a:lstStyle>
            <a:lvl1pPr eaLnBrk="0" hangingPunct="0">
              <a:defRPr sz="900">
                <a:solidFill>
                  <a:schemeClr val="bg1"/>
                </a:solidFill>
                <a:ea typeface="Arial" charset="0"/>
                <a:cs typeface="Arial" charset="0"/>
              </a:defRPr>
            </a:lvl1pPr>
          </a:lstStyle>
          <a:p>
            <a:pPr>
              <a:defRPr/>
            </a:pPr>
            <a:endParaRPr lang="en-US"/>
          </a:p>
        </p:txBody>
      </p:sp>
      <p:pic>
        <p:nvPicPr>
          <p:cNvPr id="7174" name="Picture 6" descr="Photos_PPT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0"/>
            <a:ext cx="914558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8"/>
          <p:cNvSpPr>
            <a:spLocks noGrp="1" noChangeArrowheads="1"/>
          </p:cNvSpPr>
          <p:nvPr>
            <p:ph type="body" idx="1"/>
          </p:nvPr>
        </p:nvSpPr>
        <p:spPr bwMode="auto">
          <a:xfrm>
            <a:off x="539750" y="3778250"/>
            <a:ext cx="7989888"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altLang="fr-FR" smtClean="0"/>
          </a:p>
        </p:txBody>
      </p:sp>
    </p:spTree>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Lst>
  <p:transition>
    <p:wipe dir="u"/>
  </p:transition>
  <p:timing>
    <p:tnLst>
      <p:par>
        <p:cTn id="1" dur="indefinite" restart="never" nodeType="tmRoot"/>
      </p:par>
    </p:tnLst>
  </p:timing>
  <p:hf hdr="0" ftr="0" dt="0"/>
  <p:txStyles>
    <p:titleStyle>
      <a:lvl1pPr algn="l" rtl="0" eaLnBrk="0" fontAlgn="base" hangingPunct="0">
        <a:spcBef>
          <a:spcPct val="0"/>
        </a:spcBef>
        <a:spcAft>
          <a:spcPct val="0"/>
        </a:spcAft>
        <a:defRPr sz="2600">
          <a:solidFill>
            <a:schemeClr val="bg1"/>
          </a:solidFill>
          <a:latin typeface="+mj-lt"/>
          <a:ea typeface="ヒラギノ角ゴ Pro W3" charset="-128"/>
          <a:cs typeface="ヒラギノ角ゴ Pro W3" charset="-128"/>
        </a:defRPr>
      </a:lvl1pPr>
      <a:lvl2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defRPr>
          <a:solidFill>
            <a:schemeClr val="bg1"/>
          </a:solidFill>
          <a:latin typeface="+mn-lt"/>
          <a:ea typeface="ヒラギノ角ゴ Pro W3" charset="-128"/>
          <a:cs typeface="ヒラギノ角ゴ Pro W3" charset="-128"/>
        </a:defRPr>
      </a:lvl1pPr>
      <a:lvl2pPr marL="142875" indent="-141288" algn="l" rtl="0" eaLnBrk="0" fontAlgn="base" hangingPunct="0">
        <a:spcBef>
          <a:spcPct val="20000"/>
        </a:spcBef>
        <a:spcAft>
          <a:spcPct val="0"/>
        </a:spcAft>
        <a:buClr>
          <a:schemeClr val="bg1"/>
        </a:buClr>
        <a:buFont typeface="Arial" pitchFamily="34" charset="0"/>
        <a:buChar char="-"/>
        <a:defRPr sz="1600">
          <a:solidFill>
            <a:schemeClr val="bg1"/>
          </a:solidFill>
          <a:latin typeface="Arial" charset="0"/>
          <a:ea typeface="ヒラギノ角ゴ Pro W3" charset="-128"/>
          <a:cs typeface="ヒラギノ角ゴ Pro W3"/>
        </a:defRPr>
      </a:lvl2pPr>
      <a:lvl3pPr marL="285750" indent="-141288" algn="l" rtl="0" eaLnBrk="0" fontAlgn="base" hangingPunct="0">
        <a:spcBef>
          <a:spcPct val="20000"/>
        </a:spcBef>
        <a:spcAft>
          <a:spcPct val="0"/>
        </a:spcAft>
        <a:buClr>
          <a:schemeClr val="bg1"/>
        </a:buClr>
        <a:buFont typeface="Arial" pitchFamily="34" charset="0"/>
        <a:buChar char="-"/>
        <a:defRPr sz="1600">
          <a:solidFill>
            <a:schemeClr val="bg1"/>
          </a:solidFill>
          <a:latin typeface="Arial" charset="0"/>
          <a:ea typeface="ヒラギノ角ゴ Pro W3" charset="-128"/>
          <a:cs typeface="ヒラギノ角ゴ Pro W3"/>
        </a:defRPr>
      </a:lvl3pPr>
      <a:lvl4pPr marL="434975" indent="-147638" algn="l" rtl="0" eaLnBrk="0" fontAlgn="base" hangingPunct="0">
        <a:spcBef>
          <a:spcPct val="20000"/>
        </a:spcBef>
        <a:spcAft>
          <a:spcPct val="0"/>
        </a:spcAft>
        <a:buChar char="-"/>
        <a:defRPr sz="1400">
          <a:solidFill>
            <a:schemeClr val="bg1"/>
          </a:solidFill>
          <a:latin typeface="Arial" charset="0"/>
          <a:ea typeface="ヒラギノ角ゴ Pro W3" charset="-128"/>
          <a:cs typeface="ヒラギノ角ゴ Pro W3"/>
        </a:defRPr>
      </a:lvl4pPr>
      <a:lvl5pPr marL="574675" indent="-138113" algn="l" rtl="0" eaLnBrk="0" fontAlgn="base" hangingPunct="0">
        <a:spcBef>
          <a:spcPct val="20000"/>
        </a:spcBef>
        <a:spcAft>
          <a:spcPct val="0"/>
        </a:spcAft>
        <a:buChar char="-"/>
        <a:defRPr sz="1400">
          <a:solidFill>
            <a:schemeClr val="bg1"/>
          </a:solidFill>
          <a:latin typeface="Arial" charset="0"/>
          <a:ea typeface="ヒラギノ角ゴ Pro W3" charset="-128"/>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44" descr="Modele_Cover_PP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539750" y="2408238"/>
            <a:ext cx="61198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Modifiez le style du titre</a:t>
            </a:r>
            <a:endParaRPr lang="en-US" altLang="fr-FR" smtClean="0"/>
          </a:p>
        </p:txBody>
      </p:sp>
      <p:sp>
        <p:nvSpPr>
          <p:cNvPr id="6" name="Date Placeholder 5"/>
          <p:cNvSpPr>
            <a:spLocks noGrp="1"/>
          </p:cNvSpPr>
          <p:nvPr>
            <p:ph type="dt" sz="half" idx="2"/>
          </p:nvPr>
        </p:nvSpPr>
        <p:spPr>
          <a:xfrm>
            <a:off x="539750" y="6080125"/>
            <a:ext cx="792163" cy="360363"/>
          </a:xfrm>
          <a:prstGeom prst="rect">
            <a:avLst/>
          </a:prstGeom>
        </p:spPr>
        <p:txBody>
          <a:bodyPr vert="horz" wrap="square" lIns="0" tIns="0" rIns="0" bIns="0" numCol="1" anchor="t" anchorCtr="0" compatLnSpc="1">
            <a:prstTxWarp prst="textNoShape">
              <a:avLst/>
            </a:prstTxWarp>
          </a:bodyPr>
          <a:lstStyle>
            <a:lvl1pPr eaLnBrk="0" hangingPunct="0">
              <a:defRPr sz="900">
                <a:solidFill>
                  <a:schemeClr val="bg1"/>
                </a:solidFill>
                <a:ea typeface="Arial" charset="0"/>
                <a:cs typeface="Arial" charset="0"/>
              </a:defRPr>
            </a:lvl1pPr>
          </a:lstStyle>
          <a:p>
            <a:pPr>
              <a:defRPr/>
            </a:pPr>
            <a:fld id="{AC501EB1-7B0D-4974-9CC9-FE18B23DA2E8}" type="datetime1">
              <a:rPr lang="en-US"/>
              <a:pPr>
                <a:defRPr/>
              </a:pPr>
              <a:t>10/25/2019</a:t>
            </a:fld>
            <a:endParaRPr lang="en-US"/>
          </a:p>
        </p:txBody>
      </p:sp>
      <p:sp>
        <p:nvSpPr>
          <p:cNvPr id="7" name="Footer Placeholder 6"/>
          <p:cNvSpPr>
            <a:spLocks noGrp="1"/>
          </p:cNvSpPr>
          <p:nvPr>
            <p:ph type="ftr" sz="quarter" idx="3"/>
          </p:nvPr>
        </p:nvSpPr>
        <p:spPr>
          <a:xfrm>
            <a:off x="1389063" y="6080125"/>
            <a:ext cx="5127625" cy="360363"/>
          </a:xfrm>
          <a:prstGeom prst="rect">
            <a:avLst/>
          </a:prstGeom>
        </p:spPr>
        <p:txBody>
          <a:bodyPr vert="horz" wrap="square" lIns="0" tIns="0" rIns="91440" bIns="0" numCol="1" anchor="t" anchorCtr="0" compatLnSpc="1">
            <a:prstTxWarp prst="textNoShape">
              <a:avLst/>
            </a:prstTxWarp>
            <a:normAutofit/>
          </a:bodyPr>
          <a:lstStyle>
            <a:lvl1pPr eaLnBrk="0" hangingPunct="0">
              <a:defRPr sz="900">
                <a:solidFill>
                  <a:schemeClr val="bg1"/>
                </a:solidFill>
                <a:ea typeface="Arial" charset="0"/>
                <a:cs typeface="Arial" charset="0"/>
              </a:defRPr>
            </a:lvl1pPr>
          </a:lstStyle>
          <a:p>
            <a:pPr>
              <a:defRPr/>
            </a:pPr>
            <a:endParaRPr lang="en-US"/>
          </a:p>
        </p:txBody>
      </p:sp>
      <p:pic>
        <p:nvPicPr>
          <p:cNvPr id="8198" name="Picture 6" descr="Photos_PPT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0"/>
            <a:ext cx="914558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8"/>
          <p:cNvSpPr>
            <a:spLocks noGrp="1" noChangeArrowheads="1"/>
          </p:cNvSpPr>
          <p:nvPr>
            <p:ph type="body" idx="1"/>
          </p:nvPr>
        </p:nvSpPr>
        <p:spPr bwMode="auto">
          <a:xfrm>
            <a:off x="539750" y="3778250"/>
            <a:ext cx="7989888"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altLang="fr-FR" smtClean="0"/>
          </a:p>
        </p:txBody>
      </p:sp>
    </p:spTree>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Lst>
  <p:transition>
    <p:wipe dir="u"/>
  </p:transition>
  <p:timing>
    <p:tnLst>
      <p:par>
        <p:cTn id="1" dur="indefinite" restart="never" nodeType="tmRoot"/>
      </p:par>
    </p:tnLst>
  </p:timing>
  <p:hf hdr="0" ftr="0" dt="0"/>
  <p:txStyles>
    <p:titleStyle>
      <a:lvl1pPr algn="l" rtl="0" eaLnBrk="0" fontAlgn="base" hangingPunct="0">
        <a:spcBef>
          <a:spcPct val="0"/>
        </a:spcBef>
        <a:spcAft>
          <a:spcPct val="0"/>
        </a:spcAft>
        <a:defRPr sz="2600">
          <a:solidFill>
            <a:schemeClr val="bg1"/>
          </a:solidFill>
          <a:latin typeface="+mj-lt"/>
          <a:ea typeface="ヒラギノ角ゴ Pro W3" charset="-128"/>
          <a:cs typeface="ヒラギノ角ゴ Pro W3" charset="-128"/>
        </a:defRPr>
      </a:lvl1pPr>
      <a:lvl2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defRPr>
          <a:solidFill>
            <a:schemeClr val="bg1"/>
          </a:solidFill>
          <a:latin typeface="+mn-lt"/>
          <a:ea typeface="ヒラギノ角ゴ Pro W3" charset="-128"/>
          <a:cs typeface="ヒラギノ角ゴ Pro W3" charset="-128"/>
        </a:defRPr>
      </a:lvl1pPr>
      <a:lvl2pPr marL="142875" indent="-141288" algn="l" rtl="0" eaLnBrk="0" fontAlgn="base" hangingPunct="0">
        <a:spcBef>
          <a:spcPct val="20000"/>
        </a:spcBef>
        <a:spcAft>
          <a:spcPct val="0"/>
        </a:spcAft>
        <a:buClr>
          <a:schemeClr val="bg1"/>
        </a:buClr>
        <a:buFont typeface="Arial" pitchFamily="34" charset="0"/>
        <a:buChar char="-"/>
        <a:defRPr sz="1600">
          <a:solidFill>
            <a:schemeClr val="bg1"/>
          </a:solidFill>
          <a:latin typeface="Arial" charset="0"/>
          <a:ea typeface="ヒラギノ角ゴ Pro W3" charset="-128"/>
          <a:cs typeface="ヒラギノ角ゴ Pro W3"/>
        </a:defRPr>
      </a:lvl2pPr>
      <a:lvl3pPr marL="285750" indent="-141288" algn="l" rtl="0" eaLnBrk="0" fontAlgn="base" hangingPunct="0">
        <a:spcBef>
          <a:spcPct val="20000"/>
        </a:spcBef>
        <a:spcAft>
          <a:spcPct val="0"/>
        </a:spcAft>
        <a:buClr>
          <a:schemeClr val="bg1"/>
        </a:buClr>
        <a:buFont typeface="Arial" pitchFamily="34" charset="0"/>
        <a:buChar char="-"/>
        <a:defRPr sz="1600">
          <a:solidFill>
            <a:schemeClr val="bg1"/>
          </a:solidFill>
          <a:latin typeface="Arial" charset="0"/>
          <a:ea typeface="ヒラギノ角ゴ Pro W3" charset="-128"/>
          <a:cs typeface="ヒラギノ角ゴ Pro W3"/>
        </a:defRPr>
      </a:lvl3pPr>
      <a:lvl4pPr marL="434975" indent="-147638" algn="l" rtl="0" eaLnBrk="0" fontAlgn="base" hangingPunct="0">
        <a:spcBef>
          <a:spcPct val="20000"/>
        </a:spcBef>
        <a:spcAft>
          <a:spcPct val="0"/>
        </a:spcAft>
        <a:buChar char="-"/>
        <a:defRPr sz="1400">
          <a:solidFill>
            <a:schemeClr val="bg1"/>
          </a:solidFill>
          <a:latin typeface="Arial" charset="0"/>
          <a:ea typeface="ヒラギノ角ゴ Pro W3" charset="-128"/>
          <a:cs typeface="ヒラギノ角ゴ Pro W3"/>
        </a:defRPr>
      </a:lvl4pPr>
      <a:lvl5pPr marL="574675" indent="-138113" algn="l" rtl="0" eaLnBrk="0" fontAlgn="base" hangingPunct="0">
        <a:spcBef>
          <a:spcPct val="20000"/>
        </a:spcBef>
        <a:spcAft>
          <a:spcPct val="0"/>
        </a:spcAft>
        <a:buChar char="-"/>
        <a:defRPr sz="1400">
          <a:solidFill>
            <a:schemeClr val="bg1"/>
          </a:solidFill>
          <a:latin typeface="Arial" charset="0"/>
          <a:ea typeface="ヒラギノ角ゴ Pro W3" charset="-128"/>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1044" descr="Modele_Cover_PP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Placeholder 1"/>
          <p:cNvSpPr>
            <a:spLocks noGrp="1"/>
          </p:cNvSpPr>
          <p:nvPr>
            <p:ph type="title"/>
          </p:nvPr>
        </p:nvSpPr>
        <p:spPr bwMode="auto">
          <a:xfrm>
            <a:off x="539750" y="2408238"/>
            <a:ext cx="61198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Modifiez le style du titre</a:t>
            </a:r>
            <a:endParaRPr lang="en-US" altLang="fr-FR" smtClean="0"/>
          </a:p>
        </p:txBody>
      </p:sp>
      <p:sp>
        <p:nvSpPr>
          <p:cNvPr id="6" name="Date Placeholder 5"/>
          <p:cNvSpPr>
            <a:spLocks noGrp="1"/>
          </p:cNvSpPr>
          <p:nvPr>
            <p:ph type="dt" sz="half" idx="2"/>
          </p:nvPr>
        </p:nvSpPr>
        <p:spPr>
          <a:xfrm>
            <a:off x="539750" y="6080125"/>
            <a:ext cx="792163" cy="360363"/>
          </a:xfrm>
          <a:prstGeom prst="rect">
            <a:avLst/>
          </a:prstGeom>
        </p:spPr>
        <p:txBody>
          <a:bodyPr vert="horz" wrap="square" lIns="0" tIns="0" rIns="0" bIns="0" numCol="1" anchor="t" anchorCtr="0" compatLnSpc="1">
            <a:prstTxWarp prst="textNoShape">
              <a:avLst/>
            </a:prstTxWarp>
          </a:bodyPr>
          <a:lstStyle>
            <a:lvl1pPr eaLnBrk="0" hangingPunct="0">
              <a:defRPr sz="900">
                <a:solidFill>
                  <a:schemeClr val="bg1"/>
                </a:solidFill>
                <a:ea typeface="Arial" charset="0"/>
                <a:cs typeface="Arial" charset="0"/>
              </a:defRPr>
            </a:lvl1pPr>
          </a:lstStyle>
          <a:p>
            <a:pPr>
              <a:defRPr/>
            </a:pPr>
            <a:fld id="{9E3D4BC8-439A-4C47-8F6B-CD9F5DFF40FF}" type="datetime1">
              <a:rPr lang="en-US"/>
              <a:pPr>
                <a:defRPr/>
              </a:pPr>
              <a:t>10/25/2019</a:t>
            </a:fld>
            <a:endParaRPr lang="en-US"/>
          </a:p>
        </p:txBody>
      </p:sp>
      <p:sp>
        <p:nvSpPr>
          <p:cNvPr id="7" name="Footer Placeholder 6"/>
          <p:cNvSpPr>
            <a:spLocks noGrp="1"/>
          </p:cNvSpPr>
          <p:nvPr>
            <p:ph type="ftr" sz="quarter" idx="3"/>
          </p:nvPr>
        </p:nvSpPr>
        <p:spPr>
          <a:xfrm>
            <a:off x="1389063" y="6080125"/>
            <a:ext cx="5127625" cy="360363"/>
          </a:xfrm>
          <a:prstGeom prst="rect">
            <a:avLst/>
          </a:prstGeom>
        </p:spPr>
        <p:txBody>
          <a:bodyPr vert="horz" wrap="square" lIns="0" tIns="0" rIns="91440" bIns="0" numCol="1" anchor="t" anchorCtr="0" compatLnSpc="1">
            <a:prstTxWarp prst="textNoShape">
              <a:avLst/>
            </a:prstTxWarp>
            <a:normAutofit/>
          </a:bodyPr>
          <a:lstStyle>
            <a:lvl1pPr eaLnBrk="0" hangingPunct="0">
              <a:defRPr sz="900">
                <a:solidFill>
                  <a:schemeClr val="bg1"/>
                </a:solidFill>
                <a:ea typeface="Arial" charset="0"/>
                <a:cs typeface="Arial" charset="0"/>
              </a:defRPr>
            </a:lvl1pPr>
          </a:lstStyle>
          <a:p>
            <a:pPr>
              <a:defRPr/>
            </a:pPr>
            <a:endParaRPr lang="en-US"/>
          </a:p>
        </p:txBody>
      </p:sp>
      <p:pic>
        <p:nvPicPr>
          <p:cNvPr id="9222" name="Picture 6" descr="Photos_PPT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914558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8"/>
          <p:cNvSpPr>
            <a:spLocks noGrp="1" noChangeArrowheads="1"/>
          </p:cNvSpPr>
          <p:nvPr>
            <p:ph type="body" idx="1"/>
          </p:nvPr>
        </p:nvSpPr>
        <p:spPr bwMode="auto">
          <a:xfrm>
            <a:off x="539750" y="3778250"/>
            <a:ext cx="7989888"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altLang="fr-FR" smtClean="0"/>
          </a:p>
        </p:txBody>
      </p:sp>
    </p:spTree>
  </p:cSld>
  <p:clrMap bg1="lt1" tx1="dk1" bg2="lt2" tx2="dk2" accent1="accent1" accent2="accent2" accent3="accent3" accent4="accent4" accent5="accent5" accent6="accent6" hlink="hlink" folHlink="folHlink"/>
  <p:sldLayoutIdLst>
    <p:sldLayoutId id="2147484337" r:id="rId1"/>
    <p:sldLayoutId id="2147484338" r:id="rId2"/>
  </p:sldLayoutIdLst>
  <p:transition>
    <p:wipe dir="u"/>
  </p:transition>
  <p:timing>
    <p:tnLst>
      <p:par>
        <p:cTn id="1" dur="indefinite" restart="never" nodeType="tmRoot"/>
      </p:par>
    </p:tnLst>
  </p:timing>
  <p:hf hdr="0" ftr="0" dt="0"/>
  <p:txStyles>
    <p:titleStyle>
      <a:lvl1pPr algn="l" rtl="0" eaLnBrk="0" fontAlgn="base" hangingPunct="0">
        <a:spcBef>
          <a:spcPct val="0"/>
        </a:spcBef>
        <a:spcAft>
          <a:spcPct val="0"/>
        </a:spcAft>
        <a:defRPr sz="2600">
          <a:solidFill>
            <a:schemeClr val="bg1"/>
          </a:solidFill>
          <a:latin typeface="+mj-lt"/>
          <a:ea typeface="ヒラギノ角ゴ Pro W3" charset="-128"/>
          <a:cs typeface="ヒラギノ角ゴ Pro W3" charset="-128"/>
        </a:defRPr>
      </a:lvl1pPr>
      <a:lvl2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600">
          <a:solidFill>
            <a:schemeClr val="bg1"/>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defRPr>
          <a:solidFill>
            <a:schemeClr val="bg1"/>
          </a:solidFill>
          <a:latin typeface="+mn-lt"/>
          <a:ea typeface="ヒラギノ角ゴ Pro W3" charset="-128"/>
          <a:cs typeface="ヒラギノ角ゴ Pro W3" charset="-128"/>
        </a:defRPr>
      </a:lvl1pPr>
      <a:lvl2pPr marL="142875" indent="-141288" algn="l" rtl="0" eaLnBrk="0" fontAlgn="base" hangingPunct="0">
        <a:spcBef>
          <a:spcPct val="20000"/>
        </a:spcBef>
        <a:spcAft>
          <a:spcPct val="0"/>
        </a:spcAft>
        <a:buClr>
          <a:schemeClr val="bg1"/>
        </a:buClr>
        <a:buFont typeface="Arial" pitchFamily="34" charset="0"/>
        <a:buChar char="-"/>
        <a:defRPr sz="1600">
          <a:solidFill>
            <a:schemeClr val="bg1"/>
          </a:solidFill>
          <a:latin typeface="Arial" charset="0"/>
          <a:ea typeface="ヒラギノ角ゴ Pro W3" charset="-128"/>
          <a:cs typeface="ヒラギノ角ゴ Pro W3"/>
        </a:defRPr>
      </a:lvl2pPr>
      <a:lvl3pPr marL="285750" indent="-141288" algn="l" rtl="0" eaLnBrk="0" fontAlgn="base" hangingPunct="0">
        <a:spcBef>
          <a:spcPct val="20000"/>
        </a:spcBef>
        <a:spcAft>
          <a:spcPct val="0"/>
        </a:spcAft>
        <a:buClr>
          <a:schemeClr val="bg1"/>
        </a:buClr>
        <a:buFont typeface="Arial" pitchFamily="34" charset="0"/>
        <a:buChar char="-"/>
        <a:defRPr sz="1600">
          <a:solidFill>
            <a:schemeClr val="bg1"/>
          </a:solidFill>
          <a:latin typeface="Arial" charset="0"/>
          <a:ea typeface="ヒラギノ角ゴ Pro W3" charset="-128"/>
          <a:cs typeface="ヒラギノ角ゴ Pro W3"/>
        </a:defRPr>
      </a:lvl3pPr>
      <a:lvl4pPr marL="434975" indent="-147638" algn="l" rtl="0" eaLnBrk="0" fontAlgn="base" hangingPunct="0">
        <a:spcBef>
          <a:spcPct val="20000"/>
        </a:spcBef>
        <a:spcAft>
          <a:spcPct val="0"/>
        </a:spcAft>
        <a:buChar char="-"/>
        <a:defRPr sz="1400">
          <a:solidFill>
            <a:schemeClr val="bg1"/>
          </a:solidFill>
          <a:latin typeface="Arial" charset="0"/>
          <a:ea typeface="ヒラギノ角ゴ Pro W3" charset="-128"/>
          <a:cs typeface="ヒラギノ角ゴ Pro W3"/>
        </a:defRPr>
      </a:lvl4pPr>
      <a:lvl5pPr marL="574675" indent="-138113" algn="l" rtl="0" eaLnBrk="0" fontAlgn="base" hangingPunct="0">
        <a:spcBef>
          <a:spcPct val="20000"/>
        </a:spcBef>
        <a:spcAft>
          <a:spcPct val="0"/>
        </a:spcAft>
        <a:buChar char="-"/>
        <a:defRPr sz="1400">
          <a:solidFill>
            <a:schemeClr val="bg1"/>
          </a:solidFill>
          <a:latin typeface="Arial" charset="0"/>
          <a:ea typeface="ヒラギノ角ゴ Pro W3" charset="-128"/>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3.xml"/><Relationship Id="rId1" Type="http://schemas.openxmlformats.org/officeDocument/2006/relationships/slideLayout" Target="../slideLayouts/slideLayout59.xml"/><Relationship Id="rId5" Type="http://schemas.openxmlformats.org/officeDocument/2006/relationships/image" Target="../media/image222.png"/><Relationship Id="rId4" Type="http://schemas.openxmlformats.org/officeDocument/2006/relationships/hyperlink" Target="file:///C:\Users\GJL157\Videos\N3-03-flammable.wmv"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59.xml"/></Relationships>
</file>

<file path=ppt/slides/_rels/slide102.xml.rels><?xml version="1.0" encoding="UTF-8" standalone="yes"?>
<Relationships xmlns="http://schemas.openxmlformats.org/package/2006/relationships"><Relationship Id="rId2" Type="http://schemas.openxmlformats.org/officeDocument/2006/relationships/image" Target="../media/image224.gif"/><Relationship Id="rId1" Type="http://schemas.openxmlformats.org/officeDocument/2006/relationships/slideLayout" Target="../slideLayouts/slideLayout59.xml"/></Relationships>
</file>

<file path=ppt/slides/_rels/slide103.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60.xml"/></Relationships>
</file>

<file path=ppt/slides/_rels/slide10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10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59.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29.png"/><Relationship Id="rId1" Type="http://schemas.openxmlformats.org/officeDocument/2006/relationships/slideLayout" Target="../slideLayouts/slideLayout5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44.xml"/><Relationship Id="rId1" Type="http://schemas.openxmlformats.org/officeDocument/2006/relationships/slideLayout" Target="../slideLayouts/slideLayout69.xml"/></Relationships>
</file>

<file path=ppt/slides/_rels/slide109.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1.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image" Target="../media/image232.png"/><Relationship Id="rId1" Type="http://schemas.openxmlformats.org/officeDocument/2006/relationships/slideLayout" Target="../slideLayouts/slideLayout59.xml"/></Relationships>
</file>

<file path=ppt/slides/_rels/slide11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11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114.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27.png"/><Relationship Id="rId7" Type="http://schemas.openxmlformats.org/officeDocument/2006/relationships/image" Target="../media/image240.png"/><Relationship Id="rId2" Type="http://schemas.openxmlformats.org/officeDocument/2006/relationships/image" Target="../media/image236.png"/><Relationship Id="rId1" Type="http://schemas.openxmlformats.org/officeDocument/2006/relationships/slideLayout" Target="../slideLayouts/slideLayout59.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115.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oleObject" Target="../embeddings/oleObject8.bin"/><Relationship Id="rId7" Type="http://schemas.openxmlformats.org/officeDocument/2006/relationships/image" Target="../media/image246.jpeg"/><Relationship Id="rId2" Type="http://schemas.openxmlformats.org/officeDocument/2006/relationships/slideLayout" Target="../slideLayouts/slideLayout59.xml"/><Relationship Id="rId1" Type="http://schemas.openxmlformats.org/officeDocument/2006/relationships/vmlDrawing" Target="../drawings/vmlDrawing7.v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emf"/></Relationships>
</file>

<file path=ppt/slides/_rels/slide117.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oleObject" Target="../embeddings/oleObject9.bin"/><Relationship Id="rId7" Type="http://schemas.openxmlformats.org/officeDocument/2006/relationships/image" Target="../media/image251.jpeg"/><Relationship Id="rId2" Type="http://schemas.openxmlformats.org/officeDocument/2006/relationships/slideLayout" Target="../slideLayouts/slideLayout59.xml"/><Relationship Id="rId1" Type="http://schemas.openxmlformats.org/officeDocument/2006/relationships/vmlDrawing" Target="../drawings/vmlDrawing8.v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emf"/></Relationships>
</file>

<file path=ppt/slides/_rels/slide118.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oleObject" Target="../embeddings/oleObject10.bin"/><Relationship Id="rId7" Type="http://schemas.openxmlformats.org/officeDocument/2006/relationships/image" Target="../media/image252.jpeg"/><Relationship Id="rId2" Type="http://schemas.openxmlformats.org/officeDocument/2006/relationships/slideLayout" Target="../slideLayouts/slideLayout59.xml"/><Relationship Id="rId1" Type="http://schemas.openxmlformats.org/officeDocument/2006/relationships/vmlDrawing" Target="../drawings/vmlDrawing9.v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emf"/></Relationships>
</file>

<file path=ppt/slides/_rels/slide119.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59.xml"/><Relationship Id="rId4" Type="http://schemas.openxmlformats.org/officeDocument/2006/relationships/image" Target="../media/image256.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120.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59.xml"/><Relationship Id="rId5" Type="http://schemas.openxmlformats.org/officeDocument/2006/relationships/image" Target="../media/image259.jpeg"/><Relationship Id="rId4" Type="http://schemas.openxmlformats.org/officeDocument/2006/relationships/hyperlink" Target="file:///\\ISOFILE01\SAFE\SAFE_SUPPORT\08%20Information%20&amp;%20communication\8.09.%20Video's\disconnector.mpeg" TargetMode="External"/></Relationships>
</file>

<file path=ppt/slides/_rels/slide121.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diagramLayout" Target="../diagrams/layout9.xml"/><Relationship Id="rId7" Type="http://schemas.openxmlformats.org/officeDocument/2006/relationships/image" Target="../media/image260.png"/><Relationship Id="rId2" Type="http://schemas.openxmlformats.org/officeDocument/2006/relationships/diagramData" Target="../diagrams/data9.xml"/><Relationship Id="rId1" Type="http://schemas.openxmlformats.org/officeDocument/2006/relationships/slideLayout" Target="../slideLayouts/slideLayout5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262.png"/></Relationships>
</file>

<file path=ppt/slides/_rels/slide12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jpeg"/><Relationship Id="rId1" Type="http://schemas.openxmlformats.org/officeDocument/2006/relationships/slideLayout" Target="../slideLayouts/slideLayout59.xml"/><Relationship Id="rId6" Type="http://schemas.openxmlformats.org/officeDocument/2006/relationships/image" Target="../media/image267.png"/><Relationship Id="rId5" Type="http://schemas.openxmlformats.org/officeDocument/2006/relationships/image" Target="../media/image266.jpeg"/><Relationship Id="rId4" Type="http://schemas.openxmlformats.org/officeDocument/2006/relationships/image" Target="../media/image265.png"/></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68.png"/><Relationship Id="rId2" Type="http://schemas.openxmlformats.org/officeDocument/2006/relationships/diagramData" Target="../diagrams/data10.xml"/><Relationship Id="rId1" Type="http://schemas.openxmlformats.org/officeDocument/2006/relationships/slideLayout" Target="../slideLayouts/slideLayout5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59.xml"/><Relationship Id="rId6" Type="http://schemas.openxmlformats.org/officeDocument/2006/relationships/image" Target="../media/image273.jpeg"/><Relationship Id="rId5" Type="http://schemas.openxmlformats.org/officeDocument/2006/relationships/image" Target="../media/image272.png"/><Relationship Id="rId4" Type="http://schemas.openxmlformats.org/officeDocument/2006/relationships/image" Target="../media/image27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59.xml"/></Relationships>
</file>

<file path=ppt/slides/_rels/slide127.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59.xml"/><Relationship Id="rId5" Type="http://schemas.openxmlformats.org/officeDocument/2006/relationships/image" Target="../media/image279.png"/><Relationship Id="rId4" Type="http://schemas.openxmlformats.org/officeDocument/2006/relationships/image" Target="../media/image278.png"/></Relationships>
</file>

<file path=ppt/slides/_rels/slide128.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47.xml"/><Relationship Id="rId1" Type="http://schemas.openxmlformats.org/officeDocument/2006/relationships/slideLayout" Target="../slideLayouts/slideLayout59.xml"/></Relationships>
</file>

<file path=ppt/slides/_rels/slide12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68.xml"/><Relationship Id="rId4" Type="http://schemas.openxmlformats.org/officeDocument/2006/relationships/image" Target="../media/image283.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notesSlide" Target="../notesSlides/notesSlide4.xml"/><Relationship Id="rId7" Type="http://schemas.openxmlformats.org/officeDocument/2006/relationships/image" Target="../media/image37.png"/><Relationship Id="rId12" Type="http://schemas.openxmlformats.org/officeDocument/2006/relationships/image" Target="../media/image33.png"/><Relationship Id="rId2" Type="http://schemas.openxmlformats.org/officeDocument/2006/relationships/slideLayout" Target="../slideLayouts/slideLayout59.xml"/><Relationship Id="rId1" Type="http://schemas.openxmlformats.org/officeDocument/2006/relationships/vmlDrawing" Target="../drawings/vmlDrawing1.vml"/><Relationship Id="rId6" Type="http://schemas.openxmlformats.org/officeDocument/2006/relationships/image" Target="../media/image36.png"/><Relationship Id="rId11" Type="http://schemas.openxmlformats.org/officeDocument/2006/relationships/oleObject" Target="../embeddings/oleObject1.bin"/><Relationship Id="rId5" Type="http://schemas.openxmlformats.org/officeDocument/2006/relationships/image" Target="../media/image35.jpeg"/><Relationship Id="rId15" Type="http://schemas.openxmlformats.org/officeDocument/2006/relationships/image" Target="../media/image43.jpe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2.jpeg"/></Relationships>
</file>

<file path=ppt/slides/_rels/slide130.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60.xml"/><Relationship Id="rId5" Type="http://schemas.openxmlformats.org/officeDocument/2006/relationships/image" Target="../media/image287.png"/><Relationship Id="rId4" Type="http://schemas.openxmlformats.org/officeDocument/2006/relationships/image" Target="../media/image286.png"/></Relationships>
</file>

<file path=ppt/slides/_rels/slide131.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60.xml"/></Relationships>
</file>

<file path=ppt/slides/_rels/slide132.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slideLayout" Target="../slideLayouts/slideLayout59.xml"/><Relationship Id="rId1" Type="http://schemas.openxmlformats.org/officeDocument/2006/relationships/tags" Target="../tags/tag8.xml"/></Relationships>
</file>

<file path=ppt/slides/_rels/slide133.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slideLayout" Target="../slideLayouts/slideLayout59.xml"/><Relationship Id="rId1" Type="http://schemas.openxmlformats.org/officeDocument/2006/relationships/tags" Target="../tags/tag9.xml"/><Relationship Id="rId5" Type="http://schemas.openxmlformats.org/officeDocument/2006/relationships/image" Target="../media/image291.png"/><Relationship Id="rId4" Type="http://schemas.openxmlformats.org/officeDocument/2006/relationships/image" Target="../media/image29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59.xml"/></Relationships>
</file>

<file path=ppt/slides/_rels/slide137.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59.xml"/><Relationship Id="rId4" Type="http://schemas.openxmlformats.org/officeDocument/2006/relationships/image" Target="../media/image296.png"/></Relationships>
</file>

<file path=ppt/slides/_rels/slide13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97.png"/><Relationship Id="rId7" Type="http://schemas.openxmlformats.org/officeDocument/2006/relationships/diagramColors" Target="../diagrams/colors11.xml"/><Relationship Id="rId2" Type="http://schemas.openxmlformats.org/officeDocument/2006/relationships/hyperlink" Target="../../../../e.lequeue/Local%20Settings/FO-Formulieren/FO009%20Vuurvergunning%20-%20Permis%20de%20feu/Signed/FO_009_03_10_R03_N.pdf" TargetMode="External"/><Relationship Id="rId1" Type="http://schemas.openxmlformats.org/officeDocument/2006/relationships/slideLayout" Target="../slideLayouts/slideLayout59.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3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59.xml"/><Relationship Id="rId5" Type="http://schemas.openxmlformats.org/officeDocument/2006/relationships/image" Target="../media/image297.png"/><Relationship Id="rId4" Type="http://schemas.openxmlformats.org/officeDocument/2006/relationships/hyperlink" Target="../../../../e.lequeue/Local%20Settings/FO-Formulieren/FO009%20Vuurvergunning%20-%20Permis%20de%20feu/Signed/FO_009_03_10_R03_N.pdf"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140.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59.xml"/></Relationships>
</file>

<file path=ppt/slides/_rels/slide141.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hyperlink" Target="https://www.google.be/url?sa=i&amp;rct=j&amp;q=&amp;esrc=s&amp;source=images&amp;cd=&amp;cad=rja&amp;uact=8&amp;ved=2ahUKEwj0rJzhxZPYAhVIaVAKHdMeCXsQjRx6BAgAEAY&amp;url=https://www.ikgastarten.nl/marketing-en-verkoop/netwerken/een-goede-powerpoint-presentatie-maak-je-zo&amp;psig=AOvVaw3ZtKa5jhfAvGBbMvT0Aiox&amp;ust=1513685855418583" TargetMode="External"/><Relationship Id="rId1" Type="http://schemas.openxmlformats.org/officeDocument/2006/relationships/slideLayout" Target="../slideLayouts/slideLayout60.xml"/><Relationship Id="rId4" Type="http://schemas.openxmlformats.org/officeDocument/2006/relationships/image" Target="../media/image302.png"/></Relationships>
</file>

<file path=ppt/slides/_rels/slide142.xml.rels><?xml version="1.0" encoding="UTF-8" standalone="yes"?>
<Relationships xmlns="http://schemas.openxmlformats.org/package/2006/relationships"><Relationship Id="rId3" Type="http://schemas.openxmlformats.org/officeDocument/2006/relationships/image" Target="../media/image303.gif"/><Relationship Id="rId2" Type="http://schemas.openxmlformats.org/officeDocument/2006/relationships/hyperlink" Target="mailto:safety.support@elia.be" TargetMode="External"/><Relationship Id="rId1" Type="http://schemas.openxmlformats.org/officeDocument/2006/relationships/slideLayout" Target="../slideLayouts/slideLayout6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9.xml"/><Relationship Id="rId1" Type="http://schemas.openxmlformats.org/officeDocument/2006/relationships/tags" Target="../tags/tag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9.xml"/><Relationship Id="rId1" Type="http://schemas.openxmlformats.org/officeDocument/2006/relationships/tags" Target="../tags/tag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9.xml"/><Relationship Id="rId1" Type="http://schemas.openxmlformats.org/officeDocument/2006/relationships/tags" Target="../tags/tag4.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9.xml"/><Relationship Id="rId1" Type="http://schemas.openxmlformats.org/officeDocument/2006/relationships/themeOverride" Target="../theme/themeOverride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9.xml"/><Relationship Id="rId1" Type="http://schemas.openxmlformats.org/officeDocument/2006/relationships/themeOverride" Target="../theme/themeOverride4.xml"/><Relationship Id="rId5" Type="http://schemas.openxmlformats.org/officeDocument/2006/relationships/image" Target="../media/image54.jpe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59.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9.xml"/><Relationship Id="rId1" Type="http://schemas.openxmlformats.org/officeDocument/2006/relationships/themeOverride" Target="../theme/themeOverride5.xml"/><Relationship Id="rId5" Type="http://schemas.openxmlformats.org/officeDocument/2006/relationships/image" Target="../media/image56.jpe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9.xml"/><Relationship Id="rId1" Type="http://schemas.openxmlformats.org/officeDocument/2006/relationships/themeOverride" Target="../theme/themeOverride6.xml"/><Relationship Id="rId5" Type="http://schemas.openxmlformats.org/officeDocument/2006/relationships/image" Target="../media/image58.pn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60.jpeg"/><Relationship Id="rId2" Type="http://schemas.openxmlformats.org/officeDocument/2006/relationships/vmlDrawing" Target="../drawings/vmlDrawing2.vml"/><Relationship Id="rId1" Type="http://schemas.openxmlformats.org/officeDocument/2006/relationships/themeOverride" Target="../theme/themeOverride7.xml"/><Relationship Id="rId6" Type="http://schemas.openxmlformats.org/officeDocument/2006/relationships/image" Target="../media/image59.wmf"/><Relationship Id="rId5" Type="http://schemas.openxmlformats.org/officeDocument/2006/relationships/oleObject" Target="../embeddings/oleObject2.bin"/><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64.jpeg"/><Relationship Id="rId2" Type="http://schemas.openxmlformats.org/officeDocument/2006/relationships/slideLayout" Target="../slideLayouts/slideLayout59.xml"/><Relationship Id="rId1" Type="http://schemas.openxmlformats.org/officeDocument/2006/relationships/themeOverride" Target="../theme/themeOverride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68.gif"/><Relationship Id="rId2" Type="http://schemas.openxmlformats.org/officeDocument/2006/relationships/slideLayout" Target="../slideLayouts/slideLayout59.xml"/><Relationship Id="rId1" Type="http://schemas.openxmlformats.org/officeDocument/2006/relationships/themeOverride" Target="../theme/themeOverride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jpeg"/><Relationship Id="rId7" Type="http://schemas.openxmlformats.org/officeDocument/2006/relationships/image" Target="../media/image73.jpeg"/><Relationship Id="rId2" Type="http://schemas.openxmlformats.org/officeDocument/2006/relationships/image" Target="../media/image69.png"/><Relationship Id="rId1" Type="http://schemas.openxmlformats.org/officeDocument/2006/relationships/slideLayout" Target="../slideLayouts/slideLayout59.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hyperlink" Target="http://www.google.be/url?sa=i&amp;rct=j&amp;q=&amp;esrc=s&amp;frm=1&amp;source=images&amp;cd=&amp;cad=rja&amp;uact=8&amp;docid=DYZmADACwF-a2M&amp;tbnid=dh6OTBOAKMvCGM:&amp;ved=0CAUQjRw&amp;url=http://www.overtuigendeteksten.nl/blog/al-onze-medewerkers-nog-steeds-in-gesprek&amp;ei=-fEGVOLnL8jOObCNgMAD&amp;bvm=bv.74115972,d.ZWU&amp;psig=AFQjCNHrvLOB15Xjd38r0WD35l-tV8h3KA&amp;ust=1409827669317765" TargetMode="External"/><Relationship Id="rId9" Type="http://schemas.openxmlformats.org/officeDocument/2006/relationships/image" Target="../media/image75.png"/></Relationships>
</file>

<file path=ppt/slides/_rels/slide2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hyperlink" Target="file:///\\ISOFILE01\SAFE\SAFE_SUPPORT\08%20Information%20&amp;%20communication\8.09.%20Video's\CD-ROM%20-%20%20Filmmateriaal%20voor%20Elia%20trainingen\Elektriciteit\Court-circuit%20dans%20une%20tranch&#233;e.flv" TargetMode="External"/><Relationship Id="rId2" Type="http://schemas.openxmlformats.org/officeDocument/2006/relationships/hyperlink" Target="file:///\\ISOFILE01\SAFE\SAFE_SUPPORT\08%20Information%20&amp;%20communication\8.09.%20Video's\CD-ROM%20-%20%20Filmmateriaal%20voor%20Elia%20trainingen\Elektriciteit\Arc%20Flash%20while%20racking%20a%20breaker.wmv" TargetMode="External"/><Relationship Id="rId1" Type="http://schemas.openxmlformats.org/officeDocument/2006/relationships/slideLayout" Target="../slideLayouts/slideLayout59.xml"/><Relationship Id="rId5" Type="http://schemas.openxmlformats.org/officeDocument/2006/relationships/hyperlink" Target="file:///\\ISOFILE01\SAFE\SAFE_SUPPORT\08%20Information%20&amp;%20communication\8.09.%20Video's\CD-ROM%20-%20%20Filmmateriaal%20voor%20Elia%20trainingen\Elektriciteit\Kortsluiting_3F_400V_25kA_0,3s_02.mpg" TargetMode="Externa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0.xml"/><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Layout" Target="../slideLayouts/slideLayout59.xml"/><Relationship Id="rId1" Type="http://schemas.openxmlformats.org/officeDocument/2006/relationships/themeOverride" Target="../theme/themeOverride2.xml"/><Relationship Id="rId6" Type="http://schemas.openxmlformats.org/officeDocument/2006/relationships/hyperlink" Target="file:///\\ISOFILE01\SAFE\SAFE_SUPPORT\08%20Information%20&amp;%20communication\8.09.%20Video's\Bedrijfsfilm\ELIA_FR_DEF.wmv" TargetMode="External"/><Relationship Id="rId5" Type="http://schemas.openxmlformats.org/officeDocument/2006/relationships/image" Target="../media/image21.wmf"/><Relationship Id="rId4" Type="http://schemas.openxmlformats.org/officeDocument/2006/relationships/image" Target="../media/image20.wmf"/></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59.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9.xml"/><Relationship Id="rId1" Type="http://schemas.openxmlformats.org/officeDocument/2006/relationships/themeOverride" Target="../theme/themeOverride10.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9.xml"/><Relationship Id="rId1" Type="http://schemas.openxmlformats.org/officeDocument/2006/relationships/themeOverride" Target="../theme/themeOverride11.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9.xml"/><Relationship Id="rId1" Type="http://schemas.openxmlformats.org/officeDocument/2006/relationships/themeOverride" Target="../theme/themeOverride12.xml"/><Relationship Id="rId6" Type="http://schemas.openxmlformats.org/officeDocument/2006/relationships/image" Target="../media/image88.jpeg"/><Relationship Id="rId5" Type="http://schemas.openxmlformats.org/officeDocument/2006/relationships/image" Target="../media/image87.wmf"/><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google.be/url?sa=i&amp;rct=j&amp;q=&amp;esrc=s&amp;source=images&amp;cd=&amp;cad=rja&amp;uact=8&amp;ved=0ahUKEwimvt2mioPUAhVGblAKHRVIDy0QjRwIBw&amp;url=http://www.seton.be/fr/panneaux-pictogrammes/panneaux-pictogrammes-danger/panneaux-pictogrammes-danger-electrique&amp;psig=AFQjCNEkEblfS6TpHMEaZRexrcutLbPUlQ&amp;ust=1495528052021158" TargetMode="Externa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59.xml"/><Relationship Id="rId4" Type="http://schemas.openxmlformats.org/officeDocument/2006/relationships/image" Target="../media/image95.jpe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5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59.xml"/><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59.xml"/><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59.xml"/><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59.xml"/><Relationship Id="rId5" Type="http://schemas.openxmlformats.org/officeDocument/2006/relationships/image" Target="../media/image101.pn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9.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59.xml"/><Relationship Id="rId4" Type="http://schemas.openxmlformats.org/officeDocument/2006/relationships/image" Target="../media/image116.jpe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59.xml"/><Relationship Id="rId5" Type="http://schemas.openxmlformats.org/officeDocument/2006/relationships/image" Target="../media/image119.jpeg"/><Relationship Id="rId4" Type="http://schemas.openxmlformats.org/officeDocument/2006/relationships/hyperlink" Target="http://www.google.be/url?sa=i&amp;rct=j&amp;q=&amp;esrc=s&amp;source=images&amp;cd=&amp;cad=rja&amp;uact=8&amp;ved=&amp;url=http://www.daltoninstallatietechniek.nl/elektra/potentiaal_aarding/&amp;ei=KDnjVfi6MYGjUqn9hpAD&amp;psig=AFQjCNFxGfF5kKv8gM27zrph214qC9THLQ&amp;ust=1441041065618795"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59.xml"/><Relationship Id="rId5" Type="http://schemas.openxmlformats.org/officeDocument/2006/relationships/image" Target="../media/image36.png"/><Relationship Id="rId4" Type="http://schemas.openxmlformats.org/officeDocument/2006/relationships/image" Target="../media/image125.jpeg"/></Relationships>
</file>

<file path=ppt/slides/_rels/slide5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gif"/><Relationship Id="rId2" Type="http://schemas.openxmlformats.org/officeDocument/2006/relationships/notesSlide" Target="../notesSlides/notesSlide28.xml"/><Relationship Id="rId1" Type="http://schemas.openxmlformats.org/officeDocument/2006/relationships/slideLayout" Target="../slideLayouts/slideLayout59.xml"/><Relationship Id="rId6" Type="http://schemas.openxmlformats.org/officeDocument/2006/relationships/image" Target="../media/image129.wmf"/><Relationship Id="rId5" Type="http://schemas.openxmlformats.org/officeDocument/2006/relationships/image" Target="../media/image128.png"/><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9.xml"/><Relationship Id="rId1" Type="http://schemas.openxmlformats.org/officeDocument/2006/relationships/slideLayout" Target="../slideLayouts/slideLayout59.xml"/><Relationship Id="rId4" Type="http://schemas.openxmlformats.org/officeDocument/2006/relationships/image" Target="../media/image13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31.xml"/><Relationship Id="rId1" Type="http://schemas.openxmlformats.org/officeDocument/2006/relationships/slideLayout" Target="../slideLayouts/slideLayout59.xml"/><Relationship Id="rId5" Type="http://schemas.openxmlformats.org/officeDocument/2006/relationships/image" Target="../media/image136.png"/><Relationship Id="rId4" Type="http://schemas.openxmlformats.org/officeDocument/2006/relationships/image" Target="../media/image135.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9.xml"/><Relationship Id="rId1" Type="http://schemas.openxmlformats.org/officeDocument/2006/relationships/themeOverride" Target="../theme/themeOverride13.xml"/><Relationship Id="rId5" Type="http://schemas.openxmlformats.org/officeDocument/2006/relationships/image" Target="../media/image138.png"/><Relationship Id="rId4" Type="http://schemas.openxmlformats.org/officeDocument/2006/relationships/image" Target="../media/image137.jpeg"/></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slideLayout" Target="../slideLayouts/slideLayout59.xml"/><Relationship Id="rId1" Type="http://schemas.openxmlformats.org/officeDocument/2006/relationships/themeOverride" Target="../theme/themeOverride14.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9.xml"/><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9.xml"/><Relationship Id="rId1" Type="http://schemas.openxmlformats.org/officeDocument/2006/relationships/themeOverride" Target="../theme/themeOverride15.xml"/><Relationship Id="rId5" Type="http://schemas.openxmlformats.org/officeDocument/2006/relationships/image" Target="../media/image150.jpeg"/><Relationship Id="rId4" Type="http://schemas.openxmlformats.org/officeDocument/2006/relationships/image" Target="../media/image149.png"/></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59.xml"/><Relationship Id="rId1" Type="http://schemas.openxmlformats.org/officeDocument/2006/relationships/themeOverride" Target="../theme/themeOverride16.xml"/><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slideLayout" Target="../slideLayouts/slideLayout59.xml"/><Relationship Id="rId1" Type="http://schemas.openxmlformats.org/officeDocument/2006/relationships/themeOverride" Target="../theme/themeOverride1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59.xml"/><Relationship Id="rId1" Type="http://schemas.openxmlformats.org/officeDocument/2006/relationships/themeOverride" Target="../theme/themeOverride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9.xml"/><Relationship Id="rId1" Type="http://schemas.openxmlformats.org/officeDocument/2006/relationships/themeOverride" Target="../theme/themeOverride19.xml"/><Relationship Id="rId5" Type="http://schemas.openxmlformats.org/officeDocument/2006/relationships/image" Target="../media/image159.jpeg"/><Relationship Id="rId4" Type="http://schemas.openxmlformats.org/officeDocument/2006/relationships/image" Target="../media/image129.w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9.xml"/><Relationship Id="rId1" Type="http://schemas.openxmlformats.org/officeDocument/2006/relationships/tags" Target="../tags/tag5.xml"/><Relationship Id="rId5" Type="http://schemas.openxmlformats.org/officeDocument/2006/relationships/image" Target="../media/image161.emf"/><Relationship Id="rId4" Type="http://schemas.openxmlformats.org/officeDocument/2006/relationships/image" Target="../media/image160.emf"/></Relationships>
</file>

<file path=ppt/slides/_rels/slide68.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ved=0ahUKEwjkleLE3rHXAhUQ4qQKHdliA2kQjRwIBw&amp;url=http://www.equiposproteccion.com/wp-content/uploads/2016/03/&amp;psig=AOvVaw0ghNB8m6u0GguvQodQ65a_&amp;ust=1510325320397067" TargetMode="External"/><Relationship Id="rId2" Type="http://schemas.openxmlformats.org/officeDocument/2006/relationships/slideLayout" Target="../slideLayouts/slideLayout59.xml"/><Relationship Id="rId1" Type="http://schemas.openxmlformats.org/officeDocument/2006/relationships/themeOverride" Target="../theme/themeOverride20.xml"/><Relationship Id="rId4" Type="http://schemas.openxmlformats.org/officeDocument/2006/relationships/image" Target="../media/image162.png"/></Relationships>
</file>

<file path=ppt/slides/_rels/slide69.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6.xml"/><Relationship Id="rId1" Type="http://schemas.openxmlformats.org/officeDocument/2006/relationships/slideLayout" Target="../slideLayouts/slideLayout59.xml"/><Relationship Id="rId4" Type="http://schemas.openxmlformats.org/officeDocument/2006/relationships/image" Target="../media/image87.wm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9.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png"/><Relationship Id="rId1" Type="http://schemas.openxmlformats.org/officeDocument/2006/relationships/slideLayout" Target="../slideLayouts/slideLayout59.xml"/><Relationship Id="rId4" Type="http://schemas.openxmlformats.org/officeDocument/2006/relationships/image" Target="../media/image165.wmf"/></Relationships>
</file>

<file path=ppt/slides/_rels/slide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59.xml"/><Relationship Id="rId1" Type="http://schemas.openxmlformats.org/officeDocument/2006/relationships/themeOverride" Target="../theme/themeOverride21.xml"/><Relationship Id="rId4" Type="http://schemas.openxmlformats.org/officeDocument/2006/relationships/image" Target="../media/image167.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9.xml"/><Relationship Id="rId1" Type="http://schemas.openxmlformats.org/officeDocument/2006/relationships/themeOverride" Target="../theme/themeOverride22.xml"/><Relationship Id="rId5" Type="http://schemas.openxmlformats.org/officeDocument/2006/relationships/image" Target="../media/image168.png"/><Relationship Id="rId4" Type="http://schemas.openxmlformats.org/officeDocument/2006/relationships/hyperlink" Target="https://www.google.be/url?sa=i&amp;rct=j&amp;q=&amp;esrc=s&amp;source=images&amp;cd=&amp;cad=rja&amp;uact=8&amp;ved=2ahUKEwiJ27DAh9DYAhUIPFAKHYqPA48QjRx6BAgAEAY&amp;url=https://www.pictogrammenwinkel.nl/waarschuwingen-c-203/elektra-c-203_352/stickers-vinyl-c-203_352_808/aarding-c-203_352_808_837/&amp;psig=AOvVaw1MJNbyNyvSnnjCtxqPyoyo&amp;ust=1515765187679785"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www.google.be/url?sa=i&amp;rct=j&amp;q=&amp;esrc=s&amp;source=images&amp;cd=&amp;cad=rja&amp;uact=8&amp;ved=2ahUKEwiJ27DAh9DYAhUIPFAKHYqPA48QjRx6BAgAEAY&amp;url=https://www.pictogrammenwinkel.nl/waarschuwingen-c-203/elektra-c-203_352/stickers-vinyl-c-203_352_808/aarding-c-203_352_808_837/&amp;psig=AOvVaw1MJNbyNyvSnnjCtxqPyoyo&amp;ust=1515765187679785" TargetMode="External"/><Relationship Id="rId3" Type="http://schemas.openxmlformats.org/officeDocument/2006/relationships/notesSlide" Target="../notesSlides/notesSlide38.xml"/><Relationship Id="rId7" Type="http://schemas.openxmlformats.org/officeDocument/2006/relationships/image" Target="../media/image171.png"/><Relationship Id="rId2" Type="http://schemas.openxmlformats.org/officeDocument/2006/relationships/slideLayout" Target="../slideLayouts/slideLayout59.xml"/><Relationship Id="rId1" Type="http://schemas.openxmlformats.org/officeDocument/2006/relationships/themeOverride" Target="../theme/themeOverride23.xml"/><Relationship Id="rId6" Type="http://schemas.openxmlformats.org/officeDocument/2006/relationships/hyperlink" Target="https://www.google.be/url?sa=i&amp;rct=j&amp;q=&amp;esrc=s&amp;source=images&amp;cd=&amp;cad=rja&amp;uact=8&amp;ved=0ahUKEwjXo9fp-MXXAhWQCOwKHSKQDlQQjRwIBw&amp;url=https://fr.wikipedia.org/wiki/Panneau_de_signalisation_d'obligation_de_direction_en_France&amp;psig=AOvVaw3pQOFYDIJXomjIjNKad0Aq&amp;ust=1511019597631312" TargetMode="External"/><Relationship Id="rId5" Type="http://schemas.openxmlformats.org/officeDocument/2006/relationships/image" Target="../media/image170.png"/><Relationship Id="rId10" Type="http://schemas.openxmlformats.org/officeDocument/2006/relationships/image" Target="../media/image173.png"/><Relationship Id="rId4" Type="http://schemas.openxmlformats.org/officeDocument/2006/relationships/image" Target="../media/image169.png"/><Relationship Id="rId9" Type="http://schemas.openxmlformats.org/officeDocument/2006/relationships/image" Target="../media/image172.png"/></Relationships>
</file>

<file path=ppt/slides/_rels/slide75.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notesSlide" Target="../notesSlides/notesSlide39.xml"/><Relationship Id="rId7" Type="http://schemas.openxmlformats.org/officeDocument/2006/relationships/hyperlink" Target="https://www.google.be/url?sa=i&amp;rct=j&amp;q=&amp;esrc=s&amp;source=images&amp;cd=&amp;cad=rja&amp;uact=8&amp;ved=2ahUKEwiJ27DAh9DYAhUIPFAKHYqPA48QjRx6BAgAEAY&amp;url=https://www.pictogrammenwinkel.nl/waarschuwingen-c-203/elektra-c-203_352/stickers-vinyl-c-203_352_808/aarding-c-203_352_808_837/&amp;psig=AOvVaw1MJNbyNyvSnnjCtxqPyoyo&amp;ust=1515765187679785" TargetMode="External"/><Relationship Id="rId2" Type="http://schemas.openxmlformats.org/officeDocument/2006/relationships/slideLayout" Target="../slideLayouts/slideLayout59.xml"/><Relationship Id="rId1" Type="http://schemas.openxmlformats.org/officeDocument/2006/relationships/themeOverride" Target="../theme/themeOverride24.xml"/><Relationship Id="rId6" Type="http://schemas.openxmlformats.org/officeDocument/2006/relationships/image" Target="../media/image171.png"/><Relationship Id="rId5" Type="http://schemas.openxmlformats.org/officeDocument/2006/relationships/hyperlink" Target="https://www.google.be/url?sa=i&amp;rct=j&amp;q=&amp;esrc=s&amp;source=images&amp;cd=&amp;cad=rja&amp;uact=8&amp;ved=0ahUKEwjXo9fp-MXXAhWQCOwKHSKQDlQQjRwIBw&amp;url=https://fr.wikipedia.org/wiki/Panneau_de_signalisation_d'obligation_de_direction_en_France&amp;psig=AOvVaw3pQOFYDIJXomjIjNKad0Aq&amp;ust=1511019597631312" TargetMode="External"/><Relationship Id="rId10" Type="http://schemas.openxmlformats.org/officeDocument/2006/relationships/image" Target="../media/image173.png"/><Relationship Id="rId4" Type="http://schemas.openxmlformats.org/officeDocument/2006/relationships/image" Target="../media/image170.png"/><Relationship Id="rId9" Type="http://schemas.openxmlformats.org/officeDocument/2006/relationships/image" Target="../media/image174.png"/></Relationships>
</file>

<file path=ppt/slides/_rels/slide7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9.xml"/><Relationship Id="rId1" Type="http://schemas.openxmlformats.org/officeDocument/2006/relationships/themeOverride" Target="../theme/themeOverride25.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hyperlink" Target="https://www.google.be/url?sa=i&amp;rct=j&amp;q=&amp;esrc=s&amp;source=images&amp;cd=&amp;cad=rja&amp;uact=8&amp;ved=2ahUKEwiJ27DAh9DYAhUIPFAKHYqPA48QjRx6BAgAEAY&amp;url=https://www.pictogrammenwinkel.nl/waarschuwingen-c-203/elektra-c-203_352/stickers-vinyl-c-203_352_808/aarding-c-203_352_808_837/&amp;psig=AOvVaw1MJNbyNyvSnnjCtxqPyoyo&amp;ust=1515765187679785"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jpeg"/><Relationship Id="rId7" Type="http://schemas.openxmlformats.org/officeDocument/2006/relationships/image" Target="../media/image180.png"/><Relationship Id="rId2" Type="http://schemas.openxmlformats.org/officeDocument/2006/relationships/slideLayout" Target="../slideLayouts/slideLayout59.xml"/><Relationship Id="rId1" Type="http://schemas.openxmlformats.org/officeDocument/2006/relationships/themeOverride" Target="../theme/themeOverride26.xml"/><Relationship Id="rId6" Type="http://schemas.openxmlformats.org/officeDocument/2006/relationships/image" Target="../media/image179.png"/><Relationship Id="rId5" Type="http://schemas.openxmlformats.org/officeDocument/2006/relationships/image" Target="../media/image178.jpeg"/><Relationship Id="rId4" Type="http://schemas.openxmlformats.org/officeDocument/2006/relationships/image" Target="../media/image177.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5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59.xml"/><Relationship Id="rId4" Type="http://schemas.openxmlformats.org/officeDocument/2006/relationships/image" Target="../media/image184.png"/></Relationships>
</file>

<file path=ppt/slides/_rels/slide8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hyperlink" Target="http://www.google.be/url?sa=i&amp;rct=j&amp;q=&amp;esrc=s&amp;source=images&amp;cd=&amp;cad=rja&amp;uact=8&amp;ved=0ahUKEwj6sPumi8bXAhVQF-wKHXTbD2wQjRwIBw&amp;url=http://france3-regions.francetvinfo.fr/bourgogne-franche-comte/saone-et-loire/macon/saone-loire-deux-kilometres-lignes-haute-tension-vont-disparaitre-1318931.html&amp;psig=AOvVaw2mIuvqOaIjoA2WijTawJOR&amp;ust=1511024439633684" TargetMode="External"/><Relationship Id="rId1" Type="http://schemas.openxmlformats.org/officeDocument/2006/relationships/slideLayout" Target="../slideLayouts/slideLayout59.xml"/><Relationship Id="rId5" Type="http://schemas.openxmlformats.org/officeDocument/2006/relationships/image" Target="../media/image187.jpeg"/><Relationship Id="rId4" Type="http://schemas.openxmlformats.org/officeDocument/2006/relationships/image" Target="../media/image186.jpeg"/></Relationships>
</file>

<file path=ppt/slides/_rels/slide82.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jpeg"/><Relationship Id="rId7" Type="http://schemas.openxmlformats.org/officeDocument/2006/relationships/image" Target="../media/image192.png"/><Relationship Id="rId2" Type="http://schemas.openxmlformats.org/officeDocument/2006/relationships/slideLayout" Target="../slideLayouts/slideLayout59.xml"/><Relationship Id="rId1" Type="http://schemas.openxmlformats.org/officeDocument/2006/relationships/themeOverride" Target="../theme/themeOverride27.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97.jpeg"/><Relationship Id="rId2" Type="http://schemas.openxmlformats.org/officeDocument/2006/relationships/slideLayout" Target="../slideLayouts/slideLayout59.xml"/><Relationship Id="rId1" Type="http://schemas.openxmlformats.org/officeDocument/2006/relationships/themeOverride" Target="../theme/themeOverride28.xml"/><Relationship Id="rId6" Type="http://schemas.openxmlformats.org/officeDocument/2006/relationships/image" Target="../media/image196.png"/><Relationship Id="rId5" Type="http://schemas.openxmlformats.org/officeDocument/2006/relationships/image" Target="../media/image195.jpeg"/><Relationship Id="rId4" Type="http://schemas.openxmlformats.org/officeDocument/2006/relationships/image" Target="../media/image194.jpeg"/></Relationships>
</file>

<file path=ppt/slides/_rels/slide8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mlDrawing" Target="../drawings/vmlDrawing3.vml"/><Relationship Id="rId1" Type="http://schemas.openxmlformats.org/officeDocument/2006/relationships/themeOverride" Target="../theme/themeOverride29.xml"/><Relationship Id="rId6" Type="http://schemas.openxmlformats.org/officeDocument/2006/relationships/image" Target="../media/image199.jpeg"/><Relationship Id="rId5" Type="http://schemas.openxmlformats.org/officeDocument/2006/relationships/image" Target="../media/image198.emf"/><Relationship Id="rId4" Type="http://schemas.openxmlformats.org/officeDocument/2006/relationships/oleObject" Target="../embeddings/oleObject3.bin"/></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mlDrawing" Target="../drawings/vmlDrawing4.vml"/><Relationship Id="rId1" Type="http://schemas.openxmlformats.org/officeDocument/2006/relationships/themeOverride" Target="../theme/themeOverride30.xml"/><Relationship Id="rId5" Type="http://schemas.openxmlformats.org/officeDocument/2006/relationships/image" Target="../media/image200.wmf"/><Relationship Id="rId4" Type="http://schemas.openxmlformats.org/officeDocument/2006/relationships/oleObject" Target="../embeddings/oleObject4.bin"/></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59.xml"/><Relationship Id="rId7" Type="http://schemas.openxmlformats.org/officeDocument/2006/relationships/image" Target="../media/image199.jpeg"/><Relationship Id="rId2" Type="http://schemas.openxmlformats.org/officeDocument/2006/relationships/vmlDrawing" Target="../drawings/vmlDrawing5.vml"/><Relationship Id="rId1" Type="http://schemas.openxmlformats.org/officeDocument/2006/relationships/themeOverride" Target="../theme/themeOverride31.xml"/><Relationship Id="rId6" Type="http://schemas.openxmlformats.org/officeDocument/2006/relationships/image" Target="../media/image200.wmf"/><Relationship Id="rId5" Type="http://schemas.openxmlformats.org/officeDocument/2006/relationships/oleObject" Target="../embeddings/oleObject5.bin"/><Relationship Id="rId4" Type="http://schemas.openxmlformats.org/officeDocument/2006/relationships/image" Target="../media/image44.png"/><Relationship Id="rId9" Type="http://schemas.openxmlformats.org/officeDocument/2006/relationships/image" Target="../media/image198.emf"/></Relationships>
</file>

<file path=ppt/slides/_rels/slide8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42.xml"/><Relationship Id="rId1" Type="http://schemas.openxmlformats.org/officeDocument/2006/relationships/slideLayout" Target="../slideLayouts/slideLayout59.xml"/><Relationship Id="rId4" Type="http://schemas.openxmlformats.org/officeDocument/2006/relationships/image" Target="../media/image202.jpe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203.png"/><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9.xml"/></Relationships>
</file>

<file path=ppt/slides/_rels/slide9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59.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08.jpeg"/><Relationship Id="rId2" Type="http://schemas.openxmlformats.org/officeDocument/2006/relationships/diagramData" Target="../diagrams/data4.xml"/><Relationship Id="rId1" Type="http://schemas.openxmlformats.org/officeDocument/2006/relationships/slideLayout" Target="../slideLayouts/slideLayout5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4.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08.jpeg"/><Relationship Id="rId1" Type="http://schemas.openxmlformats.org/officeDocument/2006/relationships/slideLayout" Target="../slideLayouts/slideLayout5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212.png"/><Relationship Id="rId7" Type="http://schemas.openxmlformats.org/officeDocument/2006/relationships/image" Target="../media/image216.jpeg"/><Relationship Id="rId2" Type="http://schemas.openxmlformats.org/officeDocument/2006/relationships/image" Target="../media/image208.jpeg"/><Relationship Id="rId1" Type="http://schemas.openxmlformats.org/officeDocument/2006/relationships/slideLayout" Target="../slideLayouts/slideLayout59.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96.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08.jpeg"/><Relationship Id="rId1" Type="http://schemas.openxmlformats.org/officeDocument/2006/relationships/slideLayout" Target="../slideLayouts/slideLayout6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7.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60.xml"/><Relationship Id="rId1" Type="http://schemas.openxmlformats.org/officeDocument/2006/relationships/tags" Target="../tags/tag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19.png"/></Relationships>
</file>

<file path=ppt/slides/_rels/slide9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99.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346730" y="2342800"/>
            <a:ext cx="6169485" cy="860425"/>
          </a:xfrm>
          <a:prstGeom prst="rect">
            <a:avLst/>
          </a:prstGeom>
        </p:spPr>
        <p:txBody>
          <a:bodyPr/>
          <a:lstStyle/>
          <a:p>
            <a:r>
              <a:rPr lang="fr-FR" dirty="0" smtClean="0"/>
              <a:t>IGSL Contractants </a:t>
            </a:r>
            <a:endParaRPr lang="fr-FR" dirty="0"/>
          </a:p>
        </p:txBody>
      </p:sp>
      <p:sp>
        <p:nvSpPr>
          <p:cNvPr id="7" name="Text Placeholder 6"/>
          <p:cNvSpPr>
            <a:spLocks noGrp="1"/>
          </p:cNvSpPr>
          <p:nvPr>
            <p:ph type="body" sz="quarter" idx="4294967295"/>
          </p:nvPr>
        </p:nvSpPr>
        <p:spPr>
          <a:xfrm>
            <a:off x="395536" y="3717032"/>
            <a:ext cx="8280400" cy="704850"/>
          </a:xfrm>
          <a:prstGeom prst="rect">
            <a:avLst/>
          </a:prstGeom>
        </p:spPr>
        <p:txBody>
          <a:bodyPr/>
          <a:lstStyle/>
          <a:p>
            <a:r>
              <a:rPr lang="fr-FR" dirty="0" smtClean="0"/>
              <a:t>Instructions Générales de Sécurité pour travaux dans les Ligne HT  Elia   </a:t>
            </a:r>
          </a:p>
          <a:p>
            <a:r>
              <a:rPr lang="fr-FR" dirty="0" smtClean="0"/>
              <a:t>Safety Governance</a:t>
            </a:r>
            <a:endParaRPr lang="fr-FR" dirty="0"/>
          </a:p>
        </p:txBody>
      </p:sp>
      <p:sp>
        <p:nvSpPr>
          <p:cNvPr id="10" name="Text Placeholder 6"/>
          <p:cNvSpPr>
            <a:spLocks noGrp="1"/>
          </p:cNvSpPr>
          <p:nvPr>
            <p:ph type="body" sz="quarter" idx="4294967295"/>
          </p:nvPr>
        </p:nvSpPr>
        <p:spPr>
          <a:xfrm>
            <a:off x="395536" y="6237312"/>
            <a:ext cx="8064376" cy="432048"/>
          </a:xfrm>
          <a:prstGeom prst="rect">
            <a:avLst/>
          </a:prstGeom>
        </p:spPr>
        <p:txBody>
          <a:bodyPr/>
          <a:lstStyle/>
          <a:p>
            <a:r>
              <a:rPr lang="fr-FR" dirty="0" smtClean="0"/>
              <a:t>Version 2019</a:t>
            </a:r>
            <a:endParaRPr lang="fr-FR"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type="title"/>
          </p:nvPr>
        </p:nvSpPr>
        <p:spPr>
          <a:xfrm>
            <a:off x="168920" y="116632"/>
            <a:ext cx="8291512" cy="6480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solidFill>
                  <a:srgbClr val="F86613"/>
                </a:solidFill>
                <a:latin typeface="Verdana" pitchFamily="34" charset="0"/>
              </a:rPr>
              <a:t>Conditions d'accès </a:t>
            </a:r>
            <a:endParaRPr lang="nl-BE" altLang="nl-BE" dirty="0">
              <a:solidFill>
                <a:srgbClr val="F86613"/>
              </a:solidFill>
              <a:latin typeface="Verdana" pitchFamily="34" charset="0"/>
            </a:endParaRPr>
          </a:p>
        </p:txBody>
      </p:sp>
      <p:sp>
        <p:nvSpPr>
          <p:cNvPr id="23555" name="Rectangle 2"/>
          <p:cNvSpPr>
            <a:spLocks noGrp="1" noChangeArrowheads="1"/>
          </p:cNvSpPr>
          <p:nvPr>
            <p:ph idx="1"/>
          </p:nvPr>
        </p:nvSpPr>
        <p:spPr>
          <a:xfrm>
            <a:off x="142875" y="1089203"/>
            <a:ext cx="8858250" cy="5073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867" tIns="44433" rIns="88867" bIns="44433"/>
          <a:lstStyle/>
          <a:p>
            <a:pPr marL="0" indent="0" defTabSz="889000">
              <a:spcBef>
                <a:spcPct val="60000"/>
              </a:spcBef>
              <a:buClr>
                <a:srgbClr val="F8360F"/>
              </a:buClr>
              <a:buNone/>
            </a:pPr>
            <a:r>
              <a:rPr lang="nl-BE" sz="1800" dirty="0" smtClean="0"/>
              <a:t>Les </a:t>
            </a:r>
            <a:r>
              <a:rPr lang="nl-BE" sz="1800" dirty="0" err="1" smtClean="0"/>
              <a:t>documents</a:t>
            </a:r>
            <a:r>
              <a:rPr lang="nl-BE" sz="1800" dirty="0" smtClean="0"/>
              <a:t> </a:t>
            </a:r>
            <a:r>
              <a:rPr lang="nl-BE" sz="1800" dirty="0" err="1" smtClean="0"/>
              <a:t>suivants</a:t>
            </a:r>
            <a:r>
              <a:rPr lang="nl-BE" sz="1800" dirty="0" smtClean="0"/>
              <a:t> </a:t>
            </a:r>
            <a:r>
              <a:rPr lang="nl-BE" sz="1800" dirty="0" err="1" smtClean="0"/>
              <a:t>doivent</a:t>
            </a:r>
            <a:r>
              <a:rPr lang="nl-BE" sz="1800" dirty="0" smtClean="0"/>
              <a:t> </a:t>
            </a:r>
            <a:r>
              <a:rPr lang="nl-BE" sz="1800" dirty="0" err="1" smtClean="0"/>
              <a:t>être</a:t>
            </a:r>
            <a:r>
              <a:rPr lang="nl-BE" sz="1800" dirty="0" smtClean="0"/>
              <a:t> </a:t>
            </a:r>
            <a:r>
              <a:rPr lang="nl-BE" sz="1800" dirty="0" err="1" smtClean="0"/>
              <a:t>fournis</a:t>
            </a:r>
            <a:r>
              <a:rPr lang="nl-BE" sz="1800" dirty="0" smtClean="0"/>
              <a:t> à Elia pour </a:t>
            </a:r>
            <a:r>
              <a:rPr lang="nl-BE" sz="1800" dirty="0" err="1" smtClean="0"/>
              <a:t>pouvoir</a:t>
            </a:r>
            <a:r>
              <a:rPr lang="nl-BE" sz="1800" dirty="0" smtClean="0"/>
              <a:t> </a:t>
            </a:r>
            <a:r>
              <a:rPr lang="nl-BE" sz="1800" dirty="0" err="1" smtClean="0"/>
              <a:t>délivrer</a:t>
            </a:r>
            <a:r>
              <a:rPr lang="nl-BE" sz="1800" dirty="0" smtClean="0"/>
              <a:t> </a:t>
            </a:r>
            <a:r>
              <a:rPr lang="nl-BE" sz="1800" dirty="0" err="1" smtClean="0"/>
              <a:t>un</a:t>
            </a:r>
            <a:r>
              <a:rPr lang="nl-BE" sz="1800" dirty="0" smtClean="0"/>
              <a:t> </a:t>
            </a:r>
            <a:r>
              <a:rPr lang="nl-BE" sz="1800" dirty="0" err="1" smtClean="0"/>
              <a:t>certificat</a:t>
            </a:r>
            <a:r>
              <a:rPr lang="nl-BE" sz="1800" dirty="0" smtClean="0"/>
              <a:t> Elia:</a:t>
            </a:r>
          </a:p>
          <a:p>
            <a:pPr marL="0" indent="0" defTabSz="889000">
              <a:spcBef>
                <a:spcPct val="60000"/>
              </a:spcBef>
              <a:buClr>
                <a:srgbClr val="F8360F"/>
              </a:buClr>
              <a:buNone/>
            </a:pPr>
            <a:endParaRPr lang="nl-BE" sz="1600" dirty="0" smtClean="0"/>
          </a:p>
          <a:p>
            <a:pPr lvl="1" indent="-342900" defTabSz="889000">
              <a:spcBef>
                <a:spcPct val="60000"/>
              </a:spcBef>
              <a:buClr>
                <a:srgbClr val="F8360F"/>
              </a:buClr>
              <a:buFont typeface="+mj-lt"/>
              <a:buAutoNum type="arabicPeriod"/>
            </a:pPr>
            <a:r>
              <a:rPr lang="nl-BE" sz="1800" i="1" u="sng" dirty="0" err="1" smtClean="0"/>
              <a:t>Une</a:t>
            </a:r>
            <a:r>
              <a:rPr lang="nl-BE" sz="1800" i="1" u="sng" dirty="0" smtClean="0"/>
              <a:t> </a:t>
            </a:r>
            <a:r>
              <a:rPr lang="nl-BE" sz="1800" i="1" u="sng" dirty="0" err="1" smtClean="0"/>
              <a:t>attestation</a:t>
            </a:r>
            <a:r>
              <a:rPr lang="nl-BE" sz="1800" i="1" u="sng" dirty="0" smtClean="0"/>
              <a:t> de </a:t>
            </a:r>
            <a:r>
              <a:rPr lang="nl-BE" sz="1800" i="1" u="sng" dirty="0" err="1" smtClean="0"/>
              <a:t>déclaration</a:t>
            </a:r>
            <a:r>
              <a:rPr lang="nl-BE" sz="1800" i="1" u="sng" dirty="0" smtClean="0"/>
              <a:t> BA4/BA5  </a:t>
            </a:r>
            <a:r>
              <a:rPr lang="nl-BE" sz="1800" i="1" u="sng" dirty="0" err="1" smtClean="0"/>
              <a:t>avec</a:t>
            </a:r>
            <a:r>
              <a:rPr lang="nl-BE" sz="1800" i="1" u="sng" dirty="0" smtClean="0"/>
              <a:t> e.a. les </a:t>
            </a:r>
            <a:r>
              <a:rPr lang="nl-BE" sz="1800" i="1" u="sng" dirty="0" err="1" smtClean="0"/>
              <a:t>informations</a:t>
            </a:r>
            <a:r>
              <a:rPr lang="nl-BE" sz="1800" i="1" u="sng" dirty="0" smtClean="0"/>
              <a:t> </a:t>
            </a:r>
            <a:r>
              <a:rPr lang="nl-BE" sz="1800" i="1" u="sng" dirty="0" err="1" smtClean="0"/>
              <a:t>suivantes</a:t>
            </a:r>
            <a:r>
              <a:rPr lang="nl-BE" sz="1800" i="1" u="sng" dirty="0" smtClean="0"/>
              <a:t>:</a:t>
            </a:r>
          </a:p>
          <a:p>
            <a:pPr lvl="2"/>
            <a:r>
              <a:rPr lang="nl-BE" sz="1600" dirty="0" smtClean="0"/>
              <a:t>Nom de </a:t>
            </a:r>
            <a:r>
              <a:rPr lang="nl-BE" sz="1600" dirty="0" err="1" smtClean="0"/>
              <a:t>l’employeur</a:t>
            </a:r>
            <a:r>
              <a:rPr lang="nl-BE" sz="1600" dirty="0" smtClean="0"/>
              <a:t> et la </a:t>
            </a:r>
            <a:r>
              <a:rPr lang="nl-BE" sz="1600" dirty="0" err="1" smtClean="0"/>
              <a:t>société</a:t>
            </a:r>
            <a:endParaRPr lang="nl-BE" sz="1600" dirty="0"/>
          </a:p>
          <a:p>
            <a:pPr lvl="2"/>
            <a:r>
              <a:rPr lang="nl-BE" sz="1600" dirty="0" smtClean="0"/>
              <a:t>Nom de </a:t>
            </a:r>
            <a:r>
              <a:rPr lang="nl-BE" sz="1600" dirty="0" err="1" smtClean="0"/>
              <a:t>l’employé</a:t>
            </a:r>
            <a:endParaRPr lang="nl-BE" sz="1600" dirty="0"/>
          </a:p>
          <a:p>
            <a:pPr lvl="2"/>
            <a:r>
              <a:rPr lang="nl-BE" sz="1600" dirty="0" smtClean="0"/>
              <a:t>Notification </a:t>
            </a:r>
            <a:r>
              <a:rPr lang="nl-BE" sz="1600" dirty="0" err="1" smtClean="0"/>
              <a:t>qui</a:t>
            </a:r>
            <a:r>
              <a:rPr lang="nl-BE" sz="1600" dirty="0" smtClean="0"/>
              <a:t> </a:t>
            </a:r>
            <a:r>
              <a:rPr lang="nl-BE" sz="1600" dirty="0" err="1" smtClean="0"/>
              <a:t>déclare</a:t>
            </a:r>
            <a:r>
              <a:rPr lang="nl-BE" sz="1600" dirty="0" smtClean="0"/>
              <a:t> que  la </a:t>
            </a:r>
            <a:r>
              <a:rPr lang="nl-BE" sz="1600" dirty="0" err="1" smtClean="0"/>
              <a:t>personne</a:t>
            </a:r>
            <a:r>
              <a:rPr lang="nl-BE" sz="1600" dirty="0" smtClean="0"/>
              <a:t> ……. </a:t>
            </a:r>
            <a:r>
              <a:rPr lang="nl-BE" sz="1600" dirty="0" err="1" smtClean="0"/>
              <a:t>est</a:t>
            </a:r>
            <a:r>
              <a:rPr lang="nl-BE" sz="1600" dirty="0" smtClean="0"/>
              <a:t> </a:t>
            </a:r>
            <a:r>
              <a:rPr lang="nl-BE" sz="1600" dirty="0" err="1" smtClean="0"/>
              <a:t>codifiée</a:t>
            </a:r>
            <a:r>
              <a:rPr lang="nl-BE" sz="1600" dirty="0" smtClean="0"/>
              <a:t> BA4 </a:t>
            </a:r>
            <a:r>
              <a:rPr lang="nl-BE" sz="1600" dirty="0" err="1" smtClean="0"/>
              <a:t>ou</a:t>
            </a:r>
            <a:r>
              <a:rPr lang="nl-BE" sz="1600" dirty="0" smtClean="0"/>
              <a:t> </a:t>
            </a:r>
            <a:r>
              <a:rPr lang="nl-BE" sz="1600" dirty="0"/>
              <a:t>BA5 </a:t>
            </a:r>
            <a:endParaRPr lang="nl-BE" sz="1600" dirty="0" smtClean="0"/>
          </a:p>
          <a:p>
            <a:pPr lvl="2"/>
            <a:r>
              <a:rPr lang="nl-BE" sz="1600" dirty="0" smtClean="0"/>
              <a:t>Type des </a:t>
            </a:r>
            <a:r>
              <a:rPr lang="nl-BE" sz="1600" dirty="0" err="1" smtClean="0"/>
              <a:t>travaux</a:t>
            </a:r>
            <a:r>
              <a:rPr lang="nl-BE" sz="1600" dirty="0" smtClean="0"/>
              <a:t> -  </a:t>
            </a:r>
            <a:r>
              <a:rPr lang="fr-FR" sz="1600" dirty="0"/>
              <a:t>Nature du </a:t>
            </a:r>
            <a:r>
              <a:rPr lang="fr-FR" sz="1600" dirty="0" smtClean="0"/>
              <a:t>travail</a:t>
            </a:r>
          </a:p>
          <a:p>
            <a:pPr lvl="2"/>
            <a:r>
              <a:rPr lang="nl-BE" sz="1600" dirty="0" smtClean="0"/>
              <a:t>Type </a:t>
            </a:r>
            <a:r>
              <a:rPr lang="nl-BE" sz="1600" dirty="0" err="1" smtClean="0"/>
              <a:t>d’installation</a:t>
            </a:r>
            <a:endParaRPr lang="nl-BE" sz="1600" dirty="0"/>
          </a:p>
          <a:p>
            <a:pPr lvl="2"/>
            <a:r>
              <a:rPr lang="nl-BE" sz="1600" dirty="0" err="1" smtClean="0"/>
              <a:t>Signature</a:t>
            </a:r>
            <a:r>
              <a:rPr lang="nl-BE" sz="1600" dirty="0" smtClean="0"/>
              <a:t> de </a:t>
            </a:r>
            <a:r>
              <a:rPr lang="nl-BE" sz="1600" dirty="0" err="1" smtClean="0"/>
              <a:t>l’employeur</a:t>
            </a:r>
            <a:r>
              <a:rPr lang="nl-BE" sz="1600" dirty="0" smtClean="0"/>
              <a:t> </a:t>
            </a:r>
            <a:r>
              <a:rPr lang="nl-BE" sz="1600" dirty="0" err="1" smtClean="0"/>
              <a:t>responsable</a:t>
            </a:r>
            <a:endParaRPr lang="nl-BE" sz="1600" dirty="0"/>
          </a:p>
          <a:p>
            <a:pPr lvl="2"/>
            <a:r>
              <a:rPr lang="nl-BE" sz="1600" dirty="0" err="1" smtClean="0"/>
              <a:t>Trajet</a:t>
            </a:r>
            <a:r>
              <a:rPr lang="nl-BE" sz="1600" dirty="0" smtClean="0"/>
              <a:t> de </a:t>
            </a:r>
            <a:r>
              <a:rPr lang="nl-BE" sz="1600" dirty="0" err="1" smtClean="0"/>
              <a:t>formation</a:t>
            </a:r>
            <a:r>
              <a:rPr lang="nl-BE" sz="1600" dirty="0" smtClean="0"/>
              <a:t> </a:t>
            </a:r>
            <a:r>
              <a:rPr lang="nl-BE" sz="1600" dirty="0" err="1" smtClean="0"/>
              <a:t>éventuelle</a:t>
            </a:r>
            <a:r>
              <a:rPr lang="nl-BE" sz="1600" dirty="0" smtClean="0"/>
              <a:t> que </a:t>
            </a:r>
            <a:r>
              <a:rPr lang="nl-BE" sz="1600" dirty="0" err="1" smtClean="0"/>
              <a:t>l’employé</a:t>
            </a:r>
            <a:r>
              <a:rPr lang="nl-BE" sz="1600" dirty="0" smtClean="0"/>
              <a:t> a déjà </a:t>
            </a:r>
            <a:r>
              <a:rPr lang="nl-BE" sz="1600" dirty="0" err="1" smtClean="0"/>
              <a:t>suivie</a:t>
            </a:r>
            <a:r>
              <a:rPr lang="nl-BE" sz="1600" dirty="0" smtClean="0"/>
              <a:t> dans la </a:t>
            </a:r>
            <a:r>
              <a:rPr lang="nl-BE" sz="1600" dirty="0" err="1" smtClean="0"/>
              <a:t>société</a:t>
            </a:r>
            <a:endParaRPr lang="nl-BE" sz="1600" dirty="0" smtClean="0"/>
          </a:p>
          <a:p>
            <a:pPr marL="914400" lvl="2" indent="0">
              <a:buNone/>
            </a:pPr>
            <a:r>
              <a:rPr lang="nl-BE" sz="1600" dirty="0" smtClean="0"/>
              <a:t>(En </a:t>
            </a:r>
            <a:r>
              <a:rPr lang="nl-BE" sz="1600" dirty="0" err="1" smtClean="0"/>
              <a:t>cas</a:t>
            </a:r>
            <a:r>
              <a:rPr lang="nl-BE" sz="1600" dirty="0" smtClean="0"/>
              <a:t> de </a:t>
            </a:r>
            <a:r>
              <a:rPr lang="nl-BE" sz="1600" dirty="0" err="1" smtClean="0"/>
              <a:t>modification</a:t>
            </a:r>
            <a:r>
              <a:rPr lang="nl-BE" sz="1600" dirty="0" smtClean="0"/>
              <a:t> à </a:t>
            </a:r>
            <a:r>
              <a:rPr lang="nl-BE" sz="1600" dirty="0" err="1" smtClean="0"/>
              <a:t>cette</a:t>
            </a:r>
            <a:r>
              <a:rPr lang="nl-BE" sz="1600" dirty="0" smtClean="0"/>
              <a:t> </a:t>
            </a:r>
            <a:r>
              <a:rPr lang="nl-BE" sz="1600" dirty="0" err="1" smtClean="0"/>
              <a:t>déclaration</a:t>
            </a:r>
            <a:r>
              <a:rPr lang="nl-BE" sz="1600" dirty="0" smtClean="0"/>
              <a:t>, </a:t>
            </a:r>
            <a:r>
              <a:rPr lang="nl-BE" sz="1600" dirty="0" err="1" smtClean="0"/>
              <a:t>il</a:t>
            </a:r>
            <a:r>
              <a:rPr lang="nl-BE" sz="1600" dirty="0" smtClean="0"/>
              <a:t> </a:t>
            </a:r>
            <a:r>
              <a:rPr lang="nl-BE" sz="1600" dirty="0" err="1" smtClean="0"/>
              <a:t>est</a:t>
            </a:r>
            <a:r>
              <a:rPr lang="nl-BE" sz="1600" dirty="0" smtClean="0"/>
              <a:t> obligatoire de </a:t>
            </a:r>
            <a:r>
              <a:rPr lang="nl-BE" sz="1600" dirty="0" err="1" smtClean="0"/>
              <a:t>nous</a:t>
            </a:r>
            <a:r>
              <a:rPr lang="nl-BE" sz="1600" dirty="0" smtClean="0"/>
              <a:t> </a:t>
            </a:r>
            <a:r>
              <a:rPr lang="nl-BE" sz="1600" dirty="0" err="1" smtClean="0"/>
              <a:t>fournir</a:t>
            </a:r>
            <a:r>
              <a:rPr lang="nl-BE" sz="1600" dirty="0" smtClean="0"/>
              <a:t> </a:t>
            </a:r>
            <a:r>
              <a:rPr lang="nl-BE" sz="1600" dirty="0" err="1" smtClean="0"/>
              <a:t>un</a:t>
            </a:r>
            <a:r>
              <a:rPr lang="nl-BE" sz="1600" dirty="0" smtClean="0"/>
              <a:t> </a:t>
            </a:r>
            <a:r>
              <a:rPr lang="nl-BE" sz="1600" dirty="0" err="1" smtClean="0"/>
              <a:t>nouvel</a:t>
            </a:r>
            <a:r>
              <a:rPr lang="nl-BE" sz="1600" dirty="0" smtClean="0"/>
              <a:t> exemplaire).</a:t>
            </a:r>
            <a:endParaRPr lang="nl-BE" sz="1600" dirty="0"/>
          </a:p>
          <a:p>
            <a:pPr lvl="1" indent="-342900" defTabSz="889000">
              <a:spcBef>
                <a:spcPct val="60000"/>
              </a:spcBef>
              <a:buClr>
                <a:srgbClr val="F8360F"/>
              </a:buClr>
              <a:buFont typeface="+mj-lt"/>
              <a:buAutoNum type="arabicPeriod"/>
            </a:pPr>
            <a:r>
              <a:rPr lang="nl-BE" sz="1800" i="1" u="sng" dirty="0" smtClean="0"/>
              <a:t>Les chargés de </a:t>
            </a:r>
            <a:r>
              <a:rPr lang="nl-BE" sz="1800" i="1" u="sng" dirty="0" err="1" smtClean="0"/>
              <a:t>travaux</a:t>
            </a:r>
            <a:r>
              <a:rPr lang="nl-BE" sz="1800" i="1" u="sng" dirty="0" smtClean="0"/>
              <a:t> </a:t>
            </a:r>
            <a:r>
              <a:rPr lang="nl-BE" sz="1800" i="1" u="sng" dirty="0" err="1" smtClean="0"/>
              <a:t>expérimentés</a:t>
            </a:r>
            <a:r>
              <a:rPr lang="nl-BE" sz="1800" i="1" u="sng" dirty="0" smtClean="0"/>
              <a:t> (&gt;4ans) </a:t>
            </a:r>
            <a:r>
              <a:rPr lang="nl-BE" sz="1800" i="1" u="sng" dirty="0" err="1" smtClean="0"/>
              <a:t>doivent</a:t>
            </a:r>
            <a:r>
              <a:rPr lang="nl-BE" sz="1800" i="1" u="sng" dirty="0" smtClean="0"/>
              <a:t> </a:t>
            </a:r>
            <a:r>
              <a:rPr lang="nl-BE" sz="1800" i="1" u="sng" dirty="0" err="1" smtClean="0"/>
              <a:t>nous</a:t>
            </a:r>
            <a:r>
              <a:rPr lang="nl-BE" sz="1800" i="1" u="sng" dirty="0" smtClean="0"/>
              <a:t> </a:t>
            </a:r>
            <a:r>
              <a:rPr lang="nl-BE" sz="1800" i="1" u="sng" dirty="0" err="1" smtClean="0"/>
              <a:t>fournir</a:t>
            </a:r>
            <a:r>
              <a:rPr lang="nl-BE" sz="1800" i="1" u="sng" dirty="0" smtClean="0"/>
              <a:t> </a:t>
            </a:r>
            <a:r>
              <a:rPr lang="nl-BE" sz="1800" i="1" u="sng" dirty="0" err="1" smtClean="0"/>
              <a:t>un</a:t>
            </a:r>
            <a:r>
              <a:rPr lang="nl-BE" sz="1800" i="1" u="sng" dirty="0" smtClean="0"/>
              <a:t> document </a:t>
            </a:r>
            <a:r>
              <a:rPr lang="nl-BE" sz="1800" i="1" u="sng" dirty="0" err="1" smtClean="0"/>
              <a:t>qui</a:t>
            </a:r>
            <a:r>
              <a:rPr lang="nl-BE" sz="1800" i="1" u="sng" dirty="0" smtClean="0"/>
              <a:t> </a:t>
            </a:r>
            <a:r>
              <a:rPr lang="nl-BE" sz="1800" i="1" u="sng" dirty="0" err="1" smtClean="0"/>
              <a:t>prouve</a:t>
            </a:r>
            <a:r>
              <a:rPr lang="nl-BE" sz="1800" i="1" u="sng" dirty="0" smtClean="0"/>
              <a:t> leur </a:t>
            </a:r>
            <a:r>
              <a:rPr lang="nl-BE" sz="1800" i="1" u="sng" dirty="0" err="1" smtClean="0"/>
              <a:t>expérience</a:t>
            </a:r>
            <a:r>
              <a:rPr lang="nl-BE" sz="1800" i="1" u="sng" dirty="0" smtClean="0"/>
              <a:t>.</a:t>
            </a:r>
          </a:p>
        </p:txBody>
      </p:sp>
      <p:sp>
        <p:nvSpPr>
          <p:cNvPr id="7" name="Rectangle 6"/>
          <p:cNvSpPr>
            <a:spLocks noChangeArrowheads="1"/>
          </p:cNvSpPr>
          <p:nvPr/>
        </p:nvSpPr>
        <p:spPr bwMode="auto">
          <a:xfrm>
            <a:off x="0" y="6396335"/>
            <a:ext cx="9144000" cy="46166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ctr">
              <a:spcBef>
                <a:spcPct val="50000"/>
              </a:spcBef>
            </a:pPr>
            <a:r>
              <a:rPr lang="nl-BE" altLang="nl-BE" sz="2400" dirty="0" err="1" smtClean="0">
                <a:solidFill>
                  <a:schemeClr val="bg1"/>
                </a:solidFill>
                <a:latin typeface="Arial" charset="0"/>
                <a:cs typeface="Arial" charset="0"/>
              </a:rPr>
              <a:t>Documents</a:t>
            </a:r>
            <a:r>
              <a:rPr lang="nl-BE" altLang="nl-BE" sz="2400" dirty="0" smtClean="0">
                <a:solidFill>
                  <a:schemeClr val="bg1"/>
                </a:solidFill>
                <a:latin typeface="Arial" charset="0"/>
                <a:cs typeface="Arial" charset="0"/>
              </a:rPr>
              <a:t> à </a:t>
            </a:r>
            <a:r>
              <a:rPr lang="nl-BE" altLang="nl-BE" sz="2400" dirty="0" err="1" smtClean="0">
                <a:solidFill>
                  <a:schemeClr val="bg1"/>
                </a:solidFill>
                <a:latin typeface="Arial" charset="0"/>
                <a:cs typeface="Arial" charset="0"/>
              </a:rPr>
              <a:t>envoyer</a:t>
            </a:r>
            <a:r>
              <a:rPr lang="nl-BE" altLang="nl-BE" sz="2400" dirty="0" smtClean="0">
                <a:solidFill>
                  <a:schemeClr val="bg1"/>
                </a:solidFill>
                <a:latin typeface="Arial" charset="0"/>
                <a:cs typeface="Arial" charset="0"/>
              </a:rPr>
              <a:t> à safety.support@elia.be</a:t>
            </a:r>
            <a:endParaRPr lang="nl-BE" altLang="nl-BE" sz="2400" dirty="0">
              <a:solidFill>
                <a:srgbClr val="C00000"/>
              </a:solidFill>
              <a:latin typeface="Arial" charset="0"/>
              <a:cs typeface="Arial" charset="0"/>
            </a:endParaRPr>
          </a:p>
        </p:txBody>
      </p:sp>
      <p:sp>
        <p:nvSpPr>
          <p:cNvPr id="6" name="Rectangle 5"/>
          <p:cNvSpPr/>
          <p:nvPr/>
        </p:nvSpPr>
        <p:spPr>
          <a:xfrm rot="353562">
            <a:off x="4243760" y="147499"/>
            <a:ext cx="2912977" cy="769441"/>
          </a:xfrm>
          <a:prstGeom prst="rect">
            <a:avLst/>
          </a:prstGeom>
          <a:noFill/>
        </p:spPr>
        <p:txBody>
          <a:bodyPr wrap="none" lIns="91440" tIns="45720" rIns="91440" bIns="45720">
            <a:spAutoFit/>
          </a:bodyPr>
          <a:lstStyle/>
          <a:p>
            <a:pPr defTabSz="457200" eaLnBrk="1" fontAlgn="auto" hangingPunct="1">
              <a:spcBef>
                <a:spcPts val="0"/>
              </a:spcBef>
              <a:spcAft>
                <a:spcPts val="0"/>
              </a:spcAft>
            </a:pPr>
            <a:r>
              <a:rPr lang="en-US" sz="4400" b="1" dirty="0" smtClean="0">
                <a:ln w="10541" cmpd="sng">
                  <a:solidFill>
                    <a:srgbClr val="F0801A">
                      <a:shade val="88000"/>
                      <a:satMod val="110000"/>
                    </a:srgbClr>
                  </a:solidFill>
                  <a:prstDash val="solid"/>
                </a:ln>
                <a:gradFill>
                  <a:gsLst>
                    <a:gs pos="0">
                      <a:srgbClr val="F0801A">
                        <a:tint val="40000"/>
                        <a:satMod val="250000"/>
                      </a:srgbClr>
                    </a:gs>
                    <a:gs pos="9000">
                      <a:srgbClr val="F0801A">
                        <a:tint val="52000"/>
                        <a:satMod val="300000"/>
                      </a:srgbClr>
                    </a:gs>
                    <a:gs pos="50000">
                      <a:srgbClr val="F0801A">
                        <a:shade val="20000"/>
                        <a:satMod val="300000"/>
                      </a:srgbClr>
                    </a:gs>
                    <a:gs pos="79000">
                      <a:srgbClr val="F0801A">
                        <a:tint val="52000"/>
                        <a:satMod val="300000"/>
                      </a:srgbClr>
                    </a:gs>
                    <a:gs pos="100000">
                      <a:srgbClr val="F0801A">
                        <a:tint val="40000"/>
                        <a:satMod val="250000"/>
                      </a:srgbClr>
                    </a:gs>
                  </a:gsLst>
                  <a:lin ang="5400000"/>
                </a:gradFill>
                <a:latin typeface="Arial"/>
              </a:rPr>
              <a:t>BA4 / BA5</a:t>
            </a:r>
            <a:endParaRPr lang="en-US" sz="4400" b="1" dirty="0">
              <a:ln w="10541" cmpd="sng">
                <a:solidFill>
                  <a:srgbClr val="F0801A">
                    <a:shade val="88000"/>
                    <a:satMod val="110000"/>
                  </a:srgbClr>
                </a:solidFill>
                <a:prstDash val="solid"/>
              </a:ln>
              <a:gradFill>
                <a:gsLst>
                  <a:gs pos="0">
                    <a:srgbClr val="F0801A">
                      <a:tint val="40000"/>
                      <a:satMod val="250000"/>
                    </a:srgbClr>
                  </a:gs>
                  <a:gs pos="9000">
                    <a:srgbClr val="F0801A">
                      <a:tint val="52000"/>
                      <a:satMod val="300000"/>
                    </a:srgbClr>
                  </a:gs>
                  <a:gs pos="50000">
                    <a:srgbClr val="F0801A">
                      <a:shade val="20000"/>
                      <a:satMod val="300000"/>
                    </a:srgbClr>
                  </a:gs>
                  <a:gs pos="79000">
                    <a:srgbClr val="F0801A">
                      <a:tint val="52000"/>
                      <a:satMod val="300000"/>
                    </a:srgbClr>
                  </a:gs>
                  <a:gs pos="100000">
                    <a:srgbClr val="F0801A">
                      <a:tint val="40000"/>
                      <a:satMod val="250000"/>
                    </a:srgbClr>
                  </a:gs>
                </a:gsLst>
                <a:lin ang="5400000"/>
              </a:gradFill>
              <a:latin typeface="Arial"/>
            </a:endParaRPr>
          </a:p>
        </p:txBody>
      </p:sp>
    </p:spTree>
    <p:extLst>
      <p:ext uri="{BB962C8B-B14F-4D97-AF65-F5344CB8AC3E}">
        <p14:creationId xmlns:p14="http://schemas.microsoft.com/office/powerpoint/2010/main" val="242317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3"/>
          <p:cNvSpPr>
            <a:spLocks noGrp="1" noChangeArrowheads="1"/>
          </p:cNvSpPr>
          <p:nvPr>
            <p:ph type="body" sz="quarter" idx="13"/>
          </p:nvPr>
        </p:nvSpPr>
        <p:spPr>
          <a:xfrm>
            <a:off x="360520" y="894792"/>
            <a:ext cx="8132400" cy="4262400"/>
          </a:xfrm>
        </p:spPr>
        <p:txBody>
          <a:bodyPr/>
          <a:lstStyle/>
          <a:p>
            <a:pPr>
              <a:lnSpc>
                <a:spcPct val="90000"/>
              </a:lnSpc>
              <a:defRPr/>
            </a:pPr>
            <a:endParaRPr lang="fr-BE" sz="1800" dirty="0" smtClean="0">
              <a:ea typeface="ヒラギノ角ゴ Pro W3"/>
              <a:cs typeface="ヒラギノ角ゴ Pro W3"/>
            </a:endParaRPr>
          </a:p>
          <a:p>
            <a:pPr lvl="1">
              <a:lnSpc>
                <a:spcPct val="90000"/>
              </a:lnSpc>
              <a:defRPr/>
            </a:pPr>
            <a:r>
              <a:rPr lang="fr-BE" sz="2000" dirty="0" smtClean="0">
                <a:ea typeface="ヒラギノ角ゴ Pro W3"/>
              </a:rPr>
              <a:t>Solvant</a:t>
            </a:r>
          </a:p>
          <a:p>
            <a:pPr lvl="1">
              <a:lnSpc>
                <a:spcPct val="90000"/>
              </a:lnSpc>
              <a:defRPr/>
            </a:pPr>
            <a:r>
              <a:rPr lang="fr-BE" sz="2000" dirty="0" smtClean="0">
                <a:ea typeface="ヒラギノ角ゴ Pro W3"/>
              </a:rPr>
              <a:t>Peintures</a:t>
            </a:r>
          </a:p>
          <a:p>
            <a:pPr lvl="1">
              <a:lnSpc>
                <a:spcPct val="90000"/>
              </a:lnSpc>
              <a:defRPr/>
            </a:pPr>
            <a:r>
              <a:rPr lang="fr-BE" sz="2000" dirty="0" smtClean="0">
                <a:ea typeface="ヒラギノ角ゴ Pro W3"/>
              </a:rPr>
              <a:t>Carburants</a:t>
            </a:r>
          </a:p>
          <a:p>
            <a:pPr>
              <a:spcBef>
                <a:spcPct val="50000"/>
              </a:spcBef>
            </a:pPr>
            <a:r>
              <a:rPr lang="fr-BE" altLang="fr-FR" sz="1800" u="sng" dirty="0" smtClean="0">
                <a:solidFill>
                  <a:srgbClr val="FF0000"/>
                </a:solidFill>
              </a:rPr>
              <a:t>Mesures </a:t>
            </a:r>
            <a:r>
              <a:rPr lang="fr-BE" altLang="fr-FR" sz="1800" u="sng" dirty="0">
                <a:solidFill>
                  <a:srgbClr val="FF0000"/>
                </a:solidFill>
              </a:rPr>
              <a:t>de prévention</a:t>
            </a:r>
            <a:r>
              <a:rPr lang="fr-BE" altLang="fr-FR" sz="1800" b="0" dirty="0">
                <a:solidFill>
                  <a:srgbClr val="FF0000"/>
                </a:solidFill>
              </a:rPr>
              <a:t>:</a:t>
            </a:r>
          </a:p>
          <a:p>
            <a:pPr>
              <a:spcBef>
                <a:spcPct val="50000"/>
              </a:spcBef>
            </a:pPr>
            <a:r>
              <a:rPr lang="fr-FR" altLang="fr-FR" sz="1800" b="0" dirty="0"/>
              <a:t>- </a:t>
            </a:r>
            <a:r>
              <a:rPr lang="fr-FR" altLang="fr-FR" sz="1800" b="0" dirty="0" smtClean="0"/>
              <a:t>	Collecte </a:t>
            </a:r>
            <a:r>
              <a:rPr lang="fr-FR" altLang="fr-FR" sz="1800" b="0" dirty="0"/>
              <a:t>des résidus de décapage</a:t>
            </a:r>
          </a:p>
          <a:p>
            <a:r>
              <a:rPr lang="fr-FR" altLang="fr-FR" sz="1800" b="0" dirty="0"/>
              <a:t>- </a:t>
            </a:r>
            <a:r>
              <a:rPr lang="fr-FR" altLang="fr-FR" sz="1800" b="0" dirty="0" smtClean="0"/>
              <a:t>	Bâche </a:t>
            </a:r>
            <a:r>
              <a:rPr lang="fr-FR" altLang="fr-FR" sz="1800" b="0" dirty="0"/>
              <a:t>de rétention lorsqu’on effectue le mélange de peintures</a:t>
            </a:r>
          </a:p>
          <a:p>
            <a:pPr>
              <a:buFontTx/>
              <a:buChar char="-"/>
            </a:pPr>
            <a:r>
              <a:rPr lang="fr-FR" altLang="fr-FR" sz="1800" b="0" dirty="0" smtClean="0"/>
              <a:t>Bac </a:t>
            </a:r>
            <a:r>
              <a:rPr lang="fr-FR" altLang="fr-FR" sz="1800" b="0" dirty="0"/>
              <a:t>de récupération de fuites d’huile lors de l’utilisation de compresseur</a:t>
            </a:r>
          </a:p>
          <a:p>
            <a:pPr>
              <a:buFontTx/>
              <a:buChar char="-"/>
            </a:pPr>
            <a:r>
              <a:rPr lang="fr-FR" altLang="fr-FR" sz="1800" b="0" dirty="0" smtClean="0"/>
              <a:t>Bâche </a:t>
            </a:r>
            <a:r>
              <a:rPr lang="fr-FR" altLang="fr-FR" sz="1800" b="0" dirty="0"/>
              <a:t>autour du pylône</a:t>
            </a:r>
          </a:p>
          <a:p>
            <a:pPr>
              <a:buFontTx/>
              <a:buChar char="-"/>
            </a:pPr>
            <a:r>
              <a:rPr lang="fr-BE" altLang="fr-FR" sz="1800" b="0" dirty="0" smtClean="0"/>
              <a:t>Port </a:t>
            </a:r>
            <a:r>
              <a:rPr lang="fr-BE" altLang="fr-FR" sz="1800" b="0" dirty="0"/>
              <a:t>d’une protection respiratoire (masque + filtre de type P2), bilan </a:t>
            </a:r>
            <a:r>
              <a:rPr lang="fr-BE" altLang="fr-FR" sz="1800" b="0" dirty="0" smtClean="0"/>
              <a:t>sanguin</a:t>
            </a:r>
          </a:p>
          <a:p>
            <a:pPr>
              <a:buFontTx/>
              <a:buChar char="-"/>
            </a:pPr>
            <a:r>
              <a:rPr lang="fr-BE" sz="1800" b="0" dirty="0" smtClean="0">
                <a:cs typeface="ヒラギノ角ゴ Pro W3" charset="-128"/>
              </a:rPr>
              <a:t>Produits </a:t>
            </a:r>
            <a:r>
              <a:rPr lang="fr-BE" sz="1800" b="0" dirty="0">
                <a:cs typeface="ヒラギノ角ゴ Pro W3" charset="-128"/>
              </a:rPr>
              <a:t>dangereux à mentionner dans l’IPSL</a:t>
            </a:r>
          </a:p>
          <a:p>
            <a:pPr>
              <a:lnSpc>
                <a:spcPct val="90000"/>
              </a:lnSpc>
              <a:defRPr/>
            </a:pPr>
            <a:endParaRPr lang="fr-BE" sz="1800" dirty="0">
              <a:ea typeface="ヒラギノ角ゴ Pro W3"/>
              <a:cs typeface="ヒラギノ角ゴ Pro W3"/>
            </a:endParaRPr>
          </a:p>
          <a:p>
            <a:pPr>
              <a:buFontTx/>
              <a:buChar char="-"/>
            </a:pPr>
            <a:endParaRPr lang="fr-BE" altLang="fr-FR" sz="1800" b="0" dirty="0"/>
          </a:p>
          <a:p>
            <a:pPr lvl="1">
              <a:lnSpc>
                <a:spcPct val="90000"/>
              </a:lnSpc>
              <a:defRPr/>
            </a:pPr>
            <a:endParaRPr lang="fr-BE" sz="2400" dirty="0" smtClean="0">
              <a:ea typeface="ヒラギノ角ゴ Pro W3"/>
            </a:endParaRPr>
          </a:p>
          <a:p>
            <a:pPr lvl="1">
              <a:lnSpc>
                <a:spcPct val="90000"/>
              </a:lnSpc>
              <a:defRPr/>
            </a:pPr>
            <a:endParaRPr lang="fr-BE" sz="1000" dirty="0" smtClean="0">
              <a:ea typeface="ヒラギノ角ゴ Pro W3"/>
            </a:endParaRPr>
          </a:p>
          <a:p>
            <a:pPr marL="712788" lvl="1" indent="0">
              <a:lnSpc>
                <a:spcPct val="90000"/>
              </a:lnSpc>
              <a:buFontTx/>
              <a:buNone/>
              <a:defRPr/>
            </a:pPr>
            <a:endParaRPr lang="fr-BE" sz="2400" b="1" dirty="0" smtClean="0">
              <a:solidFill>
                <a:srgbClr val="FF0000"/>
              </a:solidFill>
              <a:ea typeface="ヒラギノ角ゴ Pro W3"/>
            </a:endParaRPr>
          </a:p>
          <a:p>
            <a:pPr marL="712788" lvl="1" indent="0">
              <a:lnSpc>
                <a:spcPct val="90000"/>
              </a:lnSpc>
              <a:buFontTx/>
              <a:buNone/>
              <a:defRPr/>
            </a:pPr>
            <a:endParaRPr lang="fr-BE" sz="2400" dirty="0">
              <a:solidFill>
                <a:srgbClr val="FF0000"/>
              </a:solidFill>
              <a:ea typeface="ヒラギノ角ゴ Pro W3"/>
            </a:endParaRPr>
          </a:p>
          <a:p>
            <a:pPr marL="712788" lvl="1" indent="0">
              <a:lnSpc>
                <a:spcPct val="90000"/>
              </a:lnSpc>
              <a:buFontTx/>
              <a:buNone/>
              <a:defRPr/>
            </a:pPr>
            <a:endParaRPr lang="fr-BE" sz="2400" b="1" dirty="0" smtClean="0">
              <a:solidFill>
                <a:srgbClr val="FF0000"/>
              </a:solidFill>
              <a:ea typeface="ヒラギノ角ゴ Pro W3"/>
            </a:endParaRPr>
          </a:p>
        </p:txBody>
      </p:sp>
      <p:pic>
        <p:nvPicPr>
          <p:cNvPr id="4710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2939" y="4437112"/>
            <a:ext cx="2624156" cy="1958877"/>
          </a:xfrm>
          <a:prstGeom prst="rect">
            <a:avLst/>
          </a:prstGeom>
          <a:ln>
            <a:noFill/>
          </a:ln>
          <a:effectLst>
            <a:glow rad="1397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ction Button: Information 16">
            <a:hlinkClick r:id="rId4" action="ppaction://hlinkfile" highlightClick="1"/>
          </p:cNvPr>
          <p:cNvSpPr>
            <a:spLocks noChangeArrowheads="1"/>
          </p:cNvSpPr>
          <p:nvPr/>
        </p:nvSpPr>
        <p:spPr bwMode="auto">
          <a:xfrm>
            <a:off x="8277095" y="3140968"/>
            <a:ext cx="503237" cy="431800"/>
          </a:xfrm>
          <a:prstGeom prst="actionButtonInformation">
            <a:avLst/>
          </a:prstGeom>
          <a:solidFill>
            <a:schemeClr val="accent1"/>
          </a:solidFill>
          <a:ln w="127" algn="ctr">
            <a:solidFill>
              <a:srgbClr val="A6A6A6"/>
            </a:solid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8"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E5E965B8-4B64-4D05-86AB-74E10D0A9883}" type="slidenum">
              <a:rPr lang="en-US" altLang="fr-FR" sz="900" smtClean="0">
                <a:solidFill>
                  <a:schemeClr val="bg1"/>
                </a:solidFill>
                <a:cs typeface="Arial" pitchFamily="34" charset="0"/>
              </a:rPr>
              <a:pPr/>
              <a:t>100</a:t>
            </a:fld>
            <a:endParaRPr lang="en-US" altLang="fr-FR" sz="900" dirty="0" smtClean="0">
              <a:solidFill>
                <a:schemeClr val="bg1"/>
              </a:solidFill>
              <a:cs typeface="Arial" pitchFamily="34" charset="0"/>
            </a:endParaRPr>
          </a:p>
        </p:txBody>
      </p:sp>
      <p:sp>
        <p:nvSpPr>
          <p:cNvPr id="10" name="Rectangle 3"/>
          <p:cNvSpPr txBox="1">
            <a:spLocks noChangeArrowheads="1"/>
          </p:cNvSpPr>
          <p:nvPr/>
        </p:nvSpPr>
        <p:spPr bwMode="auto">
          <a:xfrm>
            <a:off x="456871" y="270387"/>
            <a:ext cx="8230260" cy="44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algn="l">
              <a:defRPr sz="2600" kern="0">
                <a:solidFill>
                  <a:schemeClr val="tx2"/>
                </a:solidFill>
                <a:latin typeface="+mj-lt"/>
                <a:ea typeface="ヒラギノ角ゴ Pro W3" charset="-128"/>
                <a:cs typeface="ヒラギノ角ゴ Pro W3" charset="-128"/>
              </a:defRPr>
            </a:lvl1pPr>
            <a:lvl2pPr algn="l">
              <a:defRPr sz="2600">
                <a:solidFill>
                  <a:schemeClr val="tx2"/>
                </a:solidFill>
                <a:latin typeface="Arial" charset="0"/>
                <a:ea typeface="ヒラギノ角ゴ Pro W3" charset="-128"/>
                <a:cs typeface="ヒラギノ角ゴ Pro W3" charset="-128"/>
              </a:defRPr>
            </a:lvl2pPr>
            <a:lvl3pPr algn="l">
              <a:defRPr sz="2600">
                <a:solidFill>
                  <a:schemeClr val="tx2"/>
                </a:solidFill>
                <a:latin typeface="Arial" charset="0"/>
                <a:ea typeface="ヒラギノ角ゴ Pro W3" charset="-128"/>
                <a:cs typeface="ヒラギノ角ゴ Pro W3" charset="-128"/>
              </a:defRPr>
            </a:lvl3pPr>
            <a:lvl4pPr algn="l">
              <a:defRPr sz="2600">
                <a:solidFill>
                  <a:schemeClr val="tx2"/>
                </a:solidFill>
                <a:latin typeface="Arial" charset="0"/>
                <a:ea typeface="ヒラギノ角ゴ Pro W3" charset="-128"/>
                <a:cs typeface="ヒラギノ角ゴ Pro W3" charset="-128"/>
              </a:defRPr>
            </a:lvl4pPr>
            <a:lvl5pPr algn="l">
              <a:defRPr sz="2600">
                <a:solidFill>
                  <a:schemeClr val="tx2"/>
                </a:solidFill>
                <a:latin typeface="Arial" charset="0"/>
                <a:ea typeface="ヒラギノ角ゴ Pro W3" charset="-128"/>
                <a:cs typeface="ヒラギノ角ゴ Pro W3" charset="-128"/>
              </a:defRPr>
            </a:lvl5pPr>
            <a:lvl6pPr marL="457200" fontAlgn="base">
              <a:spcBef>
                <a:spcPct val="0"/>
              </a:spcBef>
              <a:spcAft>
                <a:spcPct val="0"/>
              </a:spcAft>
              <a:defRPr>
                <a:solidFill>
                  <a:srgbClr val="F86613"/>
                </a:solidFill>
              </a:defRPr>
            </a:lvl6pPr>
            <a:lvl7pPr marL="914400" fontAlgn="base">
              <a:spcBef>
                <a:spcPct val="0"/>
              </a:spcBef>
              <a:spcAft>
                <a:spcPct val="0"/>
              </a:spcAft>
              <a:defRPr>
                <a:solidFill>
                  <a:srgbClr val="F86613"/>
                </a:solidFill>
              </a:defRPr>
            </a:lvl7pPr>
            <a:lvl8pPr marL="1371600" fontAlgn="base">
              <a:spcBef>
                <a:spcPct val="0"/>
              </a:spcBef>
              <a:spcAft>
                <a:spcPct val="0"/>
              </a:spcAft>
              <a:defRPr>
                <a:solidFill>
                  <a:srgbClr val="F86613"/>
                </a:solidFill>
              </a:defRPr>
            </a:lvl8pPr>
            <a:lvl9pPr marL="1828800" fontAlgn="base">
              <a:spcBef>
                <a:spcPct val="0"/>
              </a:spcBef>
              <a:spcAft>
                <a:spcPct val="0"/>
              </a:spcAft>
              <a:defRPr>
                <a:solidFill>
                  <a:srgbClr val="F86613"/>
                </a:solidFill>
              </a:defRPr>
            </a:lvl9pPr>
          </a:lstStyle>
          <a:p>
            <a:r>
              <a:rPr lang="fr-FR" altLang="nl-BE" dirty="0"/>
              <a:t>Environnement</a:t>
            </a:r>
            <a:endParaRPr lang="nl-BE" altLang="nl-BE" dirty="0"/>
          </a:p>
        </p:txBody>
      </p:sp>
      <p:pic>
        <p:nvPicPr>
          <p:cNvPr id="37581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47010" y="3902"/>
            <a:ext cx="2389187"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330080"/>
      </p:ext>
    </p:extLst>
  </p:cSld>
  <p:clrMapOvr>
    <a:masterClrMapping/>
  </p:clrMapOvr>
  <p:transition>
    <p:wipe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251520"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dirty="0"/>
              <a:t>Ordre et propreté + déchets</a:t>
            </a:r>
          </a:p>
        </p:txBody>
      </p:sp>
      <p:sp>
        <p:nvSpPr>
          <p:cNvPr id="155651" name="Rectangle 3"/>
          <p:cNvSpPr>
            <a:spLocks noGrp="1" noChangeArrowheads="1"/>
          </p:cNvSpPr>
          <p:nvPr>
            <p:ph type="body" sz="quarter" idx="13"/>
          </p:nvPr>
        </p:nvSpPr>
        <p:spPr>
          <a:xfrm>
            <a:off x="179512" y="908720"/>
            <a:ext cx="8132400" cy="5342520"/>
          </a:xfrm>
        </p:spPr>
        <p:txBody>
          <a:bodyPr/>
          <a:lstStyle/>
          <a:p>
            <a:pPr marL="0" indent="0">
              <a:buNone/>
            </a:pPr>
            <a:r>
              <a:rPr lang="fr-FR" sz="2400" dirty="0" smtClean="0"/>
              <a:t>Rangement du chantier et des environs : </a:t>
            </a:r>
          </a:p>
          <a:p>
            <a:pPr marL="0" indent="0">
              <a:buNone/>
            </a:pPr>
            <a:endParaRPr lang="fr-FR" sz="2400" dirty="0"/>
          </a:p>
          <a:p>
            <a:pPr marL="0" indent="0">
              <a:buNone/>
            </a:pPr>
            <a:endParaRPr lang="fr-FR" sz="2400" dirty="0" smtClean="0"/>
          </a:p>
          <a:p>
            <a:pPr lvl="2"/>
            <a:r>
              <a:rPr lang="fr-FR" sz="2000" dirty="0" smtClean="0"/>
              <a:t>En permanence: collecter les déchets, les stocker                                            et les évacuer</a:t>
            </a:r>
          </a:p>
          <a:p>
            <a:pPr lvl="2"/>
            <a:r>
              <a:rPr lang="fr-FR" sz="2000" dirty="0" smtClean="0">
                <a:solidFill>
                  <a:srgbClr val="F86613"/>
                </a:solidFill>
              </a:rPr>
              <a:t>Une fois par semaine: ranger et nettoyer le chantier</a:t>
            </a:r>
            <a:endParaRPr lang="fr-FR" sz="2000" dirty="0" smtClean="0"/>
          </a:p>
          <a:p>
            <a:pPr lvl="2"/>
            <a:r>
              <a:rPr lang="fr-FR" sz="2000" dirty="0" smtClean="0"/>
              <a:t>Journalièrement: objets qui pourraient gêner la mise                                                 en service</a:t>
            </a:r>
          </a:p>
          <a:p>
            <a:pPr lvl="2"/>
            <a:r>
              <a:rPr lang="fr-FR" sz="2000" dirty="0" smtClean="0"/>
              <a:t>Utiliser un conteneur à déchets</a:t>
            </a:r>
          </a:p>
          <a:p>
            <a:pPr lvl="2"/>
            <a:r>
              <a:rPr lang="fr-FR" sz="2000" dirty="0" smtClean="0"/>
              <a:t>Les </a:t>
            </a:r>
            <a:r>
              <a:rPr lang="fr-FR" sz="2000" dirty="0"/>
              <a:t>déchets doivent être triés </a:t>
            </a:r>
          </a:p>
          <a:p>
            <a:pPr lvl="2"/>
            <a:r>
              <a:rPr lang="fr-FR" sz="2000" dirty="0" smtClean="0"/>
              <a:t>Ne </a:t>
            </a:r>
            <a:r>
              <a:rPr lang="fr-FR" sz="2000" dirty="0"/>
              <a:t>pas abandonner des restes de nourriture</a:t>
            </a:r>
          </a:p>
        </p:txBody>
      </p:sp>
      <p:pic>
        <p:nvPicPr>
          <p:cNvPr id="5"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6770"/>
          <a:stretch/>
        </p:blipFill>
        <p:spPr bwMode="auto">
          <a:xfrm>
            <a:off x="6762750" y="1"/>
            <a:ext cx="2381250" cy="3330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rot="20889345">
            <a:off x="7069586" y="1761124"/>
            <a:ext cx="2160240" cy="1631216"/>
          </a:xfrm>
          <a:prstGeom prst="rect">
            <a:avLst/>
          </a:prstGeom>
          <a:solidFill>
            <a:srgbClr val="FFCC00"/>
          </a:solidFill>
          <a:ln w="28575">
            <a:solidFill>
              <a:schemeClr val="accent6"/>
            </a:solidFill>
          </a:ln>
        </p:spPr>
        <p:txBody>
          <a:bodyPr wrap="square" rtlCol="0">
            <a:spAutoFit/>
          </a:bodyPr>
          <a:lstStyle/>
          <a:p>
            <a:r>
              <a:rPr lang="fr-BE" sz="2000" dirty="0" smtClean="0">
                <a:solidFill>
                  <a:schemeClr val="accent6"/>
                </a:solidFill>
              </a:rPr>
              <a:t>Ordre et propreté au travail</a:t>
            </a:r>
          </a:p>
          <a:p>
            <a:r>
              <a:rPr lang="nl-BE" sz="2000" dirty="0">
                <a:solidFill>
                  <a:schemeClr val="accent6"/>
                </a:solidFill>
              </a:rPr>
              <a:t>=</a:t>
            </a:r>
            <a:endParaRPr lang="fr-BE" sz="2000" dirty="0" smtClean="0">
              <a:solidFill>
                <a:schemeClr val="accent6"/>
              </a:solidFill>
            </a:endParaRPr>
          </a:p>
          <a:p>
            <a:r>
              <a:rPr lang="nl-BE" sz="2000" dirty="0" smtClean="0">
                <a:solidFill>
                  <a:schemeClr val="bg1"/>
                </a:solidFill>
              </a:rPr>
              <a:t>SECURITE</a:t>
            </a:r>
          </a:p>
          <a:p>
            <a:endParaRPr lang="nl-BE" sz="2000" dirty="0">
              <a:solidFill>
                <a:schemeClr val="bg1"/>
              </a:solidFill>
            </a:endParaRPr>
          </a:p>
        </p:txBody>
      </p:sp>
      <p:sp>
        <p:nvSpPr>
          <p:cNvPr id="7"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101</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2823094644"/>
      </p:ext>
    </p:extLst>
  </p:cSld>
  <p:clrMapOvr>
    <a:masterClrMapping/>
  </p:clrMapOvr>
  <p:transition>
    <p:wipe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251520"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t>Pollution du sol</a:t>
            </a:r>
          </a:p>
        </p:txBody>
      </p:sp>
      <p:sp>
        <p:nvSpPr>
          <p:cNvPr id="157699" name="Rectangle 3"/>
          <p:cNvSpPr>
            <a:spLocks noGrp="1" noChangeArrowheads="1"/>
          </p:cNvSpPr>
          <p:nvPr>
            <p:ph type="body" sz="quarter" idx="13"/>
          </p:nvPr>
        </p:nvSpPr>
        <p:spPr>
          <a:xfrm>
            <a:off x="323528" y="1052736"/>
            <a:ext cx="8132400" cy="4262400"/>
          </a:xfrm>
        </p:spPr>
        <p:txBody>
          <a:bodyPr/>
          <a:lstStyle/>
          <a:p>
            <a:r>
              <a:rPr lang="fr-BE" sz="1800" u="sng" dirty="0" smtClean="0">
                <a:solidFill>
                  <a:srgbClr val="F8360F"/>
                </a:solidFill>
              </a:rPr>
              <a:t>Le risque est déterminé par une analyse de risque !</a:t>
            </a:r>
          </a:p>
          <a:p>
            <a:r>
              <a:rPr lang="fr-BE" sz="1800" dirty="0" smtClean="0"/>
              <a:t>	Ce sont ces facteurs qui ensemble détermineront si la pollution présente un risque pour l’utilisateur du terrain concerné.</a:t>
            </a:r>
            <a:endParaRPr lang="fr-BE" sz="1800" dirty="0">
              <a:solidFill>
                <a:srgbClr val="F8360F"/>
              </a:solidFill>
            </a:endParaRPr>
          </a:p>
          <a:p>
            <a:r>
              <a:rPr lang="fr-FR" sz="1800" dirty="0"/>
              <a:t>Dans tous les travaux de terrassement prévus: d'abord prélever des échantillons de sol dans la zone de travail. En cas de contamination importante </a:t>
            </a:r>
            <a:r>
              <a:rPr lang="fr-FR" sz="1800" dirty="0" smtClean="0"/>
              <a:t>des mesures </a:t>
            </a:r>
            <a:r>
              <a:rPr lang="fr-FR" sz="1800" dirty="0"/>
              <a:t>supplémentaires </a:t>
            </a:r>
            <a:r>
              <a:rPr lang="fr-FR" sz="1800" dirty="0" smtClean="0"/>
              <a:t>peuvent être prises </a:t>
            </a:r>
            <a:r>
              <a:rPr lang="fr-FR" sz="1800" dirty="0"/>
              <a:t>également au-dessus des mesures </a:t>
            </a:r>
            <a:r>
              <a:rPr lang="fr-FR" sz="1800" dirty="0" smtClean="0"/>
              <a:t>générales.</a:t>
            </a:r>
            <a:endParaRPr lang="fr-BE" sz="1800" dirty="0"/>
          </a:p>
          <a:p>
            <a:endParaRPr lang="nl-BE" sz="1800" dirty="0" smtClean="0">
              <a:solidFill>
                <a:srgbClr val="F8360F"/>
              </a:solidFill>
            </a:endParaRPr>
          </a:p>
          <a:p>
            <a:pPr marL="693738" indent="-381000"/>
            <a:r>
              <a:rPr lang="fr-FR" sz="2200" dirty="0"/>
              <a:t>On distingue deux types de mesures en fonction du type de contamination</a:t>
            </a:r>
            <a:r>
              <a:rPr lang="fr-FR" sz="2200" dirty="0" smtClean="0"/>
              <a:t>:</a:t>
            </a:r>
          </a:p>
          <a:p>
            <a:pPr marL="1093788" lvl="1" indent="-381000"/>
            <a:r>
              <a:rPr lang="fr-BE" sz="1800" b="1" u="sng" dirty="0" smtClean="0">
                <a:solidFill>
                  <a:srgbClr val="FF0000"/>
                </a:solidFill>
              </a:rPr>
              <a:t>les </a:t>
            </a:r>
            <a:r>
              <a:rPr lang="fr-BE" sz="1800" b="1" u="sng" dirty="0">
                <a:solidFill>
                  <a:srgbClr val="FF0000"/>
                </a:solidFill>
              </a:rPr>
              <a:t>mesures générales, </a:t>
            </a:r>
            <a:r>
              <a:rPr lang="fr-BE" sz="1800" dirty="0"/>
              <a:t>qui valent pour chaque type de travail ou entretien (interdit de fumer, manger, boire,…).</a:t>
            </a:r>
          </a:p>
          <a:p>
            <a:pPr marL="1093788" lvl="1" indent="-381000"/>
            <a:r>
              <a:rPr lang="fr-BE" sz="1800" b="1" u="sng" dirty="0">
                <a:solidFill>
                  <a:srgbClr val="FF0000"/>
                </a:solidFill>
              </a:rPr>
              <a:t>les mesures supplémentaires</a:t>
            </a:r>
            <a:r>
              <a:rPr lang="fr-BE" sz="1800" dirty="0"/>
              <a:t>, qui valent pour les travaux de terrassement et qui dépendent du type de matière toxique dans le sol.</a:t>
            </a:r>
          </a:p>
          <a:p>
            <a:endParaRPr lang="fr-BE" sz="1800" dirty="0" smtClean="0">
              <a:solidFill>
                <a:srgbClr val="F8360F"/>
              </a:solidFill>
            </a:endParaRPr>
          </a:p>
        </p:txBody>
      </p:sp>
      <p:pic>
        <p:nvPicPr>
          <p:cNvPr id="4" name="Picture 2" descr="C:\Users\gjl157\AppData\Local\Microsoft\Windows\Temporary Internet Files\Content.IE5\L1YMXD23\polucio[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983" y="6918"/>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0" y="6056004"/>
            <a:ext cx="9144000" cy="830997"/>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altLang="nl-BE" sz="2400" b="0" dirty="0">
                <a:solidFill>
                  <a:schemeClr val="bg1"/>
                </a:solidFill>
                <a:latin typeface="Arial" charset="0"/>
                <a:cs typeface="Arial" charset="0"/>
              </a:rPr>
              <a:t>Elia en collaboration avec le </a:t>
            </a:r>
            <a:r>
              <a:rPr lang="fr-BE" altLang="nl-BE" sz="2400" b="0" dirty="0" smtClean="0">
                <a:solidFill>
                  <a:schemeClr val="bg1"/>
                </a:solidFill>
                <a:latin typeface="Arial" charset="0"/>
                <a:cs typeface="Arial" charset="0"/>
              </a:rPr>
              <a:t>CT déterminer </a:t>
            </a:r>
            <a:r>
              <a:rPr lang="fr-BE" altLang="nl-BE" sz="2400" b="0" dirty="0">
                <a:solidFill>
                  <a:schemeClr val="bg1"/>
                </a:solidFill>
                <a:latin typeface="Arial" charset="0"/>
                <a:cs typeface="Arial" charset="0"/>
              </a:rPr>
              <a:t>quelles mesures doivent être </a:t>
            </a:r>
            <a:r>
              <a:rPr lang="fr-BE" altLang="nl-BE" sz="2400" b="0" dirty="0" smtClean="0">
                <a:solidFill>
                  <a:schemeClr val="bg1"/>
                </a:solidFill>
                <a:latin typeface="Arial" charset="0"/>
                <a:cs typeface="Arial" charset="0"/>
              </a:rPr>
              <a:t>prises </a:t>
            </a:r>
            <a:r>
              <a:rPr lang="fr-BE" altLang="nl-BE" sz="2400" b="0" dirty="0">
                <a:solidFill>
                  <a:schemeClr val="bg1"/>
                </a:solidFill>
                <a:latin typeface="Arial" charset="0"/>
                <a:cs typeface="Arial" charset="0"/>
              </a:rPr>
              <a:t>(sur la base </a:t>
            </a:r>
            <a:r>
              <a:rPr lang="fr-BE" altLang="nl-BE" sz="2400" b="0" dirty="0" smtClean="0">
                <a:solidFill>
                  <a:schemeClr val="bg1"/>
                </a:solidFill>
                <a:latin typeface="Arial" charset="0"/>
                <a:cs typeface="Arial" charset="0"/>
              </a:rPr>
              <a:t>des l'instructions 31à 35 </a:t>
            </a:r>
            <a:r>
              <a:rPr lang="fr-BE" altLang="nl-BE" sz="2400" b="0" dirty="0">
                <a:solidFill>
                  <a:schemeClr val="bg1"/>
                </a:solidFill>
                <a:latin typeface="Arial" charset="0"/>
                <a:cs typeface="Arial" charset="0"/>
              </a:rPr>
              <a:t>Elia)</a:t>
            </a:r>
            <a:endParaRPr lang="nl-BE" altLang="nl-BE" sz="1800" b="0" dirty="0">
              <a:solidFill>
                <a:schemeClr val="bg1"/>
              </a:solidFill>
              <a:latin typeface="Arial" charset="0"/>
              <a:cs typeface="Arial" charset="0"/>
            </a:endParaRPr>
          </a:p>
        </p:txBody>
      </p:sp>
      <p:sp>
        <p:nvSpPr>
          <p:cNvPr id="6"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102</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199235843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2"/>
          <p:cNvSpPr>
            <a:spLocks noGrp="1" noChangeArrowheads="1"/>
          </p:cNvSpPr>
          <p:nvPr>
            <p:ph type="title"/>
          </p:nvPr>
        </p:nvSpPr>
        <p:spPr>
          <a:xfrm>
            <a:off x="457200" y="269875"/>
            <a:ext cx="8229600" cy="7826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altLang="nl-BE" dirty="0"/>
              <a:t>Donnée de contact </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809625"/>
            <a:ext cx="8515350"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8537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1" name="Picture 3" descr="Y:\SAFE_SUPPORT\08 Information &amp; communication\8.08. Foto's_photos\Lines\HSLines-Schepdaal (14).JPG"/>
          <p:cNvPicPr>
            <a:picLocks noChangeAspect="1" noChangeArrowheads="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flipH="1">
            <a:off x="-13940" y="13940"/>
            <a:ext cx="9157940" cy="684406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395288" y="332656"/>
            <a:ext cx="8132762" cy="712788"/>
          </a:xfrm>
        </p:spPr>
        <p:txBody>
          <a:bodyPr/>
          <a:lstStyle/>
          <a:p>
            <a:r>
              <a:rPr lang="fr-BE" altLang="fr-FR" dirty="0">
                <a:solidFill>
                  <a:srgbClr val="FF9900"/>
                </a:solidFill>
              </a:rPr>
              <a:t>Table des matières</a:t>
            </a:r>
            <a:r>
              <a:rPr lang="en-US" altLang="fr-FR" dirty="0">
                <a:solidFill>
                  <a:srgbClr val="FF9900"/>
                </a:solidFill>
              </a:rPr>
              <a:t/>
            </a:r>
            <a:br>
              <a:rPr lang="en-US" altLang="fr-FR" dirty="0">
                <a:solidFill>
                  <a:srgbClr val="FF9900"/>
                </a:solidFill>
              </a:rPr>
            </a:br>
            <a:endParaRPr lang="fr-BE" dirty="0"/>
          </a:p>
        </p:txBody>
      </p:sp>
      <p:sp>
        <p:nvSpPr>
          <p:cNvPr id="5" name="Rectangle 4"/>
          <p:cNvSpPr>
            <a:spLocks noChangeArrowheads="1"/>
          </p:cNvSpPr>
          <p:nvPr/>
        </p:nvSpPr>
        <p:spPr bwMode="auto">
          <a:xfrm>
            <a:off x="431800" y="880815"/>
            <a:ext cx="8280400" cy="4997037"/>
          </a:xfrm>
          <a:prstGeom prst="rect">
            <a:avLst/>
          </a:prstGeom>
          <a:solidFill>
            <a:srgbClr val="FF6600">
              <a:alpha val="0"/>
            </a:srgbClr>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p>
            <a:pPr marL="342900" lvl="0" indent="-342900" algn="l" eaLnBrk="0" fontAlgn="base" hangingPunct="0">
              <a:spcAft>
                <a:spcPts val="0"/>
              </a:spcAft>
              <a:buFont typeface="+mj-lt"/>
              <a:buAutoNum type="arabicPeriod"/>
              <a:tabLst>
                <a:tab pos="457200" algn="l"/>
              </a:tabLst>
            </a:pPr>
            <a:r>
              <a:rPr lang="fr-BE" sz="1400" b="0" kern="1200" dirty="0" smtClean="0">
                <a:effectLst/>
                <a:ea typeface="Verdana" panose="020B0604030504040204" pitchFamily="34" charset="0"/>
                <a:cs typeface="Verdana" panose="020B0604030504040204" pitchFamily="34" charset="0"/>
              </a:rPr>
              <a:t>Introduction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Obligations légales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Conditions </a:t>
            </a:r>
            <a:r>
              <a:rPr lang="fr-BE" sz="1400" b="0" kern="1200" dirty="0">
                <a:effectLst/>
                <a:ea typeface="Verdana" panose="020B0604030504040204" pitchFamily="34" charset="0"/>
                <a:cs typeface="Verdana" panose="020B0604030504040204" pitchFamily="34" charset="0"/>
              </a:rPr>
              <a:t>/ </a:t>
            </a:r>
            <a:r>
              <a:rPr lang="fr-BE" sz="1400" b="0" kern="1200" dirty="0" smtClean="0">
                <a:effectLst/>
                <a:ea typeface="Verdana" panose="020B0604030504040204" pitchFamily="34" charset="0"/>
                <a:cs typeface="Verdana" panose="020B0604030504040204" pitchFamily="34" charset="0"/>
              </a:rPr>
              <a:t>compétences</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Les </a:t>
            </a:r>
            <a:r>
              <a:rPr lang="fr-BE" sz="1400" b="0" kern="1200" dirty="0">
                <a:effectLst/>
                <a:ea typeface="Verdana" panose="020B0604030504040204" pitchFamily="34" charset="0"/>
                <a:cs typeface="Verdana" panose="020B0604030504040204" pitchFamily="34" charset="0"/>
              </a:rPr>
              <a:t>protections individuelles</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Terminologie</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Dangers, risques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Mesures </a:t>
            </a:r>
            <a:r>
              <a:rPr lang="fr-BE" sz="1400" b="0" kern="1200" dirty="0">
                <a:effectLst/>
                <a:ea typeface="Verdana" panose="020B0604030504040204" pitchFamily="34" charset="0"/>
                <a:cs typeface="Verdana" panose="020B0604030504040204" pitchFamily="34" charset="0"/>
              </a:rPr>
              <a:t>de </a:t>
            </a:r>
            <a:r>
              <a:rPr lang="fr-BE" sz="1400" b="0" kern="1200" dirty="0" smtClean="0">
                <a:effectLst/>
                <a:ea typeface="Verdana" panose="020B0604030504040204" pitchFamily="34" charset="0"/>
                <a:cs typeface="Verdana" panose="020B0604030504040204" pitchFamily="34" charset="0"/>
              </a:rPr>
              <a:t>prévention</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a:effectLst/>
                <a:ea typeface="Verdana" panose="020B0604030504040204" pitchFamily="34" charset="0"/>
                <a:cs typeface="Verdana" panose="020B0604030504040204" pitchFamily="34" charset="0"/>
              </a:rPr>
              <a:t>Balisage de la zone de danger au sol</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Facteurs </a:t>
            </a:r>
            <a:r>
              <a:rPr lang="fr-BE" sz="1400" b="0" kern="1200" dirty="0">
                <a:effectLst/>
                <a:ea typeface="Verdana" panose="020B0604030504040204" pitchFamily="34" charset="0"/>
                <a:cs typeface="Verdana" panose="020B0604030504040204" pitchFamily="34" charset="0"/>
              </a:rPr>
              <a:t>environnementaux</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Identifications d’un pylône ou terne HT, ascension d’un pylône HT</a:t>
            </a:r>
            <a:endParaRPr lang="fr-BE" sz="1100" b="0" dirty="0">
              <a:effectLst/>
              <a:ea typeface="Verdana" panose="020B0604030504040204" pitchFamily="34" charset="0"/>
              <a:cs typeface="Verdana" panose="020B0604030504040204" pitchFamily="34" charset="0"/>
            </a:endParaRPr>
          </a:p>
          <a:p>
            <a:pPr marL="342900" lvl="0" indent="-342900" algn="l">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Balisage de la zone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Equipements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Travaux au voisinage d’une ligne HT</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Procédure d’urgence (Evacuation)</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Politique environnementale, ordre et propreté, divers</a:t>
            </a:r>
            <a:endParaRPr lang="fr-BE" sz="1100" b="0" dirty="0">
              <a:effectLst/>
              <a:ea typeface="Verdana" panose="020B0604030504040204" pitchFamily="34" charset="0"/>
              <a:cs typeface="Verdana" panose="020B0604030504040204" pitchFamily="34" charset="0"/>
            </a:endParaRPr>
          </a:p>
          <a:p>
            <a:pPr algn="l" eaLnBrk="0" fontAlgn="base" hangingPunct="0">
              <a:lnSpc>
                <a:spcPct val="115000"/>
              </a:lnSpc>
              <a:spcAft>
                <a:spcPts val="1000"/>
              </a:spcAft>
            </a:pPr>
            <a:r>
              <a:rPr lang="fr-BE" sz="1400" b="0" dirty="0">
                <a:effectLst/>
                <a:ea typeface="Verdana" panose="020B0604030504040204" pitchFamily="34" charset="0"/>
                <a:cs typeface="Verdana" panose="020B0604030504040204" pitchFamily="34" charset="0"/>
              </a:rPr>
              <a:t> </a:t>
            </a:r>
            <a:endParaRPr lang="fr-BE" sz="105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startAt="10"/>
              <a:tabLst>
                <a:tab pos="457200" algn="l"/>
              </a:tabLst>
            </a:pPr>
            <a:r>
              <a:rPr lang="fr-FR" sz="1400" b="0" kern="1200" dirty="0">
                <a:effectLst/>
                <a:ea typeface="Verdana" panose="020B0604030504040204" pitchFamily="34" charset="0"/>
                <a:cs typeface="Verdana" panose="020B0604030504040204" pitchFamily="34" charset="0"/>
              </a:rPr>
              <a:t>Informations complémentaires pour Chargé des </a:t>
            </a:r>
            <a:r>
              <a:rPr lang="fr-FR" sz="1400" b="0" kern="1200" dirty="0" smtClean="0">
                <a:effectLst/>
                <a:ea typeface="Verdana" panose="020B0604030504040204" pitchFamily="34" charset="0"/>
                <a:cs typeface="Verdana" panose="020B0604030504040204" pitchFamily="34" charset="0"/>
              </a:rPr>
              <a:t>Travaux</a:t>
            </a:r>
            <a:endParaRPr lang="fr-BE" sz="1100" b="0" dirty="0">
              <a:effectLst/>
              <a:ea typeface="Verdana" panose="020B0604030504040204" pitchFamily="34" charset="0"/>
              <a:cs typeface="Verdana" panose="020B0604030504040204" pitchFamily="34" charset="0"/>
            </a:endParaRP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Documents </a:t>
            </a:r>
            <a:r>
              <a:rPr lang="fr-FR" sz="1400" b="0" dirty="0">
                <a:ea typeface="Verdana" panose="020B0604030504040204" pitchFamily="34" charset="0"/>
                <a:cs typeface="Verdana" panose="020B0604030504040204" pitchFamily="34" charset="0"/>
              </a:rPr>
              <a:t>de sécurité</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Cross-control </a:t>
            </a:r>
            <a:r>
              <a:rPr lang="fr-FR" sz="1400" b="0" dirty="0">
                <a:ea typeface="Verdana" panose="020B0604030504040204" pitchFamily="34" charset="0"/>
                <a:cs typeface="Verdana" panose="020B0604030504040204" pitchFamily="34" charset="0"/>
              </a:rPr>
              <a:t>des mesures de sécurité </a:t>
            </a:r>
            <a:r>
              <a:rPr lang="fr-FR" sz="1400" b="0" dirty="0" smtClean="0">
                <a:ea typeface="Verdana" panose="020B0604030504040204" pitchFamily="34" charset="0"/>
                <a:cs typeface="Verdana" panose="020B0604030504040204" pitchFamily="34" charset="0"/>
              </a:rPr>
              <a:t>électriques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Cartes </a:t>
            </a:r>
            <a:r>
              <a:rPr lang="fr-FR" sz="1400" b="0" dirty="0">
                <a:ea typeface="Verdana" panose="020B0604030504040204" pitchFamily="34" charset="0"/>
                <a:cs typeface="Verdana" panose="020B0604030504040204" pitchFamily="34" charset="0"/>
              </a:rPr>
              <a:t>de </a:t>
            </a:r>
            <a:r>
              <a:rPr lang="fr-FR" sz="1400" b="0" dirty="0" smtClean="0">
                <a:ea typeface="Verdana" panose="020B0604030504040204" pitchFamily="34" charset="0"/>
                <a:cs typeface="Verdana" panose="020B0604030504040204" pitchFamily="34" charset="0"/>
              </a:rPr>
              <a:t>consignation</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Mesures </a:t>
            </a:r>
            <a:r>
              <a:rPr lang="fr-FR" sz="1400" b="0" dirty="0">
                <a:ea typeface="Verdana" panose="020B0604030504040204" pitchFamily="34" charset="0"/>
                <a:cs typeface="Verdana" panose="020B0604030504040204" pitchFamily="34" charset="0"/>
              </a:rPr>
              <a:t>de sécurité complémentaires et </a:t>
            </a:r>
            <a:r>
              <a:rPr lang="fr-FR" sz="1400" b="0" dirty="0" smtClean="0">
                <a:ea typeface="Verdana" panose="020B0604030504040204" pitchFamily="34" charset="0"/>
                <a:cs typeface="Verdana" panose="020B0604030504040204" pitchFamily="34" charset="0"/>
              </a:rPr>
              <a:t>supplémentaires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Analyse </a:t>
            </a:r>
            <a:r>
              <a:rPr lang="fr-FR" sz="1400" b="0" dirty="0">
                <a:ea typeface="Verdana" panose="020B0604030504040204" pitchFamily="34" charset="0"/>
                <a:cs typeface="Verdana" panose="020B0604030504040204" pitchFamily="34" charset="0"/>
              </a:rPr>
              <a:t>des risques</a:t>
            </a:r>
            <a:endParaRPr lang="fr-BE" sz="1400" b="0" dirty="0">
              <a:ea typeface="Verdana" panose="020B0604030504040204" pitchFamily="34" charset="0"/>
              <a:cs typeface="Verdana" panose="020B0604030504040204" pitchFamily="34" charset="0"/>
            </a:endParaRPr>
          </a:p>
        </p:txBody>
      </p:sp>
      <p:sp>
        <p:nvSpPr>
          <p:cNvPr id="6" name="Right Arrow 4"/>
          <p:cNvSpPr>
            <a:spLocks noChangeArrowheads="1"/>
          </p:cNvSpPr>
          <p:nvPr/>
        </p:nvSpPr>
        <p:spPr bwMode="auto">
          <a:xfrm>
            <a:off x="35496" y="4438377"/>
            <a:ext cx="504825" cy="358775"/>
          </a:xfrm>
          <a:prstGeom prst="rightArrow">
            <a:avLst>
              <a:gd name="adj1" fmla="val 50000"/>
              <a:gd name="adj2" fmla="val 50251"/>
            </a:avLst>
          </a:prstGeom>
          <a:solidFill>
            <a:srgbClr val="FF9900"/>
          </a:solidFill>
          <a:ln w="127" algn="ctr">
            <a:no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Tree>
    <p:extLst>
      <p:ext uri="{BB962C8B-B14F-4D97-AF65-F5344CB8AC3E}">
        <p14:creationId xmlns:p14="http://schemas.microsoft.com/office/powerpoint/2010/main" val="416277633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a:t/>
            </a:r>
            <a:br>
              <a:rPr lang="fr-FR" dirty="0"/>
            </a:br>
            <a:r>
              <a:rPr lang="fr-FR" dirty="0" smtClean="0"/>
              <a:t/>
            </a:r>
            <a:br>
              <a:rPr lang="fr-FR" dirty="0" smtClean="0"/>
            </a:br>
            <a:r>
              <a:rPr lang="fr-FR" dirty="0" smtClean="0"/>
              <a:t>Informations complémentaires pour chargé des travaux</a:t>
            </a:r>
            <a:br>
              <a:rPr lang="fr-FR" dirty="0" smtClean="0"/>
            </a:br>
            <a:r>
              <a:rPr lang="fr-FR" dirty="0" smtClean="0"/>
              <a:t/>
            </a:r>
            <a:br>
              <a:rPr lang="fr-FR" dirty="0" smtClean="0"/>
            </a:br>
            <a:r>
              <a:rPr lang="fr-FR" sz="3100" dirty="0" smtClean="0"/>
              <a:t>Les slides suivants s’adressent spécifiquement aux c</a:t>
            </a:r>
            <a:r>
              <a:rPr lang="fr-FR" sz="3100" u="sng" dirty="0" smtClean="0"/>
              <a:t>hargés des travaux ! </a:t>
            </a:r>
            <a:endParaRPr lang="fr-FR" sz="3100" dirty="0"/>
          </a:p>
        </p:txBody>
      </p:sp>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948265" y="0"/>
            <a:ext cx="2195736" cy="174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105</a:t>
            </a:fld>
            <a:endParaRPr lang="en-US" altLang="fr-FR" sz="900" dirty="0" smtClean="0">
              <a:solidFill>
                <a:schemeClr val="bg1"/>
              </a:solidFill>
              <a:cs typeface="Arial" pitchFamily="34"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595" y="387922"/>
            <a:ext cx="3208878" cy="1741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1"/>
          <p:cNvSpPr txBox="1"/>
          <p:nvPr/>
        </p:nvSpPr>
        <p:spPr>
          <a:xfrm>
            <a:off x="3025595" y="1612900"/>
            <a:ext cx="3362505" cy="461665"/>
          </a:xfrm>
          <a:prstGeom prst="rect">
            <a:avLst/>
          </a:prstGeom>
          <a:solidFill>
            <a:srgbClr val="00B0F0"/>
          </a:solidFill>
          <a:ln>
            <a:solidFill>
              <a:schemeClr val="accent6"/>
            </a:solidFill>
          </a:ln>
        </p:spPr>
        <p:txBody>
          <a:bodyPr wrap="square" rtlCol="0">
            <a:spAutoFit/>
          </a:bodyPr>
          <a:lstStyle/>
          <a:p>
            <a:pPr algn="ctr"/>
            <a:r>
              <a:rPr lang="nl-BE" sz="2400" dirty="0" smtClean="0"/>
              <a:t>CT externe</a:t>
            </a:r>
            <a:endParaRPr lang="fr-BE" sz="2400" dirty="0"/>
          </a:p>
        </p:txBody>
      </p:sp>
    </p:spTree>
    <p:extLst>
      <p:ext uri="{BB962C8B-B14F-4D97-AF65-F5344CB8AC3E}">
        <p14:creationId xmlns:p14="http://schemas.microsoft.com/office/powerpoint/2010/main" val="2974590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l">
              <a:spcAft>
                <a:spcPts val="1200"/>
              </a:spcAft>
            </a:pPr>
            <a:r>
              <a:rPr lang="fr-FR" sz="2700" u="sng" dirty="0" smtClean="0"/>
              <a:t>Table des matières</a:t>
            </a:r>
            <a:r>
              <a:rPr lang="fr-FR" u="sng" dirty="0" smtClean="0"/>
              <a:t/>
            </a:r>
            <a:br>
              <a:rPr lang="fr-FR" u="sng" dirty="0" smtClean="0"/>
            </a:br>
            <a:r>
              <a:rPr lang="fr-FR" dirty="0"/>
              <a:t/>
            </a:r>
            <a:br>
              <a:rPr lang="fr-FR" dirty="0"/>
            </a:br>
            <a:r>
              <a:rPr lang="fr-FR" sz="2700" dirty="0" smtClean="0"/>
              <a:t>-</a:t>
            </a:r>
            <a:r>
              <a:rPr lang="fr-FR" dirty="0"/>
              <a:t> </a:t>
            </a:r>
            <a:r>
              <a:rPr lang="fr-FR" sz="2700" dirty="0" smtClean="0"/>
              <a:t>Documents de sécurité</a:t>
            </a:r>
            <a:br>
              <a:rPr lang="fr-FR" sz="2700" dirty="0" smtClean="0"/>
            </a:br>
            <a:r>
              <a:rPr lang="fr-FR" sz="2700" dirty="0"/>
              <a:t>-</a:t>
            </a:r>
            <a:r>
              <a:rPr lang="fr-FR" sz="2400" dirty="0"/>
              <a:t> </a:t>
            </a:r>
            <a:r>
              <a:rPr lang="fr-FR" sz="2700" dirty="0" smtClean="0"/>
              <a:t>Cross-control des mesures de sécurité électrique</a:t>
            </a:r>
            <a:br>
              <a:rPr lang="fr-FR" sz="2700" dirty="0" smtClean="0"/>
            </a:br>
            <a:r>
              <a:rPr lang="fr-FR" sz="2700" dirty="0"/>
              <a:t>-</a:t>
            </a:r>
            <a:r>
              <a:rPr lang="fr-FR" sz="2400" dirty="0"/>
              <a:t> </a:t>
            </a:r>
            <a:r>
              <a:rPr lang="fr-FR" sz="2700" dirty="0" smtClean="0"/>
              <a:t>Cartes de consignation</a:t>
            </a:r>
            <a:br>
              <a:rPr lang="fr-FR" sz="2700" dirty="0" smtClean="0"/>
            </a:br>
            <a:r>
              <a:rPr lang="fr-FR" sz="2700" dirty="0"/>
              <a:t>-</a:t>
            </a:r>
            <a:r>
              <a:rPr lang="fr-FR" sz="2400" dirty="0"/>
              <a:t> </a:t>
            </a:r>
            <a:r>
              <a:rPr lang="fr-FR" sz="2700" dirty="0" smtClean="0"/>
              <a:t>Mesures de sécurité complémentaires et supplémentaires</a:t>
            </a:r>
            <a:br>
              <a:rPr lang="fr-FR" sz="2700" dirty="0" smtClean="0"/>
            </a:br>
            <a:r>
              <a:rPr lang="fr-FR" sz="2700" dirty="0"/>
              <a:t>-</a:t>
            </a:r>
            <a:r>
              <a:rPr lang="fr-FR" sz="2400" dirty="0"/>
              <a:t> </a:t>
            </a:r>
            <a:r>
              <a:rPr lang="fr-FR" sz="2700" dirty="0" smtClean="0"/>
              <a:t>Analyse des risques</a:t>
            </a:r>
            <a:r>
              <a:rPr lang="fr-FR" sz="3100" dirty="0" smtClean="0"/>
              <a:t/>
            </a:r>
            <a:br>
              <a:rPr lang="fr-FR" sz="3100" dirty="0" smtClean="0"/>
            </a:br>
            <a:r>
              <a:rPr lang="fr-FR" sz="3600" dirty="0" smtClean="0"/>
              <a:t/>
            </a:r>
            <a:br>
              <a:rPr lang="fr-FR" sz="3600" dirty="0" smtClean="0"/>
            </a:br>
            <a:endParaRPr lang="fr-FR" sz="2200" dirty="0"/>
          </a:p>
        </p:txBody>
      </p:sp>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375525" y="0"/>
            <a:ext cx="1768475" cy="140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106</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2035555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normAutofit/>
          </a:bodyPr>
          <a:lstStyle/>
          <a:p>
            <a:r>
              <a:rPr lang="nl-BE" altLang="nl-BE" dirty="0" smtClean="0"/>
              <a:t>Aperçu des </a:t>
            </a:r>
            <a:r>
              <a:rPr lang="nl-BE" altLang="nl-BE" dirty="0" err="1" smtClean="0"/>
              <a:t>documents</a:t>
            </a:r>
            <a:endParaRPr lang="nl-BE" altLang="nl-BE" sz="1400" b="0" dirty="0" smtClean="0">
              <a:solidFill>
                <a:schemeClr val="tx1"/>
              </a:solidFill>
              <a:sym typeface="Wingdings" pitchFamily="2" charset="2"/>
            </a:endParaRPr>
          </a:p>
        </p:txBody>
      </p:sp>
      <p:pic>
        <p:nvPicPr>
          <p:cNvPr id="14950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76257" y="34347"/>
            <a:ext cx="2265490" cy="116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 1"/>
          <p:cNvGraphicFramePr/>
          <p:nvPr>
            <p:extLst>
              <p:ext uri="{D42A27DB-BD31-4B8C-83A1-F6EECF244321}">
                <p14:modId xmlns:p14="http://schemas.microsoft.com/office/powerpoint/2010/main" val="1841058276"/>
              </p:ext>
            </p:extLst>
          </p:nvPr>
        </p:nvGraphicFramePr>
        <p:xfrm>
          <a:off x="395536" y="1340767"/>
          <a:ext cx="8640960" cy="5112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107</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89583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ooter Placeholder 5"/>
          <p:cNvSpPr>
            <a:spLocks noGrp="1"/>
          </p:cNvSpPr>
          <p:nvPr>
            <p:ph type="ftr" sz="quarter" idx="3"/>
          </p:nvPr>
        </p:nvSpPr>
        <p:spPr>
          <a:xfrm>
            <a:off x="320026" y="6453681"/>
            <a:ext cx="7412146" cy="269790"/>
          </a:xfrm>
        </p:spPr>
        <p:txBody>
          <a:bodyPr/>
          <a:lstStyle/>
          <a:p>
            <a:r>
              <a:rPr lang="en-US">
                <a:solidFill>
                  <a:srgbClr val="46535B">
                    <a:tint val="75000"/>
                  </a:srgbClr>
                </a:solidFill>
              </a:rPr>
              <a:t>Elia Contractor Day / Brussel / 7 June 2016</a:t>
            </a:r>
            <a:endParaRPr lang="en-US" dirty="0">
              <a:solidFill>
                <a:srgbClr val="46535B">
                  <a:tint val="75000"/>
                </a:srgbClr>
              </a:solidFill>
            </a:endParaRPr>
          </a:p>
        </p:txBody>
      </p:sp>
      <p:sp>
        <p:nvSpPr>
          <p:cNvPr id="49" name="Title 6"/>
          <p:cNvSpPr txBox="1">
            <a:spLocks/>
          </p:cNvSpPr>
          <p:nvPr/>
        </p:nvSpPr>
        <p:spPr>
          <a:xfrm>
            <a:off x="432000" y="562461"/>
            <a:ext cx="8280000" cy="860145"/>
          </a:xfrm>
          <a:prstGeom prst="rect">
            <a:avLst/>
          </a:prstGeom>
        </p:spPr>
        <p:txBody>
          <a:bodyPr vert="horz" lIns="0" tIns="45720" rIns="0" bIns="45720" rtlCol="0" anchor="ctr">
            <a:normAutofit/>
          </a:bodyPr>
          <a:lstStyle>
            <a:lvl1pPr algn="l" defTabSz="457200" rtl="0" eaLnBrk="1" latinLnBrk="0" hangingPunct="1">
              <a:lnSpc>
                <a:spcPct val="100000"/>
              </a:lnSpc>
              <a:spcBef>
                <a:spcPct val="0"/>
              </a:spcBef>
              <a:buNone/>
              <a:defRPr sz="2800" kern="1200">
                <a:solidFill>
                  <a:srgbClr val="E75420"/>
                </a:solidFill>
                <a:latin typeface="Helvetica Light"/>
                <a:ea typeface="+mj-ea"/>
                <a:cs typeface="Helvetica Light"/>
              </a:defRPr>
            </a:lvl1pPr>
          </a:lstStyle>
          <a:p>
            <a:r>
              <a:rPr lang="fr-FR" dirty="0" smtClean="0"/>
              <a:t>La coordination journalière se fait en 2 étapes</a:t>
            </a:r>
            <a:endParaRPr lang="fr-FR" dirty="0"/>
          </a:p>
        </p:txBody>
      </p:sp>
      <p:grpSp>
        <p:nvGrpSpPr>
          <p:cNvPr id="50" name="Group 49"/>
          <p:cNvGrpSpPr/>
          <p:nvPr/>
        </p:nvGrpSpPr>
        <p:grpSpPr>
          <a:xfrm>
            <a:off x="1576780" y="2058275"/>
            <a:ext cx="5029940" cy="2541753"/>
            <a:chOff x="1319787" y="2086303"/>
            <a:chExt cx="5029940" cy="3384332"/>
          </a:xfrm>
        </p:grpSpPr>
        <p:sp>
          <p:nvSpPr>
            <p:cNvPr id="51" name="Rectangle 50"/>
            <p:cNvSpPr/>
            <p:nvPr/>
          </p:nvSpPr>
          <p:spPr>
            <a:xfrm>
              <a:off x="1319787" y="2086303"/>
              <a:ext cx="1051035" cy="3384332"/>
            </a:xfrm>
            <a:prstGeom prst="rect">
              <a:avLst/>
            </a:prstGeom>
            <a:ln w="38100">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p>
          </p:txBody>
        </p:sp>
        <p:sp>
          <p:nvSpPr>
            <p:cNvPr id="52" name="Rectangle 51"/>
            <p:cNvSpPr/>
            <p:nvPr/>
          </p:nvSpPr>
          <p:spPr>
            <a:xfrm>
              <a:off x="2680876" y="2086303"/>
              <a:ext cx="1051035" cy="3384332"/>
            </a:xfrm>
            <a:prstGeom prst="rect">
              <a:avLst/>
            </a:prstGeom>
            <a:ln w="38100">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p>
          </p:txBody>
        </p:sp>
        <p:sp>
          <p:nvSpPr>
            <p:cNvPr id="57" name="Rectangle 56"/>
            <p:cNvSpPr/>
            <p:nvPr/>
          </p:nvSpPr>
          <p:spPr>
            <a:xfrm>
              <a:off x="3974019" y="2086303"/>
              <a:ext cx="1051035" cy="3384332"/>
            </a:xfrm>
            <a:prstGeom prst="rect">
              <a:avLst/>
            </a:prstGeom>
            <a:ln w="38100">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p>
          </p:txBody>
        </p:sp>
        <p:sp>
          <p:nvSpPr>
            <p:cNvPr id="59" name="Rectangle 58"/>
            <p:cNvSpPr/>
            <p:nvPr/>
          </p:nvSpPr>
          <p:spPr>
            <a:xfrm>
              <a:off x="5298692" y="2086303"/>
              <a:ext cx="1051035" cy="3384332"/>
            </a:xfrm>
            <a:prstGeom prst="rect">
              <a:avLst/>
            </a:prstGeom>
            <a:ln w="38100">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p>
          </p:txBody>
        </p:sp>
      </p:grpSp>
      <p:sp>
        <p:nvSpPr>
          <p:cNvPr id="60" name="Left-Right Arrow 59"/>
          <p:cNvSpPr/>
          <p:nvPr/>
        </p:nvSpPr>
        <p:spPr>
          <a:xfrm rot="16200000">
            <a:off x="1510688" y="2753812"/>
            <a:ext cx="3979711" cy="1261242"/>
          </a:xfrm>
          <a:prstGeom prst="leftRightArrow">
            <a:avLst>
              <a:gd name="adj1" fmla="val 50000"/>
              <a:gd name="adj2" fmla="val 42500"/>
            </a:avLst>
          </a:prstGeom>
          <a:solidFill>
            <a:srgbClr val="C00000">
              <a:alpha val="20000"/>
            </a:srgbClr>
          </a:solidFill>
          <a:ln>
            <a:solidFill>
              <a:schemeClr val="tx2">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000"/>
          </a:p>
        </p:txBody>
      </p:sp>
      <p:sp>
        <p:nvSpPr>
          <p:cNvPr id="61" name="Rounded Rectangle 60"/>
          <p:cNvSpPr/>
          <p:nvPr/>
        </p:nvSpPr>
        <p:spPr>
          <a:xfrm>
            <a:off x="3618368" y="5043213"/>
            <a:ext cx="1509808" cy="515007"/>
          </a:xfrm>
          <a:prstGeom prst="roundRect">
            <a:avLst/>
          </a:prstGeom>
          <a:solidFill>
            <a:schemeClr val="tx2">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smtClean="0"/>
              <a:t>Morning Star</a:t>
            </a:r>
            <a:endParaRPr lang="en-US" sz="1600" dirty="0"/>
          </a:p>
        </p:txBody>
      </p:sp>
      <p:grpSp>
        <p:nvGrpSpPr>
          <p:cNvPr id="62" name="Group 61"/>
          <p:cNvGrpSpPr/>
          <p:nvPr/>
        </p:nvGrpSpPr>
        <p:grpSpPr>
          <a:xfrm>
            <a:off x="1724297" y="3974376"/>
            <a:ext cx="4734905" cy="468000"/>
            <a:chOff x="1467304" y="4002404"/>
            <a:chExt cx="4734905" cy="468000"/>
          </a:xfrm>
        </p:grpSpPr>
        <p:grpSp>
          <p:nvGrpSpPr>
            <p:cNvPr id="64" name="Group 63"/>
            <p:cNvGrpSpPr/>
            <p:nvPr/>
          </p:nvGrpSpPr>
          <p:grpSpPr>
            <a:xfrm>
              <a:off x="1467304" y="4002404"/>
              <a:ext cx="756000" cy="468000"/>
              <a:chOff x="917812" y="2525099"/>
              <a:chExt cx="1700290" cy="885825"/>
            </a:xfrm>
          </p:grpSpPr>
          <p:pic>
            <p:nvPicPr>
              <p:cNvPr id="91"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17812" y="2525099"/>
                <a:ext cx="533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00693" y="2525099"/>
                <a:ext cx="533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4702" y="2525099"/>
                <a:ext cx="533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 name="Group 64"/>
            <p:cNvGrpSpPr/>
            <p:nvPr/>
          </p:nvGrpSpPr>
          <p:grpSpPr>
            <a:xfrm>
              <a:off x="2828393" y="4002404"/>
              <a:ext cx="756000" cy="468000"/>
              <a:chOff x="917812" y="2525099"/>
              <a:chExt cx="1700290" cy="885825"/>
            </a:xfrm>
          </p:grpSpPr>
          <p:pic>
            <p:nvPicPr>
              <p:cNvPr id="8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17812" y="2525099"/>
                <a:ext cx="533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00693" y="2525099"/>
                <a:ext cx="533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4702" y="2525099"/>
                <a:ext cx="533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Group 70"/>
            <p:cNvGrpSpPr/>
            <p:nvPr/>
          </p:nvGrpSpPr>
          <p:grpSpPr>
            <a:xfrm>
              <a:off x="4121536" y="4002404"/>
              <a:ext cx="756000" cy="468000"/>
              <a:chOff x="917812" y="2525099"/>
              <a:chExt cx="1700290" cy="885825"/>
            </a:xfrm>
          </p:grpSpPr>
          <p:pic>
            <p:nvPicPr>
              <p:cNvPr id="85"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17812" y="2525099"/>
                <a:ext cx="533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00693" y="2525099"/>
                <a:ext cx="533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4702" y="2525099"/>
                <a:ext cx="533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1" name="Group 80"/>
            <p:cNvGrpSpPr/>
            <p:nvPr/>
          </p:nvGrpSpPr>
          <p:grpSpPr>
            <a:xfrm>
              <a:off x="5446209" y="4002404"/>
              <a:ext cx="756000" cy="468000"/>
              <a:chOff x="917812" y="2525099"/>
              <a:chExt cx="1700290" cy="885825"/>
            </a:xfrm>
          </p:grpSpPr>
          <p:pic>
            <p:nvPicPr>
              <p:cNvPr id="8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17812" y="2525099"/>
                <a:ext cx="533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00693" y="2525099"/>
                <a:ext cx="533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4702" y="2525099"/>
                <a:ext cx="533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4" name="Rounded Rectangle 93"/>
          <p:cNvSpPr/>
          <p:nvPr/>
        </p:nvSpPr>
        <p:spPr>
          <a:xfrm>
            <a:off x="1724297" y="2247462"/>
            <a:ext cx="756000" cy="515007"/>
          </a:xfrm>
          <a:prstGeom prst="roundRect">
            <a:avLst/>
          </a:prstGeom>
          <a:solidFill>
            <a:srgbClr val="0000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t>WL</a:t>
            </a:r>
            <a:endParaRPr lang="en-US" sz="2000" dirty="0"/>
          </a:p>
        </p:txBody>
      </p:sp>
      <p:sp>
        <p:nvSpPr>
          <p:cNvPr id="95" name="Rounded Rectangle 94"/>
          <p:cNvSpPr/>
          <p:nvPr/>
        </p:nvSpPr>
        <p:spPr>
          <a:xfrm>
            <a:off x="3085386" y="2247462"/>
            <a:ext cx="756000" cy="515007"/>
          </a:xfrm>
          <a:prstGeom prst="roundRect">
            <a:avLst/>
          </a:prstGeom>
          <a:solidFill>
            <a:srgbClr val="0000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WL</a:t>
            </a:r>
          </a:p>
        </p:txBody>
      </p:sp>
      <p:sp>
        <p:nvSpPr>
          <p:cNvPr id="96" name="Rounded Rectangle 95"/>
          <p:cNvSpPr/>
          <p:nvPr/>
        </p:nvSpPr>
        <p:spPr>
          <a:xfrm>
            <a:off x="4378529" y="2247462"/>
            <a:ext cx="756000" cy="515007"/>
          </a:xfrm>
          <a:prstGeom prst="roundRect">
            <a:avLst/>
          </a:prstGeom>
          <a:solidFill>
            <a:schemeClr val="tx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WL</a:t>
            </a:r>
          </a:p>
        </p:txBody>
      </p:sp>
      <p:sp>
        <p:nvSpPr>
          <p:cNvPr id="97" name="Rounded Rectangle 96"/>
          <p:cNvSpPr/>
          <p:nvPr/>
        </p:nvSpPr>
        <p:spPr>
          <a:xfrm>
            <a:off x="5703202" y="2247462"/>
            <a:ext cx="756000" cy="515007"/>
          </a:xfrm>
          <a:prstGeom prst="roundRect">
            <a:avLst/>
          </a:prstGeom>
          <a:solidFill>
            <a:schemeClr val="tx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WL</a:t>
            </a:r>
          </a:p>
        </p:txBody>
      </p:sp>
      <p:sp>
        <p:nvSpPr>
          <p:cNvPr id="98" name="Oval 97"/>
          <p:cNvSpPr/>
          <p:nvPr/>
        </p:nvSpPr>
        <p:spPr>
          <a:xfrm>
            <a:off x="3452058" y="4796147"/>
            <a:ext cx="332620" cy="332620"/>
          </a:xfrm>
          <a:prstGeom prst="ellipse">
            <a:avLst/>
          </a:prstGeom>
          <a:solidFill>
            <a:schemeClr val="tx2">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2</a:t>
            </a:r>
          </a:p>
        </p:txBody>
      </p:sp>
      <p:grpSp>
        <p:nvGrpSpPr>
          <p:cNvPr id="99" name="Group 98"/>
          <p:cNvGrpSpPr/>
          <p:nvPr/>
        </p:nvGrpSpPr>
        <p:grpSpPr>
          <a:xfrm>
            <a:off x="856083" y="1874344"/>
            <a:ext cx="7612587" cy="1852803"/>
            <a:chOff x="856083" y="1874344"/>
            <a:chExt cx="7612587" cy="1852803"/>
          </a:xfrm>
        </p:grpSpPr>
        <p:sp>
          <p:nvSpPr>
            <p:cNvPr id="100" name="Left-Right Arrow 99"/>
            <p:cNvSpPr/>
            <p:nvPr/>
          </p:nvSpPr>
          <p:spPr>
            <a:xfrm>
              <a:off x="856083" y="1874344"/>
              <a:ext cx="6495393" cy="1261242"/>
            </a:xfrm>
            <a:prstGeom prst="leftRightArrow">
              <a:avLst>
                <a:gd name="adj1" fmla="val 58333"/>
                <a:gd name="adj2" fmla="val 42500"/>
              </a:avLst>
            </a:prstGeom>
            <a:solidFill>
              <a:srgbClr val="00B050">
                <a:alpha val="20000"/>
              </a:srgbClr>
            </a:solidFill>
            <a:ln>
              <a:solidFill>
                <a:srgbClr val="00B05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000"/>
            </a:p>
          </p:txBody>
        </p:sp>
        <p:sp>
          <p:nvSpPr>
            <p:cNvPr id="101" name="Rounded Rectangle 100"/>
            <p:cNvSpPr/>
            <p:nvPr/>
          </p:nvSpPr>
          <p:spPr>
            <a:xfrm>
              <a:off x="6958862" y="2588661"/>
              <a:ext cx="1509808" cy="515007"/>
            </a:xfrm>
            <a:prstGeom prst="roundRect">
              <a:avLst/>
            </a:prstGeom>
            <a:solidFill>
              <a:srgbClr val="00B05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t>360 °</a:t>
              </a:r>
              <a:endParaRPr lang="en-US" sz="2000" dirty="0"/>
            </a:p>
          </p:txBody>
        </p:sp>
        <p:sp>
          <p:nvSpPr>
            <p:cNvPr id="102" name="Oval 101"/>
            <p:cNvSpPr/>
            <p:nvPr/>
          </p:nvSpPr>
          <p:spPr>
            <a:xfrm>
              <a:off x="6863713" y="2378764"/>
              <a:ext cx="332620" cy="332620"/>
            </a:xfrm>
            <a:prstGeom prst="ellipse">
              <a:avLst/>
            </a:prstGeom>
            <a:solidFill>
              <a:srgbClr val="00B05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1</a:t>
              </a:r>
            </a:p>
          </p:txBody>
        </p:sp>
        <p:sp>
          <p:nvSpPr>
            <p:cNvPr id="103" name="TextBox 102"/>
            <p:cNvSpPr txBox="1"/>
            <p:nvPr/>
          </p:nvSpPr>
          <p:spPr>
            <a:xfrm>
              <a:off x="6958862" y="3150066"/>
              <a:ext cx="1509808" cy="577081"/>
            </a:xfrm>
            <a:prstGeom prst="rect">
              <a:avLst/>
            </a:prstGeom>
            <a:solidFill>
              <a:schemeClr val="bg2">
                <a:lumMod val="40000"/>
                <a:lumOff val="60000"/>
              </a:schemeClr>
            </a:solidFill>
          </p:spPr>
          <p:txBody>
            <a:bodyPr wrap="square" rtlCol="0">
              <a:spAutoFit/>
            </a:bodyPr>
            <a:lstStyle/>
            <a:p>
              <a:r>
                <a:rPr lang="fr-FR" sz="1050" dirty="0" smtClean="0"/>
                <a:t>Concertation entre les équipes via les CT</a:t>
              </a:r>
              <a:endParaRPr lang="fr-FR" sz="1050" dirty="0"/>
            </a:p>
          </p:txBody>
        </p:sp>
      </p:grpSp>
      <p:sp>
        <p:nvSpPr>
          <p:cNvPr id="104" name="TextBox 103"/>
          <p:cNvSpPr txBox="1"/>
          <p:nvPr/>
        </p:nvSpPr>
        <p:spPr>
          <a:xfrm>
            <a:off x="3618368" y="5585220"/>
            <a:ext cx="1509808" cy="738664"/>
          </a:xfrm>
          <a:prstGeom prst="rect">
            <a:avLst/>
          </a:prstGeom>
          <a:solidFill>
            <a:schemeClr val="bg2">
              <a:lumMod val="40000"/>
              <a:lumOff val="60000"/>
            </a:schemeClr>
          </a:solidFill>
        </p:spPr>
        <p:txBody>
          <a:bodyPr wrap="square" rtlCol="0">
            <a:spAutoFit/>
          </a:bodyPr>
          <a:lstStyle/>
          <a:p>
            <a:r>
              <a:rPr lang="fr-BE" sz="1050" dirty="0" smtClean="0"/>
              <a:t>Concertation entre les CT et les membres de leurs équipes.</a:t>
            </a:r>
            <a:endParaRPr lang="fr-BE" sz="1050" dirty="0"/>
          </a:p>
        </p:txBody>
      </p:sp>
      <p:sp>
        <p:nvSpPr>
          <p:cNvPr id="105" name="TextBox 104"/>
          <p:cNvSpPr txBox="1"/>
          <p:nvPr/>
        </p:nvSpPr>
        <p:spPr>
          <a:xfrm>
            <a:off x="1667590" y="3615352"/>
            <a:ext cx="974947" cy="246221"/>
          </a:xfrm>
          <a:prstGeom prst="rect">
            <a:avLst/>
          </a:prstGeom>
          <a:noFill/>
        </p:spPr>
        <p:txBody>
          <a:bodyPr wrap="none" rtlCol="0">
            <a:spAutoFit/>
          </a:bodyPr>
          <a:lstStyle/>
          <a:p>
            <a:r>
              <a:rPr lang="en-US" sz="1000" dirty="0" err="1" smtClean="0"/>
              <a:t>Equipe</a:t>
            </a:r>
            <a:r>
              <a:rPr lang="en-US" sz="1000" dirty="0" smtClean="0"/>
              <a:t> Elia</a:t>
            </a:r>
            <a:endParaRPr lang="en-US" sz="1000" dirty="0"/>
          </a:p>
        </p:txBody>
      </p:sp>
      <p:sp>
        <p:nvSpPr>
          <p:cNvPr id="106" name="TextBox 105"/>
          <p:cNvSpPr txBox="1"/>
          <p:nvPr/>
        </p:nvSpPr>
        <p:spPr>
          <a:xfrm>
            <a:off x="3058017" y="3621979"/>
            <a:ext cx="1018227" cy="246221"/>
          </a:xfrm>
          <a:prstGeom prst="rect">
            <a:avLst/>
          </a:prstGeom>
          <a:noFill/>
        </p:spPr>
        <p:txBody>
          <a:bodyPr wrap="none" rtlCol="0">
            <a:spAutoFit/>
          </a:bodyPr>
          <a:lstStyle/>
          <a:p>
            <a:r>
              <a:rPr lang="en-US" sz="1000" dirty="0" err="1"/>
              <a:t>Equipe</a:t>
            </a:r>
            <a:r>
              <a:rPr lang="en-US" sz="1000" dirty="0"/>
              <a:t> </a:t>
            </a:r>
            <a:r>
              <a:rPr lang="en-US" sz="1000" dirty="0" smtClean="0"/>
              <a:t> Elia</a:t>
            </a:r>
            <a:endParaRPr lang="en-US" sz="1000" dirty="0"/>
          </a:p>
        </p:txBody>
      </p:sp>
      <p:sp>
        <p:nvSpPr>
          <p:cNvPr id="107" name="TextBox 106"/>
          <p:cNvSpPr txBox="1"/>
          <p:nvPr/>
        </p:nvSpPr>
        <p:spPr>
          <a:xfrm>
            <a:off x="4244138" y="3643574"/>
            <a:ext cx="1083951" cy="246221"/>
          </a:xfrm>
          <a:prstGeom prst="rect">
            <a:avLst/>
          </a:prstGeom>
          <a:noFill/>
        </p:spPr>
        <p:txBody>
          <a:bodyPr wrap="none" rtlCol="0">
            <a:spAutoFit/>
          </a:bodyPr>
          <a:lstStyle/>
          <a:p>
            <a:r>
              <a:rPr lang="en-US" sz="1000" dirty="0" smtClean="0"/>
              <a:t>Contractor 1</a:t>
            </a:r>
            <a:endParaRPr lang="en-US" sz="1000" dirty="0"/>
          </a:p>
        </p:txBody>
      </p:sp>
      <p:sp>
        <p:nvSpPr>
          <p:cNvPr id="108" name="TextBox 107"/>
          <p:cNvSpPr txBox="1"/>
          <p:nvPr/>
        </p:nvSpPr>
        <p:spPr>
          <a:xfrm>
            <a:off x="5493168" y="3643574"/>
            <a:ext cx="1083951" cy="246221"/>
          </a:xfrm>
          <a:prstGeom prst="rect">
            <a:avLst/>
          </a:prstGeom>
          <a:noFill/>
        </p:spPr>
        <p:txBody>
          <a:bodyPr wrap="none" rtlCol="0">
            <a:spAutoFit/>
          </a:bodyPr>
          <a:lstStyle/>
          <a:p>
            <a:r>
              <a:rPr lang="en-US" sz="1000" dirty="0" smtClean="0"/>
              <a:t>Contractor 2</a:t>
            </a:r>
            <a:endParaRPr lang="en-US" sz="1000" dirty="0"/>
          </a:p>
        </p:txBody>
      </p:sp>
      <p:sp>
        <p:nvSpPr>
          <p:cNvPr id="109" name="TextBox 108"/>
          <p:cNvSpPr txBox="1"/>
          <p:nvPr/>
        </p:nvSpPr>
        <p:spPr>
          <a:xfrm>
            <a:off x="1842822" y="2323994"/>
            <a:ext cx="545342" cy="400110"/>
          </a:xfrm>
          <a:prstGeom prst="rect">
            <a:avLst/>
          </a:prstGeom>
          <a:solidFill>
            <a:srgbClr val="0033CC"/>
          </a:solidFill>
        </p:spPr>
        <p:txBody>
          <a:bodyPr wrap="none" rtlCol="0">
            <a:spAutoFit/>
          </a:bodyPr>
          <a:lstStyle/>
          <a:p>
            <a:r>
              <a:rPr lang="nl-BE" sz="2000" dirty="0" smtClean="0">
                <a:solidFill>
                  <a:srgbClr val="DADBD6"/>
                </a:solidFill>
              </a:rPr>
              <a:t>CT</a:t>
            </a:r>
            <a:endParaRPr lang="fr-BE" sz="2000" dirty="0">
              <a:solidFill>
                <a:srgbClr val="DADBD6"/>
              </a:solidFill>
            </a:endParaRPr>
          </a:p>
        </p:txBody>
      </p:sp>
      <p:sp>
        <p:nvSpPr>
          <p:cNvPr id="110" name="TextBox 109"/>
          <p:cNvSpPr txBox="1"/>
          <p:nvPr/>
        </p:nvSpPr>
        <p:spPr>
          <a:xfrm>
            <a:off x="3209052" y="2328876"/>
            <a:ext cx="545342" cy="400110"/>
          </a:xfrm>
          <a:prstGeom prst="rect">
            <a:avLst/>
          </a:prstGeom>
          <a:solidFill>
            <a:srgbClr val="0033CC"/>
          </a:solidFill>
        </p:spPr>
        <p:txBody>
          <a:bodyPr wrap="none" rtlCol="0">
            <a:spAutoFit/>
          </a:bodyPr>
          <a:lstStyle/>
          <a:p>
            <a:r>
              <a:rPr lang="nl-BE" sz="2000" dirty="0" smtClean="0">
                <a:solidFill>
                  <a:srgbClr val="DADBD6"/>
                </a:solidFill>
              </a:rPr>
              <a:t>CT</a:t>
            </a:r>
            <a:endParaRPr lang="fr-BE" sz="2000" dirty="0">
              <a:solidFill>
                <a:srgbClr val="DADBD6"/>
              </a:solidFill>
            </a:endParaRPr>
          </a:p>
        </p:txBody>
      </p:sp>
      <p:sp>
        <p:nvSpPr>
          <p:cNvPr id="111" name="TextBox 110"/>
          <p:cNvSpPr txBox="1"/>
          <p:nvPr/>
        </p:nvSpPr>
        <p:spPr>
          <a:xfrm>
            <a:off x="4480686" y="2333758"/>
            <a:ext cx="545342" cy="400110"/>
          </a:xfrm>
          <a:prstGeom prst="rect">
            <a:avLst/>
          </a:prstGeom>
          <a:solidFill>
            <a:srgbClr val="003300"/>
          </a:solidFill>
        </p:spPr>
        <p:txBody>
          <a:bodyPr wrap="none" rtlCol="0">
            <a:spAutoFit/>
          </a:bodyPr>
          <a:lstStyle/>
          <a:p>
            <a:r>
              <a:rPr lang="nl-BE" sz="2000" dirty="0" smtClean="0">
                <a:solidFill>
                  <a:srgbClr val="DADBD6"/>
                </a:solidFill>
              </a:rPr>
              <a:t>CT</a:t>
            </a:r>
            <a:endParaRPr lang="fr-BE" sz="2000" dirty="0">
              <a:solidFill>
                <a:srgbClr val="DADBD6"/>
              </a:solidFill>
            </a:endParaRPr>
          </a:p>
        </p:txBody>
      </p:sp>
      <p:sp>
        <p:nvSpPr>
          <p:cNvPr id="112" name="TextBox 111"/>
          <p:cNvSpPr txBox="1"/>
          <p:nvPr/>
        </p:nvSpPr>
        <p:spPr>
          <a:xfrm>
            <a:off x="5811102" y="2372463"/>
            <a:ext cx="545342" cy="400110"/>
          </a:xfrm>
          <a:prstGeom prst="rect">
            <a:avLst/>
          </a:prstGeom>
          <a:solidFill>
            <a:srgbClr val="003300"/>
          </a:solidFill>
        </p:spPr>
        <p:txBody>
          <a:bodyPr wrap="none" rtlCol="0">
            <a:spAutoFit/>
          </a:bodyPr>
          <a:lstStyle/>
          <a:p>
            <a:r>
              <a:rPr lang="nl-BE" sz="2000" dirty="0" smtClean="0">
                <a:solidFill>
                  <a:srgbClr val="DADBD6"/>
                </a:solidFill>
              </a:rPr>
              <a:t>CT</a:t>
            </a:r>
            <a:endParaRPr lang="fr-BE" sz="2000" dirty="0">
              <a:solidFill>
                <a:srgbClr val="DADBD6"/>
              </a:solidFill>
            </a:endParaRPr>
          </a:p>
        </p:txBody>
      </p:sp>
    </p:spTree>
    <p:extLst>
      <p:ext uri="{BB962C8B-B14F-4D97-AF65-F5344CB8AC3E}">
        <p14:creationId xmlns:p14="http://schemas.microsoft.com/office/powerpoint/2010/main" val="401188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98" grpId="0" animBg="1"/>
      <p:bldP spid="10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10864"/>
            <a:ext cx="1789113" cy="176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5" name="Rectangle 2"/>
          <p:cNvSpPr>
            <a:spLocks noGrp="1" noChangeArrowheads="1"/>
          </p:cNvSpPr>
          <p:nvPr>
            <p:ph type="title"/>
          </p:nvPr>
        </p:nvSpPr>
        <p:spPr>
          <a:xfrm>
            <a:off x="395288" y="44624"/>
            <a:ext cx="8132762" cy="712788"/>
          </a:xfrm>
        </p:spPr>
        <p:txBody>
          <a:bodyPr/>
          <a:lstStyle/>
          <a:p>
            <a:r>
              <a:rPr lang="fr-BE" dirty="0" smtClean="0"/>
              <a:t>Fonctions</a:t>
            </a:r>
          </a:p>
        </p:txBody>
      </p:sp>
      <p:sp>
        <p:nvSpPr>
          <p:cNvPr id="53252" name="Rectangle 3"/>
          <p:cNvSpPr>
            <a:spLocks noGrp="1" noChangeArrowheads="1"/>
          </p:cNvSpPr>
          <p:nvPr>
            <p:ph type="body" sz="quarter" idx="13"/>
          </p:nvPr>
        </p:nvSpPr>
        <p:spPr>
          <a:xfrm>
            <a:off x="396000" y="692696"/>
            <a:ext cx="8132400" cy="4262400"/>
          </a:xfrm>
        </p:spPr>
        <p:txBody>
          <a:bodyPr/>
          <a:lstStyle/>
          <a:p>
            <a:pPr>
              <a:buFontTx/>
              <a:buChar char="•"/>
              <a:defRPr/>
            </a:pPr>
            <a:r>
              <a:rPr lang="fr-BE" b="1" dirty="0" smtClean="0">
                <a:solidFill>
                  <a:srgbClr val="0066FF"/>
                </a:solidFill>
              </a:rPr>
              <a:t>Chargé des Travaux (CT)</a:t>
            </a:r>
            <a:r>
              <a:rPr lang="fr-BE" b="1" dirty="0" smtClean="0">
                <a:solidFill>
                  <a:srgbClr val="F86613"/>
                </a:solidFill>
              </a:rPr>
              <a:t> :</a:t>
            </a:r>
            <a:r>
              <a:rPr lang="fr-BE" dirty="0" smtClean="0"/>
              <a:t> d'Elia ou contractant est responsable de l'exécution des travaux et de toutes les mesures de sécurité supplémentaires et complémentaires qui y sont spécifiquement liées. </a:t>
            </a:r>
          </a:p>
          <a:p>
            <a:pPr marL="0" indent="0" algn="ctr">
              <a:defRPr/>
            </a:pPr>
            <a:endParaRPr lang="fr-BE" b="1" u="sng" dirty="0" smtClean="0">
              <a:solidFill>
                <a:srgbClr val="FF0000"/>
              </a:solidFill>
            </a:endParaRPr>
          </a:p>
          <a:p>
            <a:pPr marL="0" indent="0" algn="ctr">
              <a:defRPr/>
            </a:pPr>
            <a:r>
              <a:rPr lang="fr-BE" b="1" u="sng" dirty="0" smtClean="0">
                <a:solidFill>
                  <a:srgbClr val="FF0000"/>
                </a:solidFill>
              </a:rPr>
              <a:t>Attention :</a:t>
            </a:r>
            <a:r>
              <a:rPr lang="fr-BE" b="1" dirty="0" smtClean="0">
                <a:solidFill>
                  <a:srgbClr val="FF0000"/>
                </a:solidFill>
              </a:rPr>
              <a:t> Le chargé des travaux </a:t>
            </a:r>
          </a:p>
          <a:p>
            <a:pPr marL="0" indent="0" algn="ctr">
              <a:defRPr/>
            </a:pPr>
            <a:r>
              <a:rPr lang="fr-BE" b="1" dirty="0" smtClean="0">
                <a:solidFill>
                  <a:srgbClr val="FF0000"/>
                </a:solidFill>
              </a:rPr>
              <a:t>DOIT TOUJOURS être présent sur le chantier,</a:t>
            </a:r>
          </a:p>
          <a:p>
            <a:pPr marL="0" indent="0" algn="ctr">
              <a:defRPr/>
            </a:pPr>
            <a:r>
              <a:rPr lang="fr-BE" b="1" dirty="0" smtClean="0">
                <a:solidFill>
                  <a:srgbClr val="FF0000"/>
                </a:solidFill>
              </a:rPr>
              <a:t> parler et comprendre la langue de la région!!! </a:t>
            </a:r>
          </a:p>
          <a:p>
            <a:pPr marL="0" indent="0" algn="ctr">
              <a:defRPr/>
            </a:pPr>
            <a:r>
              <a:rPr lang="fr-BE" b="1" dirty="0" smtClean="0">
                <a:solidFill>
                  <a:srgbClr val="FF0000"/>
                </a:solidFill>
              </a:rPr>
              <a:t>De plus il doit pouvoir expliquer </a:t>
            </a:r>
            <a:r>
              <a:rPr lang="fr-BE" b="1" u="sng" dirty="0" smtClean="0">
                <a:solidFill>
                  <a:srgbClr val="FF0000"/>
                </a:solidFill>
              </a:rPr>
              <a:t>les instructions </a:t>
            </a:r>
          </a:p>
          <a:p>
            <a:pPr marL="0" indent="0" algn="ctr">
              <a:defRPr/>
            </a:pPr>
            <a:r>
              <a:rPr lang="fr-BE" b="1" u="sng" dirty="0" smtClean="0">
                <a:solidFill>
                  <a:srgbClr val="FF0000"/>
                </a:solidFill>
              </a:rPr>
              <a:t>dans la langue </a:t>
            </a:r>
            <a:r>
              <a:rPr lang="fr-BE" b="1" dirty="0" smtClean="0">
                <a:solidFill>
                  <a:srgbClr val="FF0000"/>
                </a:solidFill>
              </a:rPr>
              <a:t>des exécutants!</a:t>
            </a:r>
          </a:p>
          <a:p>
            <a:pPr marL="0" indent="0" algn="ctr">
              <a:defRPr/>
            </a:pPr>
            <a:endParaRPr lang="fr-BE" b="1" dirty="0" smtClean="0">
              <a:solidFill>
                <a:srgbClr val="FF0000"/>
              </a:solidFill>
            </a:endParaRPr>
          </a:p>
          <a:p>
            <a:pPr lvl="1"/>
            <a:r>
              <a:rPr lang="fr-BE" altLang="nl-BE" dirty="0" smtClean="0"/>
              <a:t>Il est responsable de son équipe</a:t>
            </a:r>
          </a:p>
          <a:p>
            <a:pPr lvl="1"/>
            <a:r>
              <a:rPr lang="fr-BE" altLang="nl-BE" dirty="0" smtClean="0"/>
              <a:t>Il est responsable de leur sécurité</a:t>
            </a:r>
          </a:p>
          <a:p>
            <a:pPr lvl="1"/>
            <a:r>
              <a:rPr lang="fr-BE" altLang="nl-BE" dirty="0" smtClean="0"/>
              <a:t>En son absence </a:t>
            </a:r>
            <a:r>
              <a:rPr lang="fr-BE" altLang="nl-BE" dirty="0" smtClean="0">
                <a:sym typeface="Wingdings" pitchFamily="2" charset="2"/>
              </a:rPr>
              <a:t> remplacement du CT + mention sur l’ADT !</a:t>
            </a:r>
          </a:p>
          <a:p>
            <a:pPr>
              <a:buFontTx/>
              <a:buChar char="•"/>
              <a:defRPr/>
            </a:pPr>
            <a:endParaRPr lang="fr-BE" b="1" dirty="0" smtClean="0">
              <a:solidFill>
                <a:schemeClr val="bg2"/>
              </a:solidFill>
            </a:endParaRPr>
          </a:p>
          <a:p>
            <a:pPr>
              <a:buFontTx/>
              <a:buChar char="•"/>
              <a:defRPr/>
            </a:pPr>
            <a:r>
              <a:rPr lang="fr-BE" b="1" dirty="0" smtClean="0">
                <a:solidFill>
                  <a:srgbClr val="0070C0"/>
                </a:solidFill>
              </a:rPr>
              <a:t>Exécutants : </a:t>
            </a:r>
            <a:r>
              <a:rPr lang="fr-BE" dirty="0" smtClean="0"/>
              <a:t>travaillent TOUJOURS sous la compétence du CT</a:t>
            </a:r>
            <a:r>
              <a:rPr lang="fr-BE" b="1" dirty="0" smtClean="0">
                <a:solidFill>
                  <a:srgbClr val="FF0000"/>
                </a:solidFill>
              </a:rPr>
              <a:t>	</a:t>
            </a:r>
            <a:endParaRPr lang="fr-BE" dirty="0" smtClean="0"/>
          </a:p>
          <a:p>
            <a:pPr>
              <a:defRPr/>
            </a:pPr>
            <a:endParaRPr lang="fr-BE" dirty="0" smtClean="0">
              <a:solidFill>
                <a:schemeClr val="tx1"/>
              </a:solidFill>
            </a:endParaRPr>
          </a:p>
          <a:p>
            <a:pPr>
              <a:defRPr/>
            </a:pPr>
            <a:endParaRPr lang="fr-BE" dirty="0" smtClean="0">
              <a:solidFill>
                <a:schemeClr val="tx1"/>
              </a:solidFill>
            </a:endParaRPr>
          </a:p>
        </p:txBody>
      </p:sp>
      <p:sp>
        <p:nvSpPr>
          <p:cNvPr id="6"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109</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3951941940"/>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ppt_w</p:attrName>
                                        </p:attrNameLst>
                                      </p:cBhvr>
                                      <p:tavLst>
                                        <p:tav tm="0" fmla="#ppt_w*sin(2.5*pi*$)">
                                          <p:val>
                                            <p:fltVal val="0"/>
                                          </p:val>
                                        </p:tav>
                                        <p:tav tm="100000">
                                          <p:val>
                                            <p:fltVal val="1"/>
                                          </p:val>
                                        </p:tav>
                                      </p:tavLst>
                                    </p:anim>
                                    <p:anim calcmode="lin" valueType="num">
                                      <p:cBhvr>
                                        <p:cTn id="9" dur="3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a:xfrm>
            <a:off x="251520" y="260648"/>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dirty="0">
                <a:solidFill>
                  <a:srgbClr val="F86613"/>
                </a:solidFill>
                <a:latin typeface="Verdana" pitchFamily="34" charset="0"/>
              </a:rPr>
              <a:t>Drogues &amp; alcool </a:t>
            </a:r>
            <a:r>
              <a:rPr lang="fr-BE" dirty="0">
                <a:solidFill>
                  <a:srgbClr val="F86613"/>
                </a:solidFill>
                <a:latin typeface="Verdana" pitchFamily="34" charset="0"/>
              </a:rPr>
              <a:t>sur le lieu </a:t>
            </a:r>
            <a:r>
              <a:rPr lang="fr-BE" dirty="0" smtClean="0">
                <a:solidFill>
                  <a:srgbClr val="F86613"/>
                </a:solidFill>
                <a:latin typeface="Verdana" pitchFamily="34" charset="0"/>
              </a:rPr>
              <a:t/>
            </a:r>
            <a:br>
              <a:rPr lang="fr-BE" dirty="0" smtClean="0">
                <a:solidFill>
                  <a:srgbClr val="F86613"/>
                </a:solidFill>
                <a:latin typeface="Verdana" pitchFamily="34" charset="0"/>
              </a:rPr>
            </a:br>
            <a:r>
              <a:rPr lang="fr-BE" dirty="0" smtClean="0">
                <a:solidFill>
                  <a:srgbClr val="F86613"/>
                </a:solidFill>
                <a:latin typeface="Verdana" pitchFamily="34" charset="0"/>
              </a:rPr>
              <a:t>du </a:t>
            </a:r>
            <a:r>
              <a:rPr lang="fr-BE" dirty="0">
                <a:solidFill>
                  <a:srgbClr val="F86613"/>
                </a:solidFill>
                <a:latin typeface="Verdana" pitchFamily="34" charset="0"/>
              </a:rPr>
              <a:t>travail.</a:t>
            </a:r>
            <a:endParaRPr lang="fr-FR" dirty="0">
              <a:solidFill>
                <a:srgbClr val="F86613"/>
              </a:solidFill>
              <a:latin typeface="Verdana" pitchFamily="34" charset="0"/>
            </a:endParaRPr>
          </a:p>
        </p:txBody>
      </p:sp>
      <p:sp>
        <p:nvSpPr>
          <p:cNvPr id="3" name="Content Placeholder 2"/>
          <p:cNvSpPr>
            <a:spLocks noGrp="1"/>
          </p:cNvSpPr>
          <p:nvPr>
            <p:ph type="body" sz="quarter" idx="13"/>
          </p:nvPr>
        </p:nvSpPr>
        <p:spPr>
          <a:xfrm>
            <a:off x="683568" y="1340768"/>
            <a:ext cx="6048672" cy="4262400"/>
          </a:xfrm>
        </p:spPr>
        <p:txBody>
          <a:bodyPr/>
          <a:lstStyle/>
          <a:p>
            <a:pPr marL="0" indent="0">
              <a:buNone/>
              <a:defRPr/>
            </a:pPr>
            <a:r>
              <a:rPr lang="fr-FR" sz="2400" b="1" dirty="0" smtClean="0">
                <a:solidFill>
                  <a:srgbClr val="F86613"/>
                </a:solidFill>
                <a:latin typeface="Arial"/>
              </a:rPr>
              <a:t>Alcool</a:t>
            </a:r>
          </a:p>
          <a:p>
            <a:pPr>
              <a:buFont typeface="Arial" pitchFamily="34" charset="0"/>
              <a:buChar char="•"/>
              <a:defRPr/>
            </a:pPr>
            <a:r>
              <a:rPr lang="fr-FR" sz="1800" dirty="0" smtClean="0">
                <a:latin typeface="Arial"/>
              </a:rPr>
              <a:t>Interdit d’introduire ou d’utiliser des boisons alcoolisées.</a:t>
            </a:r>
          </a:p>
          <a:p>
            <a:pPr>
              <a:buFont typeface="Arial" pitchFamily="34" charset="0"/>
              <a:buChar char="•"/>
              <a:defRPr/>
            </a:pPr>
            <a:r>
              <a:rPr lang="fr-FR" sz="1800" dirty="0" smtClean="0">
                <a:latin typeface="Arial"/>
              </a:rPr>
              <a:t>interdite d’être sous l'influence de l'alcool au travail ou pendant la garde </a:t>
            </a:r>
          </a:p>
          <a:p>
            <a:pPr marL="0" indent="0">
              <a:buNone/>
              <a:defRPr/>
            </a:pPr>
            <a:r>
              <a:rPr lang="fr-FR" sz="2400" b="1" dirty="0" smtClean="0">
                <a:solidFill>
                  <a:srgbClr val="F86613"/>
                </a:solidFill>
                <a:latin typeface="Arial"/>
              </a:rPr>
              <a:t>Drogues</a:t>
            </a:r>
          </a:p>
          <a:p>
            <a:pPr>
              <a:buFont typeface="Arial" pitchFamily="34" charset="0"/>
              <a:buChar char="•"/>
              <a:defRPr/>
            </a:pPr>
            <a:r>
              <a:rPr lang="fr-FR" sz="1800" dirty="0" smtClean="0">
                <a:latin typeface="Arial"/>
              </a:rPr>
              <a:t>Interdit d’apporter, de posséder, d’en vendre ou d’en consommer. Il n’est pas autorisé de fermer les yeux sur les aspects légaux.</a:t>
            </a:r>
          </a:p>
          <a:p>
            <a:pPr>
              <a:buFont typeface="Arial" pitchFamily="34" charset="0"/>
              <a:buChar char="•"/>
              <a:defRPr/>
            </a:pPr>
            <a:r>
              <a:rPr lang="fr-FR" sz="1800" dirty="0">
                <a:latin typeface="Arial"/>
              </a:rPr>
              <a:t>interdite d’être sous l'influence de drogues au travail ou pendant la garde.</a:t>
            </a:r>
          </a:p>
          <a:p>
            <a:pPr marL="0" indent="0">
              <a:buNone/>
              <a:defRPr/>
            </a:pPr>
            <a:r>
              <a:rPr lang="fr-FR" sz="2400" b="1" dirty="0" smtClean="0">
                <a:solidFill>
                  <a:srgbClr val="F86613"/>
                </a:solidFill>
                <a:latin typeface="Arial"/>
              </a:rPr>
              <a:t>Médicament</a:t>
            </a:r>
            <a:endParaRPr lang="fr-FR" sz="3200" dirty="0" smtClean="0">
              <a:solidFill>
                <a:srgbClr val="F86613"/>
              </a:solidFill>
              <a:latin typeface="Arial"/>
            </a:endParaRPr>
          </a:p>
          <a:p>
            <a:pPr>
              <a:buFont typeface="Arial" pitchFamily="34" charset="0"/>
              <a:buChar char="•"/>
              <a:defRPr/>
            </a:pPr>
            <a:r>
              <a:rPr lang="fr-FR" sz="1800" dirty="0" smtClean="0">
                <a:latin typeface="Arial"/>
              </a:rPr>
              <a:t>Parlez-en à votre médecin si vous devez prendre des médicaments -&gt; incidence possible sur l'état de conscience. </a:t>
            </a:r>
            <a:endParaRPr lang="fr-FR" sz="1800" dirty="0">
              <a:latin typeface="Arial"/>
            </a:endParaRPr>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10209"/>
          <a:stretch/>
        </p:blipFill>
        <p:spPr bwMode="auto">
          <a:xfrm>
            <a:off x="6861554" y="1"/>
            <a:ext cx="2381250" cy="3207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6924446" y="2109460"/>
            <a:ext cx="2160240" cy="1015663"/>
          </a:xfrm>
          <a:prstGeom prst="rect">
            <a:avLst/>
          </a:prstGeom>
          <a:solidFill>
            <a:srgbClr val="FFCC00"/>
          </a:solidFill>
          <a:ln w="28575">
            <a:noFill/>
          </a:ln>
        </p:spPr>
        <p:txBody>
          <a:bodyPr wrap="square" rtlCol="0">
            <a:spAutoFit/>
          </a:bodyPr>
          <a:lstStyle/>
          <a:p>
            <a:r>
              <a:rPr lang="fr-FR" sz="2000" dirty="0" smtClean="0">
                <a:solidFill>
                  <a:schemeClr val="accent6"/>
                </a:solidFill>
              </a:rPr>
              <a:t>Pas d’Alcool !</a:t>
            </a:r>
          </a:p>
          <a:p>
            <a:r>
              <a:rPr lang="fr-FR" sz="2000" dirty="0" smtClean="0">
                <a:solidFill>
                  <a:schemeClr val="accent6"/>
                </a:solidFill>
              </a:rPr>
              <a:t>Pas de Drogues !</a:t>
            </a:r>
            <a:endParaRPr lang="fr-FR" sz="2000" dirty="0" smtClean="0">
              <a:solidFill>
                <a:schemeClr val="bg1"/>
              </a:solidFill>
            </a:endParaRPr>
          </a:p>
          <a:p>
            <a:endParaRPr lang="fr-FR" sz="2000" dirty="0">
              <a:solidFill>
                <a:schemeClr val="bg1"/>
              </a:solidFill>
            </a:endParaRPr>
          </a:p>
        </p:txBody>
      </p:sp>
      <p:pic>
        <p:nvPicPr>
          <p:cNvPr id="375810" name="Picture 2" descr="C:\Users\fee033\AppData\Local\Microsoft\Windows\Temporary Internet Files\Content.IE5\5IEB1S5U\1024px-Stop_hand_nuvola.svg[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15722" y="188640"/>
            <a:ext cx="619586" cy="61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87239"/>
      </p:ext>
    </p:extLst>
  </p:cSld>
  <p:clrMapOvr>
    <a:masterClrMapping/>
  </p:clrMapOvr>
  <p:transition>
    <p:wipe dir="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3484" y="0"/>
            <a:ext cx="9140516" cy="1124744"/>
          </a:xfrm>
          <a:solidFill>
            <a:schemeClr val="accent2"/>
          </a:solidFill>
        </p:spPr>
        <p:txBody>
          <a:bodyPr>
            <a:normAutofit/>
          </a:bodyPr>
          <a:lstStyle/>
          <a:p>
            <a:r>
              <a:rPr lang="fr-FR" sz="3600" dirty="0" smtClean="0">
                <a:solidFill>
                  <a:schemeClr val="bg1"/>
                </a:solidFill>
              </a:rPr>
              <a:t>ADAT </a:t>
            </a:r>
            <a:r>
              <a:rPr lang="fr-FR" sz="2400" dirty="0" smtClean="0">
                <a:solidFill>
                  <a:schemeClr val="bg1"/>
                </a:solidFill>
              </a:rPr>
              <a:t>(Autorisation d'Accès et/ou de Travail)</a:t>
            </a:r>
          </a:p>
        </p:txBody>
      </p:sp>
      <p:sp>
        <p:nvSpPr>
          <p:cNvPr id="134148" name="Rectangle 3"/>
          <p:cNvSpPr>
            <a:spLocks noGrp="1" noChangeArrowheads="1"/>
          </p:cNvSpPr>
          <p:nvPr>
            <p:ph type="body" sz="quarter" idx="13"/>
          </p:nvPr>
        </p:nvSpPr>
        <p:spPr/>
        <p:txBody>
          <a:bodyPr>
            <a:normAutofit/>
          </a:bodyPr>
          <a:lstStyle/>
          <a:p>
            <a:pPr marL="0" indent="0">
              <a:defRPr/>
            </a:pPr>
            <a:r>
              <a:rPr lang="fr-FR" sz="2800" dirty="0" smtClean="0">
                <a:solidFill>
                  <a:srgbClr val="CC0000"/>
                </a:solidFill>
              </a:rPr>
              <a:t>Document numéroté d'Elia qui permet à celui qui le reçoit : </a:t>
            </a:r>
          </a:p>
          <a:p>
            <a:pPr>
              <a:defRPr/>
            </a:pPr>
            <a:endParaRPr lang="fr-FR" sz="2400" dirty="0" smtClean="0">
              <a:solidFill>
                <a:srgbClr val="CC0000"/>
              </a:solidFill>
            </a:endParaRPr>
          </a:p>
          <a:p>
            <a:pPr lvl="1">
              <a:defRPr/>
            </a:pPr>
            <a:r>
              <a:rPr lang="fr-FR" sz="1800" dirty="0">
                <a:solidFill>
                  <a:srgbClr val="F86613"/>
                </a:solidFill>
              </a:rPr>
              <a:t>d</a:t>
            </a:r>
            <a:r>
              <a:rPr lang="fr-FR" sz="1800" dirty="0" smtClean="0">
                <a:solidFill>
                  <a:srgbClr val="F86613"/>
                </a:solidFill>
              </a:rPr>
              <a:t>’avoir accès </a:t>
            </a:r>
            <a:r>
              <a:rPr lang="fr-FR" sz="1800" dirty="0" smtClean="0"/>
              <a:t>à l'installation mentionnée sur le document et/ou</a:t>
            </a:r>
          </a:p>
          <a:p>
            <a:pPr lvl="1">
              <a:defRPr/>
            </a:pPr>
            <a:r>
              <a:rPr lang="fr-FR" sz="1800" dirty="0" smtClean="0">
                <a:solidFill>
                  <a:srgbClr val="F86613"/>
                </a:solidFill>
              </a:rPr>
              <a:t>d'utiliser les</a:t>
            </a:r>
            <a:r>
              <a:rPr lang="fr-FR" sz="1800" dirty="0" smtClean="0"/>
              <a:t> </a:t>
            </a:r>
            <a:r>
              <a:rPr lang="fr-FR" sz="1800" dirty="0" smtClean="0">
                <a:solidFill>
                  <a:srgbClr val="F86613"/>
                </a:solidFill>
              </a:rPr>
              <a:t>portes dans le balisage</a:t>
            </a:r>
            <a:r>
              <a:rPr lang="fr-FR" sz="1800" dirty="0"/>
              <a:t> </a:t>
            </a:r>
            <a:r>
              <a:rPr lang="fr-FR" sz="1800" dirty="0" smtClean="0"/>
              <a:t>et/ou</a:t>
            </a:r>
          </a:p>
          <a:p>
            <a:pPr lvl="1">
              <a:defRPr/>
            </a:pPr>
            <a:r>
              <a:rPr lang="fr-FR" sz="1800" dirty="0" smtClean="0"/>
              <a:t>De connaître </a:t>
            </a:r>
            <a:r>
              <a:rPr lang="fr-FR" sz="1800" dirty="0" smtClean="0">
                <a:solidFill>
                  <a:srgbClr val="F86613"/>
                </a:solidFill>
              </a:rPr>
              <a:t>les travaux</a:t>
            </a:r>
            <a:r>
              <a:rPr lang="fr-FR" sz="1800" dirty="0" smtClean="0"/>
              <a:t> </a:t>
            </a:r>
            <a:r>
              <a:rPr lang="fr-FR" sz="1800" dirty="0" smtClean="0">
                <a:solidFill>
                  <a:srgbClr val="F86613"/>
                </a:solidFill>
              </a:rPr>
              <a:t>à exécuter.</a:t>
            </a:r>
          </a:p>
          <a:p>
            <a:pPr lvl="1">
              <a:defRPr/>
            </a:pPr>
            <a:r>
              <a:rPr lang="fr-FR" sz="1800" dirty="0" smtClean="0">
                <a:solidFill>
                  <a:srgbClr val="F86613"/>
                </a:solidFill>
              </a:rPr>
              <a:t>Coordonner </a:t>
            </a:r>
            <a:r>
              <a:rPr lang="fr-FR" sz="1800" dirty="0"/>
              <a:t>les travaux avec les autres parties</a:t>
            </a:r>
          </a:p>
          <a:p>
            <a:pPr lvl="1">
              <a:defRPr/>
            </a:pPr>
            <a:r>
              <a:rPr lang="fr-FR" sz="1800" dirty="0" smtClean="0">
                <a:solidFill>
                  <a:srgbClr val="F86613"/>
                </a:solidFill>
              </a:rPr>
              <a:t>Formaliser </a:t>
            </a:r>
            <a:r>
              <a:rPr lang="fr-FR" sz="1800" dirty="0"/>
              <a:t>la réunion 360° et </a:t>
            </a:r>
            <a:r>
              <a:rPr lang="fr-FR" sz="1800" dirty="0" smtClean="0"/>
              <a:t>Morningstar</a:t>
            </a:r>
            <a:endParaRPr lang="fr-FR" sz="1800" dirty="0"/>
          </a:p>
          <a:p>
            <a:pPr lvl="1">
              <a:defRPr/>
            </a:pPr>
            <a:endParaRPr lang="fr-FR" sz="1800" dirty="0">
              <a:solidFill>
                <a:srgbClr val="F86613"/>
              </a:solidFill>
            </a:endParaRPr>
          </a:p>
          <a:p>
            <a:pPr lvl="1">
              <a:defRPr/>
            </a:pPr>
            <a:r>
              <a:rPr lang="fr-FR" sz="1800" dirty="0">
                <a:solidFill>
                  <a:srgbClr val="F86613"/>
                </a:solidFill>
              </a:rPr>
              <a:t>L'ADAT </a:t>
            </a:r>
            <a:r>
              <a:rPr lang="fr-FR" sz="1800" dirty="0"/>
              <a:t>doit être </a:t>
            </a:r>
            <a:r>
              <a:rPr lang="fr-FR" sz="1800" dirty="0">
                <a:solidFill>
                  <a:srgbClr val="F86613"/>
                </a:solidFill>
              </a:rPr>
              <a:t>délivrée personnellement par un responsable Elia.</a:t>
            </a:r>
          </a:p>
        </p:txBody>
      </p:sp>
      <p:sp>
        <p:nvSpPr>
          <p:cNvPr id="33797" name="Rectangle 4"/>
          <p:cNvSpPr>
            <a:spLocks noChangeArrowheads="1"/>
          </p:cNvSpPr>
          <p:nvPr/>
        </p:nvSpPr>
        <p:spPr bwMode="auto">
          <a:xfrm>
            <a:off x="12700" y="5805488"/>
            <a:ext cx="9144000" cy="101566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fr-BE" sz="2400" dirty="0" smtClean="0">
                <a:solidFill>
                  <a:schemeClr val="bg1"/>
                </a:solidFill>
                <a:latin typeface="Arial" pitchFamily="34" charset="0"/>
                <a:cs typeface="Arial" pitchFamily="34" charset="0"/>
              </a:rPr>
              <a:t>Seulement si </a:t>
            </a:r>
            <a:r>
              <a:rPr lang="fr-BE" sz="2400" u="sng" dirty="0" smtClean="0">
                <a:solidFill>
                  <a:schemeClr val="bg1"/>
                </a:solidFill>
                <a:latin typeface="Arial" pitchFamily="34" charset="0"/>
                <a:cs typeface="Arial" pitchFamily="34" charset="0"/>
              </a:rPr>
              <a:t>aucune</a:t>
            </a:r>
            <a:r>
              <a:rPr lang="fr-BE" sz="2400" dirty="0" smtClean="0">
                <a:solidFill>
                  <a:schemeClr val="bg1"/>
                </a:solidFill>
                <a:latin typeface="Arial" pitchFamily="34" charset="0"/>
                <a:cs typeface="Arial" pitchFamily="34" charset="0"/>
              </a:rPr>
              <a:t> mesure prise sur le réseau HT !</a:t>
            </a:r>
          </a:p>
          <a:p>
            <a:pPr>
              <a:spcBef>
                <a:spcPct val="50000"/>
              </a:spcBef>
            </a:pPr>
            <a:r>
              <a:rPr lang="nl-BE" sz="2400" dirty="0" smtClean="0">
                <a:solidFill>
                  <a:schemeClr val="bg1"/>
                </a:solidFill>
                <a:latin typeface="Arial" pitchFamily="34" charset="0"/>
                <a:cs typeface="Arial" pitchFamily="34" charset="0"/>
              </a:rPr>
              <a:t>Pas </a:t>
            </a:r>
            <a:r>
              <a:rPr lang="nl-BE" sz="2400" dirty="0" err="1" smtClean="0">
                <a:solidFill>
                  <a:schemeClr val="bg1"/>
                </a:solidFill>
                <a:latin typeface="Arial" pitchFamily="34" charset="0"/>
                <a:cs typeface="Arial" pitchFamily="34" charset="0"/>
              </a:rPr>
              <a:t>d’action</a:t>
            </a:r>
            <a:r>
              <a:rPr lang="nl-BE" sz="2400" dirty="0" smtClean="0">
                <a:solidFill>
                  <a:schemeClr val="bg1"/>
                </a:solidFill>
                <a:latin typeface="Arial" pitchFamily="34" charset="0"/>
                <a:cs typeface="Arial" pitchFamily="34" charset="0"/>
              </a:rPr>
              <a:t> du dispatching </a:t>
            </a:r>
            <a:r>
              <a:rPr lang="nl-BE" sz="2400" dirty="0" err="1" smtClean="0">
                <a:solidFill>
                  <a:schemeClr val="bg1"/>
                </a:solidFill>
                <a:latin typeface="Arial" pitchFamily="34" charset="0"/>
                <a:cs typeface="Arial" pitchFamily="34" charset="0"/>
              </a:rPr>
              <a:t>NetOp</a:t>
            </a:r>
            <a:r>
              <a:rPr lang="nl-BE" sz="2400" dirty="0" smtClean="0">
                <a:solidFill>
                  <a:schemeClr val="bg1"/>
                </a:solidFill>
                <a:latin typeface="Arial" pitchFamily="34" charset="0"/>
                <a:cs typeface="Arial" pitchFamily="34" charset="0"/>
              </a:rPr>
              <a:t> !</a:t>
            </a:r>
            <a:endParaRPr lang="fr-BE" sz="2400" dirty="0">
              <a:solidFill>
                <a:schemeClr val="bg1"/>
              </a:solidFill>
              <a:latin typeface="Arial" pitchFamily="34" charset="0"/>
              <a:cs typeface="Arial" pitchFamily="34" charset="0"/>
            </a:endParaRPr>
          </a:p>
        </p:txBody>
      </p:sp>
      <p:sp>
        <p:nvSpPr>
          <p:cNvPr id="5"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110</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638780827"/>
      </p:ext>
    </p:extLst>
  </p:cSld>
  <p:clrMapOvr>
    <a:masterClrMapping/>
  </p:clrMapOvr>
  <p:transition>
    <p:wipe dir="u"/>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23" y="655857"/>
            <a:ext cx="8760542" cy="6148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xplosion 2 5"/>
          <p:cNvSpPr/>
          <p:nvPr/>
        </p:nvSpPr>
        <p:spPr bwMode="auto">
          <a:xfrm>
            <a:off x="-26604" y="1232495"/>
            <a:ext cx="1984375" cy="936625"/>
          </a:xfrm>
          <a:prstGeom prst="irregularSeal2">
            <a:avLst/>
          </a:prstGeom>
          <a:noFill/>
          <a:ln w="28575" cap="flat" cmpd="sng" algn="ctr">
            <a:solidFill>
              <a:srgbClr val="FF0000"/>
            </a:solidFill>
            <a:prstDash val="solid"/>
            <a:round/>
            <a:headEnd type="none" w="med" len="med"/>
            <a:tailEnd type="none" w="med" len="med"/>
          </a:ln>
          <a:effectLst/>
        </p:spPr>
        <p:txBody>
          <a:bodyPr/>
          <a:lstStyle/>
          <a:p>
            <a:pPr>
              <a:defRPr/>
            </a:pPr>
            <a:endParaRPr lang="en-GB" dirty="0">
              <a:gradFill flip="none" rotWithShape="1">
                <a:gsLst>
                  <a:gs pos="0">
                    <a:schemeClr val="tx1">
                      <a:tint val="66000"/>
                      <a:satMod val="160000"/>
                    </a:schemeClr>
                  </a:gs>
                  <a:gs pos="91000">
                    <a:schemeClr val="tx1">
                      <a:tint val="44500"/>
                      <a:satMod val="160000"/>
                    </a:schemeClr>
                  </a:gs>
                  <a:gs pos="100000">
                    <a:schemeClr val="tx1">
                      <a:tint val="23500"/>
                      <a:satMod val="160000"/>
                    </a:schemeClr>
                  </a:gs>
                </a:gsLst>
                <a:path path="circle">
                  <a:fillToRect l="50000" t="50000" r="50000" b="50000"/>
                </a:path>
                <a:tileRect/>
              </a:gradFill>
            </a:endParaRP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13693" y="3714950"/>
            <a:ext cx="1955365" cy="29066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8" name="Rectangle 7"/>
          <p:cNvSpPr/>
          <p:nvPr/>
        </p:nvSpPr>
        <p:spPr>
          <a:xfrm rot="20072392">
            <a:off x="2292228" y="4490292"/>
            <a:ext cx="2395869" cy="954107"/>
          </a:xfrm>
          <a:prstGeom prst="rect">
            <a:avLst/>
          </a:prstGeom>
        </p:spPr>
        <p:txBody>
          <a:bodyPr>
            <a:spAutoFit/>
          </a:bodyPr>
          <a:lstStyle/>
          <a:p>
            <a:pPr>
              <a:defRPr/>
            </a:pPr>
            <a:r>
              <a:rPr lang="fr-BE"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itchFamily="34" charset="0"/>
                <a:ea typeface="ヒラギノ角ゴ Pro W3" charset="-128"/>
                <a:cs typeface="Arial" pitchFamily="34" charset="0"/>
              </a:rPr>
              <a:t>Couverture = </a:t>
            </a:r>
          </a:p>
          <a:p>
            <a:pPr>
              <a:defRPr/>
            </a:pPr>
            <a:r>
              <a:rPr lang="fr-BE"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itchFamily="34" charset="0"/>
                <a:ea typeface="ヒラギノ角ゴ Pro W3" charset="-128"/>
                <a:cs typeface="Arial" pitchFamily="34" charset="0"/>
              </a:rPr>
              <a:t>Checklist AR</a:t>
            </a:r>
            <a:endParaRPr lang="fr-BE"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itchFamily="34" charset="0"/>
              <a:ea typeface="ヒラギノ角ゴ Pro W3" charset="-128"/>
              <a:cs typeface="Arial" pitchFamily="34" charset="0"/>
            </a:endParaRPr>
          </a:p>
        </p:txBody>
      </p:sp>
      <p:sp>
        <p:nvSpPr>
          <p:cNvPr id="9" name="Rectangle 8"/>
          <p:cNvSpPr/>
          <p:nvPr/>
        </p:nvSpPr>
        <p:spPr>
          <a:xfrm rot="779450">
            <a:off x="6233423" y="1232595"/>
            <a:ext cx="3104794" cy="400110"/>
          </a:xfrm>
          <a:prstGeom prst="rect">
            <a:avLst/>
          </a:prstGeom>
          <a:noFill/>
        </p:spPr>
        <p:txBody>
          <a:bodyPr wrap="square" lIns="91440" tIns="45720" rIns="91440" bIns="45720">
            <a:spAutoFit/>
          </a:bodyPr>
          <a:lstStyle/>
          <a:p>
            <a:pPr defTabSz="457200" eaLnBrk="1" fontAlgn="auto" hangingPunct="1">
              <a:spcBef>
                <a:spcPts val="0"/>
              </a:spcBef>
              <a:spcAft>
                <a:spcPts val="0"/>
              </a:spcAft>
            </a:pPr>
            <a:r>
              <a:rPr lang="en-US" sz="2000" b="1" cap="all" dirty="0" err="1" smtClean="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rPr>
              <a:t>Coördination</a:t>
            </a:r>
            <a:endParaRPr lang="en-US" sz="2000" b="1" cap="all" dirty="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endParaRPr>
          </a:p>
        </p:txBody>
      </p:sp>
      <p:sp>
        <p:nvSpPr>
          <p:cNvPr id="10" name="Rectangle 9"/>
          <p:cNvSpPr/>
          <p:nvPr/>
        </p:nvSpPr>
        <p:spPr>
          <a:xfrm rot="859638">
            <a:off x="5583720" y="3339278"/>
            <a:ext cx="2461700" cy="338554"/>
          </a:xfrm>
          <a:prstGeom prst="rect">
            <a:avLst/>
          </a:prstGeom>
          <a:noFill/>
        </p:spPr>
        <p:txBody>
          <a:bodyPr wrap="none" lIns="91440" tIns="45720" rIns="91440" bIns="45720">
            <a:spAutoFit/>
          </a:bodyPr>
          <a:lstStyle/>
          <a:p>
            <a:pPr defTabSz="457200" eaLnBrk="1" fontAlgn="auto" hangingPunct="1">
              <a:spcBef>
                <a:spcPts val="0"/>
              </a:spcBef>
              <a:spcAft>
                <a:spcPts val="0"/>
              </a:spcAft>
            </a:pPr>
            <a:r>
              <a:rPr lang="en-US" sz="1600" b="1" cap="all" dirty="0" err="1" smtClean="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rPr>
              <a:t>MorningStar</a:t>
            </a:r>
            <a:r>
              <a:rPr lang="en-US" sz="1600" b="1" cap="all" dirty="0" smtClean="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rPr>
              <a:t> &amp;  360°</a:t>
            </a:r>
            <a:endParaRPr lang="en-US" sz="1600" b="1" cap="all" dirty="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endParaRPr>
          </a:p>
        </p:txBody>
      </p:sp>
      <p:sp>
        <p:nvSpPr>
          <p:cNvPr id="11" name="Rectangle 2"/>
          <p:cNvSpPr txBox="1">
            <a:spLocks noChangeArrowheads="1"/>
          </p:cNvSpPr>
          <p:nvPr/>
        </p:nvSpPr>
        <p:spPr>
          <a:xfrm>
            <a:off x="0" y="0"/>
            <a:ext cx="9144000" cy="620688"/>
          </a:xfrm>
          <a:prstGeom prst="rect">
            <a:avLst/>
          </a:prstGeom>
          <a:solidFill>
            <a:schemeClr val="accent2"/>
          </a:solidFill>
        </p:spPr>
        <p:txBody>
          <a:bodyPr/>
          <a:lst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a:lstStyle>
          <a:p>
            <a:pPr fontAlgn="auto">
              <a:spcAft>
                <a:spcPts val="0"/>
              </a:spcAft>
            </a:pPr>
            <a:r>
              <a:rPr lang="fr-FR" dirty="0" smtClean="0">
                <a:solidFill>
                  <a:schemeClr val="bg1"/>
                </a:solidFill>
              </a:rPr>
              <a:t>ADAT </a:t>
            </a:r>
            <a:r>
              <a:rPr lang="fr-FR" sz="1600" dirty="0" smtClean="0">
                <a:solidFill>
                  <a:schemeClr val="bg1"/>
                </a:solidFill>
              </a:rPr>
              <a:t>(Autorisation d'Accès et/ou de Travail)</a:t>
            </a:r>
          </a:p>
        </p:txBody>
      </p:sp>
      <p:sp>
        <p:nvSpPr>
          <p:cNvPr id="12"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111</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3214663837"/>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125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7874" y="824701"/>
            <a:ext cx="8439690" cy="2282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7" name="TextBox 1"/>
          <p:cNvSpPr txBox="1">
            <a:spLocks noChangeArrowheads="1"/>
          </p:cNvSpPr>
          <p:nvPr/>
        </p:nvSpPr>
        <p:spPr bwMode="auto">
          <a:xfrm>
            <a:off x="527050" y="3086100"/>
            <a:ext cx="816133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a:solidFill>
                  <a:schemeClr val="tx1"/>
                </a:solidFill>
                <a:latin typeface="Arial" charset="0"/>
                <a:ea typeface="MS PGothic" pitchFamily="34" charset="-128"/>
              </a:defRPr>
            </a:lvl1pPr>
            <a:lvl2pPr marL="742950" indent="-285750">
              <a:defRPr sz="2600" b="1">
                <a:solidFill>
                  <a:schemeClr val="tx1"/>
                </a:solidFill>
                <a:latin typeface="Arial" charset="0"/>
                <a:ea typeface="MS PGothic" pitchFamily="34" charset="-128"/>
              </a:defRPr>
            </a:lvl2pPr>
            <a:lvl3pPr marL="1143000" indent="-228600">
              <a:defRPr sz="2600" b="1">
                <a:solidFill>
                  <a:schemeClr val="tx1"/>
                </a:solidFill>
                <a:latin typeface="Arial" charset="0"/>
                <a:ea typeface="MS PGothic" pitchFamily="34" charset="-128"/>
              </a:defRPr>
            </a:lvl3pPr>
            <a:lvl4pPr marL="1600200" indent="-228600">
              <a:defRPr sz="2600" b="1">
                <a:solidFill>
                  <a:schemeClr val="tx1"/>
                </a:solidFill>
                <a:latin typeface="Arial" charset="0"/>
                <a:ea typeface="MS PGothic" pitchFamily="34" charset="-128"/>
              </a:defRPr>
            </a:lvl4pPr>
            <a:lvl5pPr marL="2057400" indent="-228600">
              <a:defRPr sz="2600" b="1">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sz="2600" b="1">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sz="2600" b="1">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sz="2600" b="1">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sz="2600" b="1">
                <a:solidFill>
                  <a:schemeClr val="tx1"/>
                </a:solidFill>
                <a:latin typeface="Arial" charset="0"/>
                <a:ea typeface="MS PGothic" pitchFamily="34" charset="-128"/>
              </a:defRPr>
            </a:lvl9pPr>
          </a:lstStyle>
          <a:p>
            <a:pPr algn="l" defTabSz="457200" eaLnBrk="1" fontAlgn="auto" hangingPunct="1">
              <a:spcBef>
                <a:spcPts val="0"/>
              </a:spcBef>
              <a:spcAft>
                <a:spcPts val="0"/>
              </a:spcAft>
            </a:pPr>
            <a:r>
              <a:rPr lang="fr-FR" altLang="fr-FR" sz="1800" b="0" dirty="0" smtClean="0"/>
              <a:t>1 partie à cocher et remplir les données. </a:t>
            </a:r>
          </a:p>
          <a:p>
            <a:pPr algn="l" defTabSz="457200" eaLnBrk="1" fontAlgn="auto" hangingPunct="1">
              <a:spcBef>
                <a:spcPts val="0"/>
              </a:spcBef>
              <a:spcAft>
                <a:spcPts val="0"/>
              </a:spcAft>
            </a:pPr>
            <a:endParaRPr lang="fr-FR" altLang="fr-FR" sz="1800" b="0" dirty="0" smtClean="0">
              <a:solidFill>
                <a:srgbClr val="46535B"/>
              </a:solidFill>
            </a:endParaRPr>
          </a:p>
          <a:p>
            <a:pPr algn="l" defTabSz="457200" eaLnBrk="1" fontAlgn="auto" hangingPunct="1">
              <a:spcBef>
                <a:spcPts val="0"/>
              </a:spcBef>
              <a:spcAft>
                <a:spcPts val="0"/>
              </a:spcAft>
            </a:pPr>
            <a:r>
              <a:rPr lang="fr-FR" altLang="fr-FR" sz="1800" u="sng" dirty="0" smtClean="0">
                <a:solidFill>
                  <a:srgbClr val="C00000"/>
                </a:solidFill>
              </a:rPr>
              <a:t>Pour une ADAT de longue durée </a:t>
            </a:r>
            <a:r>
              <a:rPr lang="fr-FR" altLang="fr-FR" sz="1800" b="0" dirty="0" smtClean="0"/>
              <a:t>(Par exemple annuelle) et sur plusieurs postes, il est possible d’utiliser la feuille de coordination (annexe) où on peut mentionner le poste et la période à laquelle un coordinateur Elia est actif..</a:t>
            </a:r>
          </a:p>
          <a:p>
            <a:pPr algn="l" defTabSz="457200" eaLnBrk="1" fontAlgn="auto" hangingPunct="1">
              <a:spcBef>
                <a:spcPts val="0"/>
              </a:spcBef>
              <a:spcAft>
                <a:spcPts val="0"/>
              </a:spcAft>
            </a:pPr>
            <a:endParaRPr lang="fr-FR" altLang="fr-FR" sz="1800" b="0" dirty="0" smtClean="0"/>
          </a:p>
          <a:p>
            <a:pPr algn="l" defTabSz="457200" eaLnBrk="1" fontAlgn="auto" hangingPunct="1">
              <a:spcBef>
                <a:spcPts val="0"/>
              </a:spcBef>
              <a:spcAft>
                <a:spcPts val="0"/>
              </a:spcAft>
            </a:pPr>
            <a:r>
              <a:rPr lang="fr-FR" altLang="fr-FR" sz="1800" u="sng" dirty="0" smtClean="0"/>
              <a:t>En pratique:  </a:t>
            </a:r>
            <a:r>
              <a:rPr lang="fr-FR" altLang="fr-FR" sz="1800" b="0" dirty="0" smtClean="0"/>
              <a:t>Si le CT constate qu’il y a d’autre travaux dans le poste, il va se renseigner auprès de l’autre équipe et il contacte le coordinateur</a:t>
            </a:r>
          </a:p>
          <a:p>
            <a:pPr algn="l" defTabSz="457200" eaLnBrk="1" fontAlgn="auto" hangingPunct="1">
              <a:spcBef>
                <a:spcPts val="0"/>
              </a:spcBef>
              <a:spcAft>
                <a:spcPts val="0"/>
              </a:spcAft>
            </a:pPr>
            <a:r>
              <a:rPr lang="fr-FR" altLang="fr-FR" sz="1800" b="0" dirty="0" smtClean="0"/>
              <a:t>Le coordinateur l’informe sur les mesures à prendre et complète l’annexe</a:t>
            </a:r>
            <a:endParaRPr lang="fr-FR" altLang="fr-FR" sz="1800" b="0" dirty="0"/>
          </a:p>
        </p:txBody>
      </p:sp>
      <p:sp>
        <p:nvSpPr>
          <p:cNvPr id="10" name="Rectangle 9"/>
          <p:cNvSpPr/>
          <p:nvPr/>
        </p:nvSpPr>
        <p:spPr>
          <a:xfrm rot="1723636">
            <a:off x="5992227" y="1222539"/>
            <a:ext cx="3368231" cy="584775"/>
          </a:xfrm>
          <a:prstGeom prst="rect">
            <a:avLst/>
          </a:prstGeom>
          <a:noFill/>
        </p:spPr>
        <p:txBody>
          <a:bodyPr wrap="none" lIns="91440" tIns="45720" rIns="91440" bIns="45720">
            <a:spAutoFit/>
          </a:bodyPr>
          <a:lstStyle/>
          <a:p>
            <a:pPr defTabSz="457200" eaLnBrk="1" fontAlgn="auto" hangingPunct="1">
              <a:spcBef>
                <a:spcPts val="0"/>
              </a:spcBef>
              <a:spcAft>
                <a:spcPts val="0"/>
              </a:spcAft>
            </a:pPr>
            <a:r>
              <a:rPr lang="fr-FR" sz="3200" b="1" cap="all" dirty="0" smtClean="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rPr>
              <a:t>Coordination</a:t>
            </a:r>
            <a:endParaRPr lang="fr-FR" sz="3200" b="1" cap="all" dirty="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endParaRPr>
          </a:p>
        </p:txBody>
      </p:sp>
      <p:sp>
        <p:nvSpPr>
          <p:cNvPr id="8" name="Rectangle 2"/>
          <p:cNvSpPr txBox="1">
            <a:spLocks noChangeArrowheads="1"/>
          </p:cNvSpPr>
          <p:nvPr/>
        </p:nvSpPr>
        <p:spPr>
          <a:xfrm>
            <a:off x="0" y="0"/>
            <a:ext cx="9144000" cy="620688"/>
          </a:xfrm>
          <a:prstGeom prst="rect">
            <a:avLst/>
          </a:prstGeom>
          <a:solidFill>
            <a:schemeClr val="accent2"/>
          </a:solidFill>
        </p:spPr>
        <p:txBody>
          <a:bodyPr/>
          <a:lst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a:lstStyle>
          <a:p>
            <a:pPr fontAlgn="auto">
              <a:spcAft>
                <a:spcPts val="0"/>
              </a:spcAft>
            </a:pPr>
            <a:r>
              <a:rPr lang="fr-FR" dirty="0" smtClean="0">
                <a:solidFill>
                  <a:schemeClr val="bg1"/>
                </a:solidFill>
              </a:rPr>
              <a:t>ADAT </a:t>
            </a:r>
            <a:r>
              <a:rPr lang="fr-FR" sz="1600" dirty="0" smtClean="0">
                <a:solidFill>
                  <a:schemeClr val="bg1"/>
                </a:solidFill>
              </a:rPr>
              <a:t>(Autorisation d'Accès et/ou de Travail)</a:t>
            </a:r>
          </a:p>
        </p:txBody>
      </p:sp>
      <p:sp>
        <p:nvSpPr>
          <p:cNvPr id="9"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112</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1111422248"/>
      </p:ext>
    </p:extLst>
  </p:cSld>
  <p:clrMapOvr>
    <a:masterClrMapping/>
  </p:clrMapOvr>
  <p:transition>
    <p:wipe dir="u"/>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764704"/>
            <a:ext cx="88677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5287" y="4125912"/>
            <a:ext cx="8589055" cy="2585323"/>
          </a:xfrm>
          <a:prstGeom prst="rect">
            <a:avLst/>
          </a:prstGeom>
        </p:spPr>
        <p:txBody>
          <a:bodyPr wrap="square">
            <a:spAutoFit/>
          </a:bodyPr>
          <a:lstStyle/>
          <a:p>
            <a:pPr algn="l" defTabSz="457200" eaLnBrk="1" fontAlgn="auto" hangingPunct="1">
              <a:spcBef>
                <a:spcPts val="0"/>
              </a:spcBef>
              <a:spcAft>
                <a:spcPts val="0"/>
              </a:spcAft>
            </a:pPr>
            <a:r>
              <a:rPr lang="fr-BE" altLang="fr-FR" sz="1600" b="1" u="sng" dirty="0" smtClean="0">
                <a:solidFill>
                  <a:srgbClr val="FFC000"/>
                </a:solidFill>
                <a:latin typeface="Arial"/>
              </a:rPr>
              <a:t>Qui :</a:t>
            </a:r>
            <a:r>
              <a:rPr lang="fr-BE" altLang="fr-FR" sz="1600" b="1" dirty="0" smtClean="0">
                <a:solidFill>
                  <a:srgbClr val="FFC000"/>
                </a:solidFill>
                <a:latin typeface="Arial"/>
              </a:rPr>
              <a:t> </a:t>
            </a:r>
            <a:r>
              <a:rPr lang="fr-BE" altLang="fr-FR" sz="1800" dirty="0" smtClean="0">
                <a:latin typeface="Arial" charset="0"/>
                <a:ea typeface="MS PGothic" pitchFamily="34" charset="-128"/>
              </a:rPr>
              <a:t>La personne qui délivre l’ADAT ou la personne qui s’occupe de la coordination Le CT (contractant ou Elia) complète sa propre analyse de risque avec l’information du 360°. </a:t>
            </a:r>
          </a:p>
          <a:p>
            <a:pPr algn="l" defTabSz="457200" eaLnBrk="1" fontAlgn="auto" hangingPunct="1">
              <a:spcBef>
                <a:spcPts val="0"/>
              </a:spcBef>
              <a:spcAft>
                <a:spcPts val="0"/>
              </a:spcAft>
            </a:pPr>
            <a:r>
              <a:rPr lang="fr-BE" altLang="fr-FR" sz="1600" b="1" u="sng" dirty="0" smtClean="0">
                <a:solidFill>
                  <a:srgbClr val="00B0F0"/>
                </a:solidFill>
                <a:latin typeface="Arial"/>
              </a:rPr>
              <a:t>Travaux par Elia</a:t>
            </a:r>
            <a:r>
              <a:rPr lang="fr-BE" altLang="fr-FR" sz="1600" dirty="0" smtClean="0">
                <a:solidFill>
                  <a:srgbClr val="46535B"/>
                </a:solidFill>
                <a:latin typeface="Arial"/>
              </a:rPr>
              <a:t>, </a:t>
            </a:r>
            <a:r>
              <a:rPr lang="fr-BE" altLang="fr-FR" sz="1800" dirty="0" smtClean="0">
                <a:latin typeface="Arial" charset="0"/>
                <a:ea typeface="MS PGothic" pitchFamily="34" charset="-128"/>
              </a:rPr>
              <a:t>Si l’ADAT est donnée à un collègue, on peut mentionner le résultat de l’analyse de risque ainsi que le 360°  </a:t>
            </a:r>
          </a:p>
          <a:p>
            <a:pPr algn="l" defTabSz="457200" eaLnBrk="1" fontAlgn="auto" hangingPunct="1">
              <a:spcBef>
                <a:spcPts val="0"/>
              </a:spcBef>
              <a:spcAft>
                <a:spcPts val="0"/>
              </a:spcAft>
            </a:pPr>
            <a:r>
              <a:rPr lang="fr-BE" altLang="fr-FR" sz="1600" b="1" u="sng" dirty="0" smtClean="0">
                <a:solidFill>
                  <a:srgbClr val="00B050"/>
                </a:solidFill>
                <a:latin typeface="Arial"/>
              </a:rPr>
              <a:t>Travaux avec un contra	</a:t>
            </a:r>
            <a:r>
              <a:rPr lang="fr-BE" altLang="fr-FR" sz="1600" b="1" u="sng" dirty="0" err="1" smtClean="0">
                <a:solidFill>
                  <a:srgbClr val="00B050"/>
                </a:solidFill>
                <a:latin typeface="Arial"/>
              </a:rPr>
              <a:t>ctant</a:t>
            </a:r>
            <a:r>
              <a:rPr lang="fr-BE" altLang="fr-FR" sz="1600" dirty="0" smtClean="0">
                <a:solidFill>
                  <a:srgbClr val="46535B"/>
                </a:solidFill>
                <a:latin typeface="Arial"/>
              </a:rPr>
              <a:t>, </a:t>
            </a:r>
            <a:r>
              <a:rPr lang="fr-BE" altLang="fr-FR" sz="1800" dirty="0" smtClean="0">
                <a:latin typeface="Arial" charset="0"/>
                <a:ea typeface="MS PGothic" pitchFamily="34" charset="-128"/>
              </a:rPr>
              <a:t>360°toujours à exécuter si plusieurs travaux sur le site. Le résultat  peut être repris sur l’ADAT. </a:t>
            </a:r>
          </a:p>
          <a:p>
            <a:pPr algn="l" defTabSz="457200" eaLnBrk="1" fontAlgn="auto" hangingPunct="1">
              <a:spcBef>
                <a:spcPts val="0"/>
              </a:spcBef>
              <a:spcAft>
                <a:spcPts val="0"/>
              </a:spcAft>
            </a:pPr>
            <a:r>
              <a:rPr lang="fr-BE" altLang="fr-FR" sz="1800" dirty="0" smtClean="0">
                <a:latin typeface="Arial" charset="0"/>
                <a:ea typeface="MS PGothic" pitchFamily="34" charset="-128"/>
              </a:rPr>
              <a:t>Une trace écrite est une valeur ajoutée mais doit se faire par le CT du contractant sur son analyse de risque. </a:t>
            </a:r>
            <a:endParaRPr lang="fr-BE" altLang="fr-FR" sz="1800" dirty="0">
              <a:latin typeface="Arial" charset="0"/>
              <a:ea typeface="MS PGothic" pitchFamily="34" charset="-128"/>
            </a:endParaRPr>
          </a:p>
        </p:txBody>
      </p:sp>
      <p:sp>
        <p:nvSpPr>
          <p:cNvPr id="13" name="Rectangle 12"/>
          <p:cNvSpPr/>
          <p:nvPr/>
        </p:nvSpPr>
        <p:spPr>
          <a:xfrm rot="942873">
            <a:off x="5523880" y="883778"/>
            <a:ext cx="3688446" cy="461665"/>
          </a:xfrm>
          <a:prstGeom prst="rect">
            <a:avLst/>
          </a:prstGeom>
          <a:noFill/>
        </p:spPr>
        <p:txBody>
          <a:bodyPr wrap="none" lIns="91440" tIns="45720" rIns="91440" bIns="45720">
            <a:spAutoFit/>
          </a:bodyPr>
          <a:lstStyle/>
          <a:p>
            <a:pPr defTabSz="457200" eaLnBrk="1" fontAlgn="auto" hangingPunct="1">
              <a:spcBef>
                <a:spcPts val="0"/>
              </a:spcBef>
              <a:spcAft>
                <a:spcPts val="0"/>
              </a:spcAft>
            </a:pPr>
            <a:r>
              <a:rPr lang="fr-BE" sz="2400" b="1" cap="all" dirty="0" err="1" smtClean="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rPr>
              <a:t>MorningStar</a:t>
            </a:r>
            <a:r>
              <a:rPr lang="fr-BE" sz="2400" b="1" cap="all" dirty="0" smtClean="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rPr>
              <a:t> &amp;  360°</a:t>
            </a:r>
            <a:endParaRPr lang="fr-BE" sz="2400" b="1" cap="all" dirty="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endParaRPr>
          </a:p>
        </p:txBody>
      </p:sp>
      <p:sp>
        <p:nvSpPr>
          <p:cNvPr id="10" name="Rectangle 2"/>
          <p:cNvSpPr txBox="1">
            <a:spLocks noChangeArrowheads="1"/>
          </p:cNvSpPr>
          <p:nvPr/>
        </p:nvSpPr>
        <p:spPr>
          <a:xfrm>
            <a:off x="0" y="0"/>
            <a:ext cx="9144000" cy="620688"/>
          </a:xfrm>
          <a:prstGeom prst="rect">
            <a:avLst/>
          </a:prstGeom>
          <a:solidFill>
            <a:schemeClr val="accent2"/>
          </a:solidFill>
        </p:spPr>
        <p:txBody>
          <a:bodyPr/>
          <a:lst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a:lstStyle>
          <a:p>
            <a:pPr fontAlgn="auto">
              <a:spcAft>
                <a:spcPts val="0"/>
              </a:spcAft>
            </a:pPr>
            <a:r>
              <a:rPr lang="fr-BE" dirty="0" smtClean="0">
                <a:solidFill>
                  <a:schemeClr val="bg1"/>
                </a:solidFill>
              </a:rPr>
              <a:t>ADAT </a:t>
            </a:r>
            <a:r>
              <a:rPr lang="fr-BE" sz="1600" dirty="0" smtClean="0">
                <a:solidFill>
                  <a:schemeClr val="bg1"/>
                </a:solidFill>
              </a:rPr>
              <a:t>(Autorisation d'Accès et/ou de Travail)</a:t>
            </a:r>
          </a:p>
        </p:txBody>
      </p:sp>
      <p:sp>
        <p:nvSpPr>
          <p:cNvPr id="8"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113</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1159227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8132762" cy="712788"/>
          </a:xfrm>
        </p:spPr>
        <p:txBody>
          <a:bodyPr/>
          <a:lstStyle/>
          <a:p>
            <a:r>
              <a:rPr lang="nl-BE" sz="2800" dirty="0" smtClean="0"/>
              <a:t>Cross-</a:t>
            </a:r>
            <a:r>
              <a:rPr lang="nl-BE" sz="2800" dirty="0" err="1" smtClean="0"/>
              <a:t>contrôle</a:t>
            </a:r>
            <a:r>
              <a:rPr lang="nl-BE" sz="2800" dirty="0" smtClean="0"/>
              <a:t> des </a:t>
            </a:r>
            <a:r>
              <a:rPr lang="nl-BE" sz="2800" dirty="0" err="1" smtClean="0"/>
              <a:t>mesures</a:t>
            </a:r>
            <a:r>
              <a:rPr lang="nl-BE" sz="2800" dirty="0" smtClean="0"/>
              <a:t> de </a:t>
            </a:r>
            <a:r>
              <a:rPr lang="nl-BE" sz="2800" dirty="0" err="1" smtClean="0"/>
              <a:t>sécurité</a:t>
            </a:r>
            <a:r>
              <a:rPr lang="nl-BE" sz="2800" dirty="0" smtClean="0"/>
              <a:t> </a:t>
            </a:r>
            <a:r>
              <a:rPr lang="nl-BE" sz="2800" dirty="0" err="1" smtClean="0"/>
              <a:t>électriques</a:t>
            </a:r>
            <a:endParaRPr lang="nl-BE" sz="28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550" y="1556792"/>
            <a:ext cx="2762250" cy="3816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538859" y="5038368"/>
            <a:ext cx="2523991" cy="1209092"/>
            <a:chOff x="350136" y="1614902"/>
            <a:chExt cx="2523991" cy="1209092"/>
          </a:xfrm>
        </p:grpSpPr>
        <p:pic>
          <p:nvPicPr>
            <p:cNvPr id="8"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8383" y="1897214"/>
              <a:ext cx="1707677" cy="926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50136" y="1614902"/>
              <a:ext cx="252399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dirty="0" err="1" smtClean="0">
                  <a:ln>
                    <a:noFill/>
                  </a:ln>
                  <a:effectLst/>
                  <a:uLnTx/>
                  <a:uFillTx/>
                  <a:latin typeface="+mn-lt"/>
                </a:rPr>
                <a:t>Responsable</a:t>
              </a:r>
              <a:r>
                <a:rPr kumimoji="0" lang="nl-BE" sz="1800" b="0" i="0" u="none" strike="noStrike" kern="0" cap="none" spc="0" normalizeH="0" baseline="0" noProof="0" dirty="0" smtClean="0">
                  <a:ln>
                    <a:noFill/>
                  </a:ln>
                  <a:effectLst/>
                  <a:uLnTx/>
                  <a:uFillTx/>
                  <a:latin typeface="+mn-lt"/>
                </a:rPr>
                <a:t> de </a:t>
              </a:r>
              <a:r>
                <a:rPr kumimoji="0" lang="nl-BE" sz="1800" b="0" i="0" u="none" strike="noStrike" kern="0" cap="none" spc="0" normalizeH="0" baseline="0" noProof="0" dirty="0" err="1" smtClean="0">
                  <a:ln>
                    <a:noFill/>
                  </a:ln>
                  <a:effectLst/>
                  <a:uLnTx/>
                  <a:uFillTx/>
                  <a:latin typeface="+mn-lt"/>
                </a:rPr>
                <a:t>travail</a:t>
              </a:r>
              <a:endParaRPr kumimoji="0" lang="nl-BE" sz="1800" b="0" i="0" u="none" strike="noStrike" kern="0" cap="none" spc="0" normalizeH="0" baseline="0" noProof="0" dirty="0" smtClean="0">
                <a:ln>
                  <a:noFill/>
                </a:ln>
                <a:effectLst/>
                <a:uLnTx/>
                <a:uFillTx/>
                <a:latin typeface="+mn-lt"/>
              </a:endParaRPr>
            </a:p>
          </p:txBody>
        </p:sp>
      </p:grpSp>
      <p:grpSp>
        <p:nvGrpSpPr>
          <p:cNvPr id="10" name="Group 9"/>
          <p:cNvGrpSpPr/>
          <p:nvPr/>
        </p:nvGrpSpPr>
        <p:grpSpPr>
          <a:xfrm>
            <a:off x="206407" y="1556792"/>
            <a:ext cx="3024336" cy="1874579"/>
            <a:chOff x="-1131969" y="1427603"/>
            <a:chExt cx="3024336" cy="1648960"/>
          </a:xfrm>
        </p:grpSpPr>
        <p:pic>
          <p:nvPicPr>
            <p:cNvPr id="11"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2866" y="2181109"/>
              <a:ext cx="1154470" cy="89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131969" y="1427603"/>
              <a:ext cx="3024336"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dirty="0" err="1" smtClean="0">
                  <a:latin typeface="+mn-lt"/>
                </a:rPr>
                <a:t>Responsable</a:t>
              </a:r>
              <a:r>
                <a:rPr lang="nl-BE" sz="1800" kern="0" dirty="0" smtClean="0">
                  <a:latin typeface="+mn-lt"/>
                </a:rPr>
                <a:t> </a:t>
              </a:r>
              <a:r>
                <a:rPr lang="nl-BE" sz="1800" kern="0" dirty="0" err="1" smtClean="0">
                  <a:latin typeface="+mn-lt"/>
                </a:rPr>
                <a:t>d’installation</a:t>
              </a:r>
              <a:endParaRPr kumimoji="0" lang="nl-BE" sz="1800" b="0" i="0" u="none" strike="noStrike" kern="0" cap="none" spc="0" normalizeH="0" baseline="0" noProof="0" dirty="0" smtClean="0">
                <a:ln>
                  <a:noFill/>
                </a:ln>
                <a:effectLst/>
                <a:uLnTx/>
                <a:uFillTx/>
                <a:latin typeface="+mn-lt"/>
              </a:endParaRPr>
            </a:p>
          </p:txBody>
        </p:sp>
      </p:grpSp>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697977" y="3075779"/>
            <a:ext cx="1336810" cy="1762789"/>
          </a:xfrm>
          <a:prstGeom prst="rect">
            <a:avLst/>
          </a:prstGeom>
          <a:ln w="38100">
            <a:solidFill>
              <a:schemeClr val="tx2"/>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708244" y="4948300"/>
            <a:ext cx="1316275" cy="1721060"/>
          </a:xfrm>
          <a:prstGeom prst="rect">
            <a:avLst/>
          </a:prstGeom>
          <a:ln w="38100">
            <a:solidFill>
              <a:schemeClr val="tx2"/>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697977" y="1185330"/>
            <a:ext cx="1336810" cy="1762788"/>
          </a:xfrm>
          <a:prstGeom prst="rect">
            <a:avLst/>
          </a:prstGeom>
          <a:ln w="38100">
            <a:solidFill>
              <a:schemeClr val="tx2"/>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311248" y="5396540"/>
            <a:ext cx="1720784" cy="164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114</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1370177684"/>
      </p:ext>
    </p:extLst>
  </p:cSld>
  <p:clrMapOvr>
    <a:masterClrMapping/>
  </p:clrMapOvr>
  <p:transition>
    <p:wipe dir="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sz="quarter" idx="13"/>
          </p:nvPr>
        </p:nvSpPr>
        <p:spPr>
          <a:xfrm>
            <a:off x="251520" y="836711"/>
            <a:ext cx="8132400" cy="5527459"/>
          </a:xfrm>
          <a:prstGeom prst="rect">
            <a:avLst/>
          </a:prstGeom>
        </p:spPr>
        <p:txBody>
          <a:bodyPr>
            <a:normAutofit fontScale="92500" lnSpcReduction="20000"/>
          </a:bodyPr>
          <a:lstStyle/>
          <a:p>
            <a:pPr marL="0" indent="0" algn="ctr">
              <a:lnSpc>
                <a:spcPct val="150000"/>
              </a:lnSpc>
              <a:buNone/>
            </a:pPr>
            <a:r>
              <a:rPr lang="fr-FR" sz="2000" b="1" dirty="0" smtClean="0">
                <a:solidFill>
                  <a:srgbClr val="F86613"/>
                </a:solidFill>
              </a:rPr>
              <a:t>	</a:t>
            </a:r>
            <a:r>
              <a:rPr lang="fr-FR" sz="2000" dirty="0">
                <a:solidFill>
                  <a:srgbClr val="00B050"/>
                </a:solidFill>
              </a:rPr>
              <a:t>Travaux hors tension : </a:t>
            </a:r>
            <a:r>
              <a:rPr lang="fr-FR" sz="2000" dirty="0" smtClean="0">
                <a:solidFill>
                  <a:srgbClr val="00B050"/>
                </a:solidFill>
              </a:rPr>
              <a:t>Application des 7</a:t>
            </a:r>
            <a:r>
              <a:rPr lang="fr-FR" sz="1800" dirty="0" smtClean="0">
                <a:solidFill>
                  <a:srgbClr val="00B050"/>
                </a:solidFill>
              </a:rPr>
              <a:t> </a:t>
            </a:r>
            <a:r>
              <a:rPr lang="fr-FR" sz="1800" dirty="0">
                <a:solidFill>
                  <a:srgbClr val="00B050"/>
                </a:solidFill>
              </a:rPr>
              <a:t>règles d'or </a:t>
            </a:r>
            <a:endParaRPr lang="fr-FR" sz="1800" dirty="0" smtClean="0">
              <a:solidFill>
                <a:srgbClr val="00B050"/>
              </a:solidFill>
            </a:endParaRPr>
          </a:p>
          <a:p>
            <a:pPr marL="0" indent="0" algn="ctr">
              <a:lnSpc>
                <a:spcPct val="150000"/>
              </a:lnSpc>
              <a:buNone/>
            </a:pPr>
            <a:r>
              <a:rPr lang="fr-FR" sz="2000" b="1" dirty="0" smtClean="0">
                <a:solidFill>
                  <a:srgbClr val="00B050"/>
                </a:solidFill>
              </a:rPr>
              <a:t>Objectif </a:t>
            </a:r>
            <a:r>
              <a:rPr lang="fr-FR" sz="2000" dirty="0" smtClean="0">
                <a:solidFill>
                  <a:srgbClr val="00B050"/>
                </a:solidFill>
              </a:rPr>
              <a:t>= créer un environnement de travail sûr à proximité des installations HT et/ou pour travailler à des installations HT</a:t>
            </a:r>
          </a:p>
          <a:p>
            <a:pPr marL="0" indent="0" algn="ctr">
              <a:lnSpc>
                <a:spcPct val="150000"/>
              </a:lnSpc>
              <a:buNone/>
            </a:pPr>
            <a:endParaRPr lang="fr-FR" dirty="0">
              <a:solidFill>
                <a:srgbClr val="00B050"/>
              </a:solidFill>
            </a:endParaRPr>
          </a:p>
          <a:p>
            <a:pPr marL="0" indent="0" algn="ctr">
              <a:lnSpc>
                <a:spcPct val="150000"/>
              </a:lnSpc>
              <a:buNone/>
            </a:pPr>
            <a:endParaRPr lang="fr-FR" sz="2000" dirty="0" smtClean="0">
              <a:solidFill>
                <a:srgbClr val="00B050"/>
              </a:solidFill>
            </a:endParaRPr>
          </a:p>
          <a:p>
            <a:pPr marL="457200" indent="-457200">
              <a:lnSpc>
                <a:spcPct val="150000"/>
              </a:lnSpc>
              <a:buSzPct val="95000"/>
              <a:buFont typeface="+mj-lt"/>
              <a:buAutoNum type="arabicPeriod"/>
            </a:pPr>
            <a:r>
              <a:rPr lang="fr-FR" sz="2000" dirty="0" smtClean="0">
                <a:solidFill>
                  <a:srgbClr val="FF0000"/>
                </a:solidFill>
              </a:rPr>
              <a:t>Préparation du travail </a:t>
            </a:r>
          </a:p>
          <a:p>
            <a:pPr marL="457200" indent="-457200">
              <a:lnSpc>
                <a:spcPct val="150000"/>
              </a:lnSpc>
              <a:buSzPct val="95000"/>
              <a:buFont typeface="+mj-lt"/>
              <a:buAutoNum type="arabicPeriod"/>
            </a:pPr>
            <a:r>
              <a:rPr lang="fr-FR" sz="2000" dirty="0">
                <a:solidFill>
                  <a:srgbClr val="FF0000"/>
                </a:solidFill>
              </a:rPr>
              <a:t>Sectionner </a:t>
            </a:r>
          </a:p>
          <a:p>
            <a:pPr marL="457200" indent="-457200">
              <a:lnSpc>
                <a:spcPct val="150000"/>
              </a:lnSpc>
              <a:buSzPct val="95000"/>
              <a:buFont typeface="+mj-lt"/>
              <a:buAutoNum type="arabicPeriod"/>
            </a:pPr>
            <a:r>
              <a:rPr lang="fr-FR" sz="2000" dirty="0">
                <a:solidFill>
                  <a:srgbClr val="FF0000"/>
                </a:solidFill>
              </a:rPr>
              <a:t>Verrouiller</a:t>
            </a:r>
            <a:r>
              <a:rPr lang="fr-FR" sz="2000" dirty="0" smtClean="0"/>
              <a:t> contre un réenclenchement                                             et </a:t>
            </a:r>
            <a:r>
              <a:rPr lang="fr-FR" sz="2000" dirty="0">
                <a:solidFill>
                  <a:srgbClr val="FF0000"/>
                </a:solidFill>
              </a:rPr>
              <a:t>condamner</a:t>
            </a:r>
            <a:r>
              <a:rPr lang="fr-FR" sz="2000" dirty="0" smtClean="0"/>
              <a:t> (cartes)</a:t>
            </a:r>
          </a:p>
          <a:p>
            <a:pPr marL="457200" indent="-457200">
              <a:lnSpc>
                <a:spcPct val="150000"/>
              </a:lnSpc>
              <a:buSzPct val="95000"/>
              <a:buFont typeface="+mj-lt"/>
              <a:buAutoNum type="arabicPeriod"/>
            </a:pPr>
            <a:r>
              <a:rPr lang="fr-FR" sz="2000" dirty="0">
                <a:solidFill>
                  <a:srgbClr val="FF0000"/>
                </a:solidFill>
              </a:rPr>
              <a:t>Mesurer</a:t>
            </a:r>
            <a:r>
              <a:rPr lang="fr-FR" sz="2000" dirty="0" smtClean="0"/>
              <a:t> l'absence de tension</a:t>
            </a:r>
          </a:p>
          <a:p>
            <a:pPr marL="457200" indent="-457200">
              <a:lnSpc>
                <a:spcPct val="150000"/>
              </a:lnSpc>
              <a:buSzPct val="95000"/>
              <a:buFont typeface="+mj-lt"/>
              <a:buAutoNum type="arabicPeriod"/>
            </a:pPr>
            <a:r>
              <a:rPr lang="fr-FR" sz="2000" dirty="0" smtClean="0"/>
              <a:t>Mettre à la </a:t>
            </a:r>
            <a:r>
              <a:rPr lang="fr-FR" sz="2000" dirty="0">
                <a:solidFill>
                  <a:srgbClr val="FF0000"/>
                </a:solidFill>
              </a:rPr>
              <a:t>terre et court-circuiter </a:t>
            </a:r>
          </a:p>
          <a:p>
            <a:pPr marL="457200" indent="-457200">
              <a:lnSpc>
                <a:spcPct val="150000"/>
              </a:lnSpc>
              <a:buSzPct val="95000"/>
              <a:buFont typeface="+mj-lt"/>
              <a:buAutoNum type="arabicPeriod"/>
            </a:pPr>
            <a:r>
              <a:rPr lang="fr-FR" sz="2000" dirty="0">
                <a:solidFill>
                  <a:srgbClr val="FF0000"/>
                </a:solidFill>
              </a:rPr>
              <a:t>Baliser </a:t>
            </a:r>
          </a:p>
          <a:p>
            <a:pPr marL="457200" indent="-457200">
              <a:lnSpc>
                <a:spcPct val="150000"/>
              </a:lnSpc>
              <a:buSzPct val="95000"/>
              <a:buFont typeface="+mj-lt"/>
              <a:buAutoNum type="arabicPeriod"/>
            </a:pPr>
            <a:r>
              <a:rPr lang="fr-FR" sz="2000" dirty="0">
                <a:solidFill>
                  <a:srgbClr val="FF0000"/>
                </a:solidFill>
              </a:rPr>
              <a:t>Débloquer l'installation </a:t>
            </a:r>
            <a:r>
              <a:rPr lang="fr-FR" sz="2000" dirty="0" smtClean="0"/>
              <a:t>– ADT+AMS</a:t>
            </a:r>
          </a:p>
        </p:txBody>
      </p:sp>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348880"/>
            <a:ext cx="2913534" cy="401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4"/>
          <p:cNvSpPr txBox="1">
            <a:spLocks noChangeArrowheads="1"/>
          </p:cNvSpPr>
          <p:nvPr/>
        </p:nvSpPr>
        <p:spPr>
          <a:xfrm>
            <a:off x="97034" y="28826"/>
            <a:ext cx="8928992" cy="1143000"/>
          </a:xfrm>
          <a:prstGeom prst="rect">
            <a:avLst/>
          </a:prstGeom>
          <a:noFill/>
        </p:spPr>
        <p:txBody>
          <a:bodyPr/>
          <a:lst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a:lstStyle>
          <a:p>
            <a:pPr fontAlgn="auto">
              <a:spcAft>
                <a:spcPts val="0"/>
              </a:spcAft>
            </a:pPr>
            <a:r>
              <a:rPr lang="fr-FR" sz="2800" dirty="0" smtClean="0"/>
              <a:t>Travaux aux installations électriques </a:t>
            </a:r>
            <a:br>
              <a:rPr lang="fr-FR" sz="2800" dirty="0" smtClean="0"/>
            </a:br>
            <a:r>
              <a:rPr lang="fr-FR" sz="2800" dirty="0" smtClean="0"/>
              <a:t>   </a:t>
            </a:r>
            <a:endParaRPr lang="fr-FR" sz="2000" dirty="0" smtClean="0"/>
          </a:p>
        </p:txBody>
      </p:sp>
      <p:sp>
        <p:nvSpPr>
          <p:cNvPr id="7"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115</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706686021"/>
      </p:ext>
    </p:extLst>
  </p:cSld>
  <p:clrMapOvr>
    <a:masterClrMapping/>
  </p:clrMapOvr>
  <p:transition>
    <p:wipe di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fr-BE" dirty="0" smtClean="0"/>
              <a:t>Mise en sécurité d’une installation HT</a:t>
            </a:r>
          </a:p>
        </p:txBody>
      </p:sp>
      <p:graphicFrame>
        <p:nvGraphicFramePr>
          <p:cNvPr id="86019" name="Object 3"/>
          <p:cNvGraphicFramePr>
            <a:graphicFrameLocks noGrp="1" noChangeAspect="1"/>
          </p:cNvGraphicFramePr>
          <p:nvPr>
            <p:ph idx="4294967295"/>
            <p:extLst>
              <p:ext uri="{D42A27DB-BD31-4B8C-83A1-F6EECF244321}">
                <p14:modId xmlns:p14="http://schemas.microsoft.com/office/powerpoint/2010/main" val="599598768"/>
              </p:ext>
            </p:extLst>
          </p:nvPr>
        </p:nvGraphicFramePr>
        <p:xfrm>
          <a:off x="467544" y="1700213"/>
          <a:ext cx="8229600" cy="1960562"/>
        </p:xfrm>
        <a:graphic>
          <a:graphicData uri="http://schemas.openxmlformats.org/presentationml/2006/ole">
            <mc:AlternateContent xmlns:mc="http://schemas.openxmlformats.org/markup-compatibility/2006">
              <mc:Choice xmlns:v="urn:schemas-microsoft-com:vml" Requires="v">
                <p:oleObj spid="_x0000_s371818" name="Visio" r:id="rId3" imgW="7463409" imgH="1777746" progId="Visio.Drawing.11">
                  <p:embed/>
                </p:oleObj>
              </mc:Choice>
              <mc:Fallback>
                <p:oleObj name="Visio" r:id="rId3" imgW="7463409" imgH="1777746"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700213"/>
                        <a:ext cx="8229600"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03812" name="Text Box 4"/>
          <p:cNvSpPr txBox="1">
            <a:spLocks noChangeArrowheads="1"/>
          </p:cNvSpPr>
          <p:nvPr/>
        </p:nvSpPr>
        <p:spPr bwMode="auto">
          <a:xfrm>
            <a:off x="0" y="5060950"/>
            <a:ext cx="1979613"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sz="1000" b="1" dirty="0" smtClean="0">
                <a:latin typeface="Verdana" pitchFamily="34" charset="0"/>
              </a:rPr>
              <a:t>Chargé de manœuvre poste A</a:t>
            </a:r>
            <a:endParaRPr lang="fr-BE" sz="1000" b="1" dirty="0">
              <a:latin typeface="Verdana" pitchFamily="34" charset="0"/>
            </a:endParaRPr>
          </a:p>
        </p:txBody>
      </p:sp>
      <p:pic>
        <p:nvPicPr>
          <p:cNvPr id="503813" name="Picture 5" descr="090708 Schelle Centrale 00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4213" y="3644900"/>
            <a:ext cx="534987" cy="1190625"/>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6022" name="Picture 6" descr="UP_Dispatching_Cente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51275" y="4292600"/>
            <a:ext cx="1490663" cy="909638"/>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03815" name="Text Box 7"/>
          <p:cNvSpPr txBox="1">
            <a:spLocks noChangeArrowheads="1"/>
          </p:cNvSpPr>
          <p:nvPr/>
        </p:nvSpPr>
        <p:spPr bwMode="auto">
          <a:xfrm>
            <a:off x="7164388" y="5084763"/>
            <a:ext cx="1979612"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sz="1000" b="1" dirty="0" smtClean="0">
                <a:latin typeface="Verdana" pitchFamily="34" charset="0"/>
              </a:rPr>
              <a:t>Chargé de manœuvre poste B</a:t>
            </a:r>
            <a:endParaRPr lang="fr-BE" sz="1000" b="1" dirty="0">
              <a:latin typeface="Verdana" pitchFamily="34" charset="0"/>
            </a:endParaRPr>
          </a:p>
        </p:txBody>
      </p:sp>
      <p:sp>
        <p:nvSpPr>
          <p:cNvPr id="86024" name="Text Box 8"/>
          <p:cNvSpPr txBox="1">
            <a:spLocks noChangeArrowheads="1"/>
          </p:cNvSpPr>
          <p:nvPr/>
        </p:nvSpPr>
        <p:spPr bwMode="auto">
          <a:xfrm>
            <a:off x="3492500" y="5373688"/>
            <a:ext cx="223202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sz="1000" b="1" dirty="0" smtClean="0">
                <a:latin typeface="Verdana" pitchFamily="34" charset="0"/>
              </a:rPr>
              <a:t>Chargé d’exploitation (CE) mène les manœuvres</a:t>
            </a:r>
            <a:endParaRPr lang="fr-BE" sz="1000" b="1" dirty="0">
              <a:latin typeface="Verdana" pitchFamily="34" charset="0"/>
            </a:endParaRPr>
          </a:p>
        </p:txBody>
      </p:sp>
      <p:pic>
        <p:nvPicPr>
          <p:cNvPr id="503817" name="Picture 9" descr="081106 Zwijndrecht 140"/>
          <p:cNvPicPr>
            <a:picLocks noChangeAspect="1" noChangeArrowheads="1"/>
          </p:cNvPicPr>
          <p:nvPr/>
        </p:nvPicPr>
        <p:blipFill>
          <a:blip r:embed="rId7" cstate="email">
            <a:lum bright="20000"/>
            <a:extLst>
              <a:ext uri="{28A0092B-C50C-407E-A947-70E740481C1C}">
                <a14:useLocalDpi xmlns:a14="http://schemas.microsoft.com/office/drawing/2010/main" val="0"/>
              </a:ext>
            </a:extLst>
          </a:blip>
          <a:srcRect/>
          <a:stretch>
            <a:fillRect/>
          </a:stretch>
        </p:blipFill>
        <p:spPr bwMode="auto">
          <a:xfrm>
            <a:off x="7956550" y="3644900"/>
            <a:ext cx="554038" cy="1223963"/>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03818" name="Line 10"/>
          <p:cNvSpPr>
            <a:spLocks noChangeShapeType="1"/>
          </p:cNvSpPr>
          <p:nvPr/>
        </p:nvSpPr>
        <p:spPr bwMode="auto">
          <a:xfrm flipH="1" flipV="1">
            <a:off x="1331913" y="4005263"/>
            <a:ext cx="2447925" cy="792162"/>
          </a:xfrm>
          <a:prstGeom prst="line">
            <a:avLst/>
          </a:prstGeom>
          <a:noFill/>
          <a:ln w="28575">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503819" name="Line 11"/>
          <p:cNvSpPr>
            <a:spLocks noChangeShapeType="1"/>
          </p:cNvSpPr>
          <p:nvPr/>
        </p:nvSpPr>
        <p:spPr bwMode="auto">
          <a:xfrm flipV="1">
            <a:off x="5435600" y="4076700"/>
            <a:ext cx="2376488" cy="792163"/>
          </a:xfrm>
          <a:prstGeom prst="line">
            <a:avLst/>
          </a:prstGeom>
          <a:noFill/>
          <a:ln w="28575">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2" name="Rectangle 11"/>
          <p:cNvSpPr/>
          <p:nvPr/>
        </p:nvSpPr>
        <p:spPr>
          <a:xfrm rot="21205488">
            <a:off x="2713807" y="1381378"/>
            <a:ext cx="3398686" cy="461665"/>
          </a:xfrm>
          <a:prstGeom prst="rect">
            <a:avLst/>
          </a:prstGeom>
          <a:noFill/>
        </p:spPr>
        <p:txBody>
          <a:bodyPr wrap="none">
            <a:spAutoFit/>
          </a:bodyPr>
          <a:lstStyle/>
          <a:p>
            <a:pPr>
              <a:defRPr/>
            </a:pPr>
            <a:r>
              <a:rPr lang="en-US" sz="2400" b="1" dirty="0" smtClean="0">
                <a:ln w="18000">
                  <a:noFill/>
                  <a:prstDash val="solid"/>
                  <a:miter lim="800000"/>
                </a:ln>
                <a:solidFill>
                  <a:srgbClr val="FF3300"/>
                </a:solidFill>
                <a:effectLst>
                  <a:outerShdw blurRad="25500" dist="23000" dir="7020000" algn="tl">
                    <a:srgbClr val="000000">
                      <a:alpha val="50000"/>
                    </a:srgbClr>
                  </a:outerShdw>
                </a:effectLst>
                <a:latin typeface="+mj-lt"/>
              </a:rPr>
              <a:t>Installation </a:t>
            </a:r>
            <a:r>
              <a:rPr lang="en-US" sz="2400" b="1" dirty="0" err="1" smtClean="0">
                <a:ln w="18000">
                  <a:noFill/>
                  <a:prstDash val="solid"/>
                  <a:miter lim="800000"/>
                </a:ln>
                <a:solidFill>
                  <a:srgbClr val="FF3300"/>
                </a:solidFill>
                <a:effectLst>
                  <a:outerShdw blurRad="25500" dist="23000" dir="7020000" algn="tl">
                    <a:srgbClr val="000000">
                      <a:alpha val="50000"/>
                    </a:srgbClr>
                  </a:outerShdw>
                </a:effectLst>
                <a:latin typeface="+mj-lt"/>
              </a:rPr>
              <a:t>en</a:t>
            </a:r>
            <a:r>
              <a:rPr lang="en-US" sz="2400" b="1" dirty="0" smtClean="0">
                <a:ln w="18000">
                  <a:noFill/>
                  <a:prstDash val="solid"/>
                  <a:miter lim="800000"/>
                </a:ln>
                <a:solidFill>
                  <a:srgbClr val="FF3300"/>
                </a:solidFill>
                <a:effectLst>
                  <a:outerShdw blurRad="25500" dist="23000" dir="7020000" algn="tl">
                    <a:srgbClr val="000000">
                      <a:alpha val="50000"/>
                    </a:srgbClr>
                  </a:outerShdw>
                </a:effectLst>
                <a:latin typeface="+mj-lt"/>
              </a:rPr>
              <a:t> service</a:t>
            </a:r>
            <a:endParaRPr lang="en-US" sz="2400" b="1" dirty="0">
              <a:ln w="18000">
                <a:noFill/>
                <a:prstDash val="solid"/>
                <a:miter lim="800000"/>
              </a:ln>
              <a:solidFill>
                <a:srgbClr val="FF3300"/>
              </a:solidFill>
              <a:effectLst>
                <a:outerShdw blurRad="25500" dist="23000" dir="7020000" algn="tl">
                  <a:srgbClr val="000000">
                    <a:alpha val="50000"/>
                  </a:srgbClr>
                </a:outerShdw>
              </a:effectLst>
              <a:latin typeface="+mj-lt"/>
            </a:endParaRPr>
          </a:p>
        </p:txBody>
      </p:sp>
      <p:pic>
        <p:nvPicPr>
          <p:cNvPr id="13" name="Picture 6" descr="DSC01060"/>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211638" y="2276475"/>
            <a:ext cx="760412"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sp>
        <p:nvSpPr>
          <p:cNvPr id="15"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116</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364094977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38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38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38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38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38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3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2" grpId="0"/>
      <p:bldP spid="503815" grpId="0"/>
      <p:bldP spid="503818" grpId="0" animBg="1"/>
      <p:bldP spid="50381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394447" y="391607"/>
            <a:ext cx="8132762" cy="712788"/>
          </a:xfrm>
        </p:spPr>
        <p:txBody>
          <a:bodyPr/>
          <a:lstStyle/>
          <a:p>
            <a:r>
              <a:rPr lang="fr-BE" dirty="0" smtClean="0"/>
              <a:t>Mise en sécurité d’une installation HT</a:t>
            </a:r>
          </a:p>
        </p:txBody>
      </p:sp>
      <p:graphicFrame>
        <p:nvGraphicFramePr>
          <p:cNvPr id="93187" name="Object 3"/>
          <p:cNvGraphicFramePr>
            <a:graphicFrameLocks noGrp="1" noChangeAspect="1"/>
          </p:cNvGraphicFramePr>
          <p:nvPr>
            <p:ph idx="4294967295"/>
            <p:extLst>
              <p:ext uri="{D42A27DB-BD31-4B8C-83A1-F6EECF244321}">
                <p14:modId xmlns:p14="http://schemas.microsoft.com/office/powerpoint/2010/main" val="1111525721"/>
              </p:ext>
            </p:extLst>
          </p:nvPr>
        </p:nvGraphicFramePr>
        <p:xfrm>
          <a:off x="467544" y="2041525"/>
          <a:ext cx="8229600" cy="1960563"/>
        </p:xfrm>
        <a:graphic>
          <a:graphicData uri="http://schemas.openxmlformats.org/presentationml/2006/ole">
            <mc:AlternateContent xmlns:mc="http://schemas.openxmlformats.org/markup-compatibility/2006">
              <mc:Choice xmlns:v="urn:schemas-microsoft-com:vml" Requires="v">
                <p:oleObj spid="_x0000_s372841" name="Visio" r:id="rId3" imgW="7463409" imgH="1777746" progId="Visio.Drawing.11">
                  <p:embed/>
                </p:oleObj>
              </mc:Choice>
              <mc:Fallback>
                <p:oleObj name="Visio" r:id="rId3" imgW="7463409" imgH="1777746"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041525"/>
                        <a:ext cx="822960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3188" name="Picture 4" descr="PICT288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03350" y="2040979"/>
            <a:ext cx="457200" cy="608012"/>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3189" name="Picture 5" descr="PICT288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03350" y="3409404"/>
            <a:ext cx="457200" cy="608012"/>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3190" name="Picture 6" descr="PICT288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80288" y="2040979"/>
            <a:ext cx="457200" cy="608012"/>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3191" name="Picture 7" descr="PICT288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80288" y="3409404"/>
            <a:ext cx="457200" cy="608012"/>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3192" name="Text Box 8"/>
          <p:cNvSpPr txBox="1">
            <a:spLocks noChangeArrowheads="1"/>
          </p:cNvSpPr>
          <p:nvPr/>
        </p:nvSpPr>
        <p:spPr bwMode="auto">
          <a:xfrm>
            <a:off x="2916238" y="5641429"/>
            <a:ext cx="403225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sz="1400" dirty="0" smtClean="0">
                <a:latin typeface="Verdana" pitchFamily="34" charset="0"/>
              </a:rPr>
              <a:t>Le CSL donne l’installation HT libérée par la remise de l’ADT avec AMS au CT.</a:t>
            </a:r>
            <a:endParaRPr lang="fr-BE" sz="1400" dirty="0">
              <a:latin typeface="Verdana" pitchFamily="34" charset="0"/>
            </a:endParaRPr>
          </a:p>
        </p:txBody>
      </p:sp>
      <p:pic>
        <p:nvPicPr>
          <p:cNvPr id="93193" name="Picture 9" descr="110316 Lommel (4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59832" y="3193504"/>
            <a:ext cx="3952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4" name="Picture 10" descr="110316 Lommel (4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652120" y="3186360"/>
            <a:ext cx="39528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8" name="Picture 19" descr="090611 Mercator 00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284663" y="4365079"/>
            <a:ext cx="9429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9900"/>
                </a:solidFill>
                <a:miter lim="800000"/>
                <a:headEnd/>
                <a:tailEnd/>
              </a14:hiddenLine>
            </a:ext>
          </a:extLst>
        </p:spPr>
      </p:pic>
      <p:sp>
        <p:nvSpPr>
          <p:cNvPr id="93199" name="Line 20"/>
          <p:cNvSpPr>
            <a:spLocks noChangeShapeType="1"/>
          </p:cNvSpPr>
          <p:nvPr/>
        </p:nvSpPr>
        <p:spPr bwMode="auto">
          <a:xfrm>
            <a:off x="4284663" y="4346029"/>
            <a:ext cx="0" cy="129540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93200" name="Line 21"/>
          <p:cNvSpPr>
            <a:spLocks noChangeShapeType="1"/>
          </p:cNvSpPr>
          <p:nvPr/>
        </p:nvSpPr>
        <p:spPr bwMode="auto">
          <a:xfrm>
            <a:off x="5219700" y="4346029"/>
            <a:ext cx="0" cy="1295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93201" name="Line 22"/>
          <p:cNvSpPr>
            <a:spLocks noChangeShapeType="1"/>
          </p:cNvSpPr>
          <p:nvPr/>
        </p:nvSpPr>
        <p:spPr bwMode="auto">
          <a:xfrm flipH="1">
            <a:off x="4284663" y="5641429"/>
            <a:ext cx="935037"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93202" name="Line 23"/>
          <p:cNvSpPr>
            <a:spLocks noChangeShapeType="1"/>
          </p:cNvSpPr>
          <p:nvPr/>
        </p:nvSpPr>
        <p:spPr bwMode="auto">
          <a:xfrm flipH="1">
            <a:off x="4284663" y="4346029"/>
            <a:ext cx="935037" cy="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23" name="Rectangle 22"/>
          <p:cNvSpPr/>
          <p:nvPr/>
        </p:nvSpPr>
        <p:spPr>
          <a:xfrm rot="21292534">
            <a:off x="1386108" y="922552"/>
            <a:ext cx="6149440" cy="461665"/>
          </a:xfrm>
          <a:prstGeom prst="rect">
            <a:avLst/>
          </a:prstGeom>
          <a:noFill/>
        </p:spPr>
        <p:txBody>
          <a:bodyPr wrap="none">
            <a:spAutoFit/>
          </a:bodyPr>
          <a:lstStyle/>
          <a:p>
            <a:pPr>
              <a:defRPr/>
            </a:pPr>
            <a:r>
              <a:rPr lang="en-US" sz="2400" b="1" dirty="0" smtClean="0">
                <a:ln w="18000">
                  <a:noFill/>
                  <a:prstDash val="solid"/>
                  <a:miter lim="800000"/>
                </a:ln>
                <a:solidFill>
                  <a:srgbClr val="FF3300"/>
                </a:solidFill>
                <a:effectLst>
                  <a:outerShdw blurRad="25500" dist="23000" dir="7020000" algn="tl">
                    <a:srgbClr val="000000">
                      <a:alpha val="50000"/>
                    </a:srgbClr>
                  </a:outerShdw>
                </a:effectLst>
                <a:latin typeface="+mj-lt"/>
              </a:rPr>
              <a:t>Installation hors service et hors tension”</a:t>
            </a:r>
            <a:endParaRPr lang="en-US" sz="2400" b="1" dirty="0">
              <a:ln w="18000">
                <a:noFill/>
                <a:prstDash val="solid"/>
                <a:miter lim="800000"/>
              </a:ln>
              <a:solidFill>
                <a:srgbClr val="FF3300"/>
              </a:solidFill>
              <a:effectLst>
                <a:outerShdw blurRad="25500" dist="23000" dir="7020000" algn="tl">
                  <a:srgbClr val="000000">
                    <a:alpha val="50000"/>
                  </a:srgbClr>
                </a:outerShdw>
              </a:effectLst>
              <a:latin typeface="+mj-lt"/>
            </a:endParaRPr>
          </a:p>
        </p:txBody>
      </p:sp>
      <p:pic>
        <p:nvPicPr>
          <p:cNvPr id="24" name="Picture 6" descr="DSC01060"/>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211638" y="2420888"/>
            <a:ext cx="760412"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sp>
        <p:nvSpPr>
          <p:cNvPr id="25" name="Rectangle 24"/>
          <p:cNvSpPr/>
          <p:nvPr/>
        </p:nvSpPr>
        <p:spPr bwMode="auto">
          <a:xfrm>
            <a:off x="1944142" y="3096220"/>
            <a:ext cx="864096" cy="1080120"/>
          </a:xfrm>
          <a:prstGeom prst="rect">
            <a:avLst/>
          </a:prstGeom>
          <a:solidFill>
            <a:schemeClr val="bg1"/>
          </a:solidFill>
          <a:ln w="127"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BE" sz="2800" b="0" i="0" u="none" strike="noStrike" cap="none" normalizeH="0" baseline="0" smtClean="0">
              <a:ln>
                <a:noFill/>
              </a:ln>
              <a:solidFill>
                <a:schemeClr val="tx1"/>
              </a:solidFill>
              <a:effectLst/>
              <a:latin typeface="Times" pitchFamily="18" charset="0"/>
            </a:endParaRPr>
          </a:p>
        </p:txBody>
      </p:sp>
      <p:sp>
        <p:nvSpPr>
          <p:cNvPr id="20"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117</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2096268386"/>
      </p:ext>
    </p:extLst>
  </p:cSld>
  <p:clrMapOvr>
    <a:masterClrMapping/>
  </p:clrMapOvr>
  <p:transition>
    <p:wipe dir="u"/>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61157" y="457431"/>
            <a:ext cx="8132762" cy="712788"/>
          </a:xfrm>
        </p:spPr>
        <p:txBody>
          <a:bodyPr/>
          <a:lstStyle/>
          <a:p>
            <a:r>
              <a:rPr lang="fr-BE" dirty="0" smtClean="0"/>
              <a:t>Mise en sécurité d’une installation HT</a:t>
            </a:r>
          </a:p>
        </p:txBody>
      </p:sp>
      <p:graphicFrame>
        <p:nvGraphicFramePr>
          <p:cNvPr id="94211" name="Object 3"/>
          <p:cNvGraphicFramePr>
            <a:graphicFrameLocks noGrp="1" noChangeAspect="1"/>
          </p:cNvGraphicFramePr>
          <p:nvPr>
            <p:ph idx="4294967295"/>
            <p:extLst>
              <p:ext uri="{D42A27DB-BD31-4B8C-83A1-F6EECF244321}">
                <p14:modId xmlns:p14="http://schemas.microsoft.com/office/powerpoint/2010/main" val="2023440190"/>
              </p:ext>
            </p:extLst>
          </p:nvPr>
        </p:nvGraphicFramePr>
        <p:xfrm>
          <a:off x="467544" y="1700213"/>
          <a:ext cx="8229600" cy="1960562"/>
        </p:xfrm>
        <a:graphic>
          <a:graphicData uri="http://schemas.openxmlformats.org/presentationml/2006/ole">
            <mc:AlternateContent xmlns:mc="http://schemas.openxmlformats.org/markup-compatibility/2006">
              <mc:Choice xmlns:v="urn:schemas-microsoft-com:vml" Requires="v">
                <p:oleObj spid="_x0000_s373865" name="Visio" r:id="rId3" imgW="7463409" imgH="1777746" progId="Visio.Drawing.11">
                  <p:embed/>
                </p:oleObj>
              </mc:Choice>
              <mc:Fallback>
                <p:oleObj name="Visio" r:id="rId3" imgW="7463409" imgH="1777746"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700213"/>
                        <a:ext cx="8229600"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4212" name="Picture 4" descr="PICT288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03350" y="1700213"/>
            <a:ext cx="457200" cy="608012"/>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4213" name="Picture 5" descr="PICT288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03350" y="3068638"/>
            <a:ext cx="457200" cy="608012"/>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4214" name="Picture 6" descr="PICT288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80288" y="1700213"/>
            <a:ext cx="457200" cy="608012"/>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4215" name="Picture 7" descr="PICT288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80288" y="3068638"/>
            <a:ext cx="457200" cy="608012"/>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4216" name="Text Box 8"/>
          <p:cNvSpPr txBox="1">
            <a:spLocks noChangeArrowheads="1"/>
          </p:cNvSpPr>
          <p:nvPr/>
        </p:nvSpPr>
        <p:spPr bwMode="auto">
          <a:xfrm>
            <a:off x="2135000" y="5238750"/>
            <a:ext cx="5545137" cy="73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sz="1400" dirty="0" smtClean="0">
                <a:latin typeface="Verdana" pitchFamily="34" charset="0"/>
              </a:rPr>
              <a:t>CT exécute le contrôle croisé, </a:t>
            </a:r>
            <a:br>
              <a:rPr lang="fr-BE" sz="1400" dirty="0" smtClean="0">
                <a:latin typeface="Verdana" pitchFamily="34" charset="0"/>
              </a:rPr>
            </a:br>
            <a:r>
              <a:rPr lang="fr-BE" sz="1400" dirty="0" smtClean="0">
                <a:latin typeface="Verdana" pitchFamily="34" charset="0"/>
              </a:rPr>
              <a:t>signe l’ADT pour début des travaux,</a:t>
            </a:r>
            <a:br>
              <a:rPr lang="fr-BE" sz="1400" dirty="0" smtClean="0">
                <a:latin typeface="Verdana" pitchFamily="34" charset="0"/>
              </a:rPr>
            </a:br>
            <a:r>
              <a:rPr lang="fr-BE" sz="1400" dirty="0" smtClean="0">
                <a:latin typeface="Verdana" pitchFamily="34" charset="0"/>
              </a:rPr>
              <a:t>prends les MS complémentaires et supplémentaires.</a:t>
            </a:r>
            <a:endParaRPr lang="fr-BE" sz="1400" dirty="0">
              <a:latin typeface="Verdana" pitchFamily="34" charset="0"/>
            </a:endParaRPr>
          </a:p>
        </p:txBody>
      </p:sp>
      <p:pic>
        <p:nvPicPr>
          <p:cNvPr id="94217" name="Picture 9" descr="110316 Lommel (4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59832" y="2845594"/>
            <a:ext cx="3952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10" descr="110316 Lommel (4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24128" y="2852738"/>
            <a:ext cx="39528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21" name="Group 13"/>
          <p:cNvGrpSpPr>
            <a:grpSpLocks/>
          </p:cNvGrpSpPr>
          <p:nvPr/>
        </p:nvGrpSpPr>
        <p:grpSpPr bwMode="auto">
          <a:xfrm>
            <a:off x="3968468" y="2203991"/>
            <a:ext cx="1241612" cy="1249616"/>
            <a:chOff x="1247" y="1434"/>
            <a:chExt cx="590" cy="635"/>
          </a:xfrm>
        </p:grpSpPr>
        <p:sp>
          <p:nvSpPr>
            <p:cNvPr id="94224" name="Line 14"/>
            <p:cNvSpPr>
              <a:spLocks noChangeShapeType="1"/>
            </p:cNvSpPr>
            <p:nvPr/>
          </p:nvSpPr>
          <p:spPr bwMode="auto">
            <a:xfrm>
              <a:off x="1247" y="1434"/>
              <a:ext cx="0" cy="635"/>
            </a:xfrm>
            <a:prstGeom prst="line">
              <a:avLst/>
            </a:prstGeom>
            <a:noFill/>
            <a:ln w="381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94225" name="Line 15"/>
            <p:cNvSpPr>
              <a:spLocks noChangeShapeType="1"/>
            </p:cNvSpPr>
            <p:nvPr/>
          </p:nvSpPr>
          <p:spPr bwMode="auto">
            <a:xfrm>
              <a:off x="1247" y="1434"/>
              <a:ext cx="590" cy="0"/>
            </a:xfrm>
            <a:prstGeom prst="line">
              <a:avLst/>
            </a:prstGeom>
            <a:noFill/>
            <a:ln w="381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94226" name="Line 16"/>
            <p:cNvSpPr>
              <a:spLocks noChangeShapeType="1"/>
            </p:cNvSpPr>
            <p:nvPr/>
          </p:nvSpPr>
          <p:spPr bwMode="auto">
            <a:xfrm>
              <a:off x="1837" y="1434"/>
              <a:ext cx="0" cy="635"/>
            </a:xfrm>
            <a:prstGeom prst="line">
              <a:avLst/>
            </a:prstGeom>
            <a:noFill/>
            <a:ln w="381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94227" name="Line 17"/>
            <p:cNvSpPr>
              <a:spLocks noChangeShapeType="1"/>
            </p:cNvSpPr>
            <p:nvPr/>
          </p:nvSpPr>
          <p:spPr bwMode="auto">
            <a:xfrm>
              <a:off x="1247" y="2069"/>
              <a:ext cx="590" cy="0"/>
            </a:xfrm>
            <a:prstGeom prst="line">
              <a:avLst/>
            </a:prstGeom>
            <a:noFill/>
            <a:ln w="381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pic>
        <p:nvPicPr>
          <p:cNvPr id="94223" name="Picture 24" descr="110712 St Baafs Vijve (1)"/>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427538" y="3933825"/>
            <a:ext cx="935037" cy="1246188"/>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p:cNvSpPr/>
          <p:nvPr/>
        </p:nvSpPr>
        <p:spPr>
          <a:xfrm rot="21205488">
            <a:off x="3208226" y="1006894"/>
            <a:ext cx="3398687" cy="461665"/>
          </a:xfrm>
          <a:prstGeom prst="rect">
            <a:avLst/>
          </a:prstGeom>
          <a:noFill/>
        </p:spPr>
        <p:txBody>
          <a:bodyPr wrap="none">
            <a:spAutoFit/>
          </a:bodyPr>
          <a:lstStyle/>
          <a:p>
            <a:pPr>
              <a:defRPr/>
            </a:pPr>
            <a:r>
              <a:rPr lang="fr-BE" sz="2400" b="1" dirty="0" smtClean="0">
                <a:ln w="18000">
                  <a:noFill/>
                  <a:prstDash val="solid"/>
                  <a:miter lim="800000"/>
                </a:ln>
                <a:solidFill>
                  <a:srgbClr val="FF3300"/>
                </a:solidFill>
                <a:effectLst>
                  <a:outerShdw blurRad="25500" dist="23000" dir="7020000" algn="tl">
                    <a:srgbClr val="000000">
                      <a:alpha val="50000"/>
                    </a:srgbClr>
                  </a:outerShdw>
                </a:effectLst>
                <a:latin typeface="+mj-lt"/>
              </a:rPr>
              <a:t>Installation sécurisée </a:t>
            </a:r>
            <a:endParaRPr lang="fr-BE" sz="2400" b="1" dirty="0">
              <a:ln w="18000">
                <a:noFill/>
                <a:prstDash val="solid"/>
                <a:miter lim="800000"/>
              </a:ln>
              <a:solidFill>
                <a:srgbClr val="FF3300"/>
              </a:solidFill>
              <a:effectLst>
                <a:outerShdw blurRad="25500" dist="23000" dir="7020000" algn="tl">
                  <a:srgbClr val="000000">
                    <a:alpha val="50000"/>
                  </a:srgbClr>
                </a:outerShdw>
              </a:effectLst>
              <a:latin typeface="+mj-lt"/>
            </a:endParaRPr>
          </a:p>
        </p:txBody>
      </p:sp>
      <p:sp>
        <p:nvSpPr>
          <p:cNvPr id="2" name="Rectangle 1"/>
          <p:cNvSpPr/>
          <p:nvPr/>
        </p:nvSpPr>
        <p:spPr bwMode="auto">
          <a:xfrm>
            <a:off x="1921993" y="2756550"/>
            <a:ext cx="864096" cy="1080120"/>
          </a:xfrm>
          <a:prstGeom prst="rect">
            <a:avLst/>
          </a:prstGeom>
          <a:solidFill>
            <a:schemeClr val="bg1"/>
          </a:solidFill>
          <a:ln w="127"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BE" sz="2800" b="0" i="0" u="none" strike="noStrike" cap="none" normalizeH="0" baseline="0" smtClean="0">
              <a:ln>
                <a:noFill/>
              </a:ln>
              <a:solidFill>
                <a:schemeClr val="tx1"/>
              </a:solidFill>
              <a:effectLst/>
              <a:latin typeface="Times" pitchFamily="18" charset="0"/>
            </a:endParaRPr>
          </a:p>
        </p:txBody>
      </p:sp>
      <p:pic>
        <p:nvPicPr>
          <p:cNvPr id="367618"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081280" y="2336729"/>
            <a:ext cx="1015989" cy="962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118</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1261911054"/>
      </p:ext>
    </p:extLst>
  </p:cSld>
  <p:clrMapOvr>
    <a:masterClrMapping/>
  </p:clrMapOvr>
  <p:transition>
    <p:wipe di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I:\SAFE_SUPPORT\09 Performance evaluation\9.01 Performantie-indicatoren_Indicateurs de performances\Reviews\Rapporten - Rapports\SAN\Lendelede\Koksijde 2011 - LV\Foto's\DSC0422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5113" y="840604"/>
            <a:ext cx="4091765" cy="5455686"/>
          </a:xfrm>
          <a:prstGeom prst="rect">
            <a:avLst/>
          </a:prstGeom>
          <a:noFill/>
          <a:ln w="28575">
            <a:solidFill>
              <a:srgbClr val="FF6431"/>
            </a:solidFill>
          </a:ln>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title"/>
          </p:nvPr>
        </p:nvSpPr>
        <p:spPr>
          <a:xfrm>
            <a:off x="399678" y="116632"/>
            <a:ext cx="8132762" cy="712788"/>
          </a:xfrm>
          <a:solidFill>
            <a:schemeClr val="bg1"/>
          </a:solidFill>
        </p:spPr>
        <p:txBody>
          <a:bodyPr/>
          <a:lstStyle/>
          <a:p>
            <a:r>
              <a:rPr lang="fr-BE" altLang="nl-BE" sz="2400" dirty="0" smtClean="0"/>
              <a:t>Différence entre un sectionneur et un disjoncteur</a:t>
            </a:r>
          </a:p>
        </p:txBody>
      </p:sp>
      <p:sp>
        <p:nvSpPr>
          <p:cNvPr id="9" name="Date Placeholder 3"/>
          <p:cNvSpPr>
            <a:spLocks noGrp="1"/>
          </p:cNvSpPr>
          <p:nvPr>
            <p:ph type="dt" sz="half" idx="14"/>
          </p:nvPr>
        </p:nvSpPr>
        <p:spPr>
          <a:prstGeom prst="rect">
            <a:avLst/>
          </a:prstGeom>
        </p:spPr>
        <p:txBody>
          <a:bodyPr/>
          <a:lstStyle/>
          <a:p>
            <a:pPr>
              <a:defRPr/>
            </a:pPr>
            <a:fld id="{DBB22067-1743-4D50-9DC3-07B1E0A34BBB}" type="datetime1">
              <a:rPr lang="fr-BE" smtClean="0"/>
              <a:pPr>
                <a:defRPr/>
              </a:pPr>
              <a:t>25-10-19</a:t>
            </a:fld>
            <a:endParaRPr lang="fr-BE" dirty="0"/>
          </a:p>
        </p:txBody>
      </p:sp>
      <p:sp>
        <p:nvSpPr>
          <p:cNvPr id="17415" name="Text Box 6"/>
          <p:cNvSpPr txBox="1">
            <a:spLocks noChangeArrowheads="1"/>
          </p:cNvSpPr>
          <p:nvPr/>
        </p:nvSpPr>
        <p:spPr bwMode="auto">
          <a:xfrm>
            <a:off x="449263" y="5743780"/>
            <a:ext cx="3449637" cy="400110"/>
          </a:xfrm>
          <a:prstGeom prst="rect">
            <a:avLst/>
          </a:prstGeom>
          <a:solidFill>
            <a:schemeClr val="bg1"/>
          </a:solidFill>
          <a:ln w="28575" algn="ctr">
            <a:solidFill>
              <a:schemeClr val="tx2"/>
            </a:solidFill>
            <a:miter lim="800000"/>
            <a:headEnd/>
            <a:tailEnd/>
          </a:ln>
          <a:effectLst/>
          <a:extLst/>
        </p:spPr>
        <p:txBody>
          <a:bodyPr wrap="squar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ctr">
              <a:spcBef>
                <a:spcPct val="50000"/>
              </a:spcBef>
            </a:pPr>
            <a:r>
              <a:rPr lang="fr-BE" altLang="nl-BE" sz="2000" b="1" dirty="0" smtClean="0">
                <a:latin typeface="Verdana" pitchFamily="34" charset="0"/>
              </a:rPr>
              <a:t>Disjoncteur !</a:t>
            </a:r>
            <a:endParaRPr lang="fr-BE" altLang="nl-BE" sz="2000" b="1" dirty="0">
              <a:latin typeface="Verdana" pitchFamily="34" charset="0"/>
            </a:endParaRPr>
          </a:p>
        </p:txBody>
      </p:sp>
      <p:sp>
        <p:nvSpPr>
          <p:cNvPr id="2" name="TextBox 1"/>
          <p:cNvSpPr txBox="1"/>
          <p:nvPr/>
        </p:nvSpPr>
        <p:spPr>
          <a:xfrm>
            <a:off x="4411663" y="4581128"/>
            <a:ext cx="2104553" cy="1384995"/>
          </a:xfrm>
          <a:prstGeom prst="rect">
            <a:avLst/>
          </a:prstGeom>
          <a:noFill/>
        </p:spPr>
        <p:txBody>
          <a:bodyPr wrap="square" rtlCol="0">
            <a:spAutoFit/>
          </a:bodyPr>
          <a:lstStyle/>
          <a:p>
            <a:pPr algn="ctr"/>
            <a:r>
              <a:rPr lang="fr-BE" b="1" dirty="0" smtClean="0">
                <a:solidFill>
                  <a:srgbClr val="FF0000"/>
                </a:solidFill>
              </a:rPr>
              <a:t>Pas de coupure visible !</a:t>
            </a:r>
            <a:endParaRPr lang="fr-BE" b="1" dirty="0">
              <a:solidFill>
                <a:srgbClr val="FF0000"/>
              </a:solidFill>
            </a:endParaRPr>
          </a:p>
        </p:txBody>
      </p:sp>
      <p:pic>
        <p:nvPicPr>
          <p:cNvPr id="14343" name="Picture 7" descr="I:\SAFE_SUPPORT\09 Performance evaluation\9.01 Performantie-indicatoren_Indicateurs de performances\Reviews\Rapporten - Rapports\SAN\Lendelede\Koksijde 2011 - LV\Foto's\DSC0422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53403" y="840604"/>
            <a:ext cx="4575457" cy="3431593"/>
          </a:xfrm>
          <a:prstGeom prst="rect">
            <a:avLst/>
          </a:prstGeom>
          <a:noFill/>
          <a:ln w="28575">
            <a:solidFill>
              <a:srgbClr val="FF6431"/>
            </a:solidFill>
          </a:ln>
          <a:extLst>
            <a:ext uri="{909E8E84-426E-40DD-AFC4-6F175D3DCCD1}">
              <a14:hiddenFill xmlns:a14="http://schemas.microsoft.com/office/drawing/2010/main">
                <a:solidFill>
                  <a:srgbClr val="FFFFFF"/>
                </a:solidFill>
              </a14:hiddenFill>
            </a:ext>
          </a:extLst>
        </p:spPr>
      </p:pic>
      <p:pic>
        <p:nvPicPr>
          <p:cNvPr id="14341" name="Picture 5" descr="I:\SAFE_SUPPORT\09 Performance evaluation\9.01 Performantie-indicatoren_Indicateurs de performances\Reviews\Rapporten - Rapports\SAN\Lendelede\Koksijde 2011 - LV\Foto's\DSC04223.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28520" y="3928999"/>
            <a:ext cx="1857422" cy="2476563"/>
          </a:xfrm>
          <a:prstGeom prst="rect">
            <a:avLst/>
          </a:prstGeom>
          <a:noFill/>
          <a:ln w="28575">
            <a:solidFill>
              <a:srgbClr val="FF6431"/>
            </a:solidFill>
          </a:ln>
          <a:extLst>
            <a:ext uri="{909E8E84-426E-40DD-AFC4-6F175D3DCCD1}">
              <a14:hiddenFill xmlns:a14="http://schemas.microsoft.com/office/drawing/2010/main">
                <a:solidFill>
                  <a:srgbClr val="FFFFFF"/>
                </a:solidFill>
              </a14:hiddenFill>
            </a:ext>
          </a:extLst>
        </p:spPr>
      </p:pic>
      <p:sp>
        <p:nvSpPr>
          <p:cNvPr id="11"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119</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2908987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22" name="Picture 2" descr="pict038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95736" y="1110785"/>
            <a:ext cx="3513311" cy="5497945"/>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515523" name="Text Box 3"/>
          <p:cNvSpPr txBox="1">
            <a:spLocks noChangeArrowheads="1"/>
          </p:cNvSpPr>
          <p:nvPr/>
        </p:nvSpPr>
        <p:spPr bwMode="auto">
          <a:xfrm>
            <a:off x="382146" y="774576"/>
            <a:ext cx="7920880"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FR" altLang="fr-FR" sz="1400" dirty="0" smtClean="0"/>
              <a:t>Tenue de travail = </a:t>
            </a:r>
            <a:r>
              <a:rPr lang="fr-FR" altLang="fr-FR" sz="1400" dirty="0" smtClean="0">
                <a:solidFill>
                  <a:srgbClr val="FF0000"/>
                </a:solidFill>
              </a:rPr>
              <a:t> Flamme retardant et couvrant complètement le corps</a:t>
            </a:r>
            <a:endParaRPr lang="fr-FR" altLang="fr-FR" sz="1400" dirty="0">
              <a:solidFill>
                <a:srgbClr val="FF0000"/>
              </a:solidFill>
            </a:endParaRPr>
          </a:p>
        </p:txBody>
      </p:sp>
      <p:sp>
        <p:nvSpPr>
          <p:cNvPr id="1515524" name="Text Box 4"/>
          <p:cNvSpPr txBox="1">
            <a:spLocks noChangeArrowheads="1"/>
          </p:cNvSpPr>
          <p:nvPr/>
        </p:nvSpPr>
        <p:spPr bwMode="auto">
          <a:xfrm>
            <a:off x="5912817" y="1649958"/>
            <a:ext cx="2547615" cy="5276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FR" altLang="fr-FR" sz="1400" dirty="0" smtClean="0">
                <a:solidFill>
                  <a:srgbClr val="969696"/>
                </a:solidFill>
              </a:rPr>
              <a:t>Casque d’ascension (avec mentonnière)</a:t>
            </a:r>
            <a:endParaRPr lang="fr-FR" altLang="fr-FR" sz="1400" dirty="0">
              <a:solidFill>
                <a:srgbClr val="969696"/>
              </a:solidFill>
            </a:endParaRPr>
          </a:p>
        </p:txBody>
      </p:sp>
      <p:sp>
        <p:nvSpPr>
          <p:cNvPr id="1515525" name="Line 5"/>
          <p:cNvSpPr>
            <a:spLocks noChangeShapeType="1"/>
          </p:cNvSpPr>
          <p:nvPr/>
        </p:nvSpPr>
        <p:spPr bwMode="auto">
          <a:xfrm flipH="1">
            <a:off x="4342585" y="1886496"/>
            <a:ext cx="1570231" cy="246062"/>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FR" dirty="0"/>
          </a:p>
        </p:txBody>
      </p:sp>
      <p:sp>
        <p:nvSpPr>
          <p:cNvPr id="1515526" name="Text Box 6"/>
          <p:cNvSpPr txBox="1">
            <a:spLocks noChangeArrowheads="1"/>
          </p:cNvSpPr>
          <p:nvPr/>
        </p:nvSpPr>
        <p:spPr bwMode="auto">
          <a:xfrm>
            <a:off x="5912817" y="3339476"/>
            <a:ext cx="2547615" cy="5276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FR" altLang="fr-FR" sz="1400" dirty="0" smtClean="0">
                <a:solidFill>
                  <a:srgbClr val="969696"/>
                </a:solidFill>
              </a:rPr>
              <a:t>Harnais de sécurité + longe Y + amortisseur</a:t>
            </a:r>
            <a:endParaRPr lang="fr-FR" altLang="fr-FR" sz="1400" dirty="0">
              <a:solidFill>
                <a:srgbClr val="969696"/>
              </a:solidFill>
            </a:endParaRPr>
          </a:p>
        </p:txBody>
      </p:sp>
      <p:sp>
        <p:nvSpPr>
          <p:cNvPr id="1515527" name="Line 7"/>
          <p:cNvSpPr>
            <a:spLocks noChangeShapeType="1"/>
          </p:cNvSpPr>
          <p:nvPr/>
        </p:nvSpPr>
        <p:spPr bwMode="auto">
          <a:xfrm flipH="1" flipV="1">
            <a:off x="4499992" y="3337818"/>
            <a:ext cx="1438811" cy="265461"/>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FR" dirty="0"/>
          </a:p>
        </p:txBody>
      </p:sp>
      <p:sp>
        <p:nvSpPr>
          <p:cNvPr id="1515528" name="Text Box 8"/>
          <p:cNvSpPr txBox="1">
            <a:spLocks noChangeArrowheads="1"/>
          </p:cNvSpPr>
          <p:nvPr/>
        </p:nvSpPr>
        <p:spPr bwMode="auto">
          <a:xfrm>
            <a:off x="5912816" y="2505310"/>
            <a:ext cx="2547615" cy="317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FR" altLang="fr-FR" sz="1400" dirty="0" smtClean="0">
                <a:solidFill>
                  <a:srgbClr val="969696"/>
                </a:solidFill>
              </a:rPr>
              <a:t>Gants de travail</a:t>
            </a:r>
            <a:endParaRPr lang="fr-FR" altLang="fr-FR" sz="1400" dirty="0">
              <a:solidFill>
                <a:srgbClr val="969696"/>
              </a:solidFill>
            </a:endParaRPr>
          </a:p>
        </p:txBody>
      </p:sp>
      <p:sp>
        <p:nvSpPr>
          <p:cNvPr id="1515529" name="Line 9"/>
          <p:cNvSpPr>
            <a:spLocks noChangeShapeType="1"/>
          </p:cNvSpPr>
          <p:nvPr/>
        </p:nvSpPr>
        <p:spPr bwMode="auto">
          <a:xfrm flipH="1">
            <a:off x="3707903" y="2664058"/>
            <a:ext cx="2230899" cy="26088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FR" dirty="0"/>
          </a:p>
        </p:txBody>
      </p:sp>
      <p:sp>
        <p:nvSpPr>
          <p:cNvPr id="1515530" name="Text Box 10"/>
          <p:cNvSpPr txBox="1">
            <a:spLocks noChangeArrowheads="1"/>
          </p:cNvSpPr>
          <p:nvPr/>
        </p:nvSpPr>
        <p:spPr bwMode="auto">
          <a:xfrm>
            <a:off x="5938804" y="4509120"/>
            <a:ext cx="2547615" cy="3121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FR" altLang="fr-FR" sz="1400" dirty="0" smtClean="0">
                <a:solidFill>
                  <a:srgbClr val="969696"/>
                </a:solidFill>
              </a:rPr>
              <a:t>Vêtements de travail</a:t>
            </a:r>
            <a:endParaRPr lang="fr-FR" altLang="fr-FR" sz="1400" dirty="0">
              <a:solidFill>
                <a:srgbClr val="969696"/>
              </a:solidFill>
            </a:endParaRPr>
          </a:p>
        </p:txBody>
      </p:sp>
      <p:sp>
        <p:nvSpPr>
          <p:cNvPr id="1515531" name="Line 11"/>
          <p:cNvSpPr>
            <a:spLocks noChangeShapeType="1"/>
          </p:cNvSpPr>
          <p:nvPr/>
        </p:nvSpPr>
        <p:spPr bwMode="auto">
          <a:xfrm flipH="1" flipV="1">
            <a:off x="4644007" y="4364080"/>
            <a:ext cx="1294795" cy="301122"/>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FR" dirty="0"/>
          </a:p>
        </p:txBody>
      </p:sp>
      <p:sp>
        <p:nvSpPr>
          <p:cNvPr id="1515532" name="Text Box 12"/>
          <p:cNvSpPr txBox="1">
            <a:spLocks noChangeArrowheads="1"/>
          </p:cNvSpPr>
          <p:nvPr/>
        </p:nvSpPr>
        <p:spPr bwMode="auto">
          <a:xfrm>
            <a:off x="5912817" y="5373216"/>
            <a:ext cx="2566664" cy="5276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FR" altLang="fr-FR" sz="1400" dirty="0" smtClean="0">
                <a:solidFill>
                  <a:srgbClr val="969696"/>
                </a:solidFill>
              </a:rPr>
              <a:t>Chaussures de sécurité S3 (haute tige)</a:t>
            </a:r>
            <a:endParaRPr lang="fr-FR" altLang="fr-FR" sz="1400" dirty="0">
              <a:solidFill>
                <a:srgbClr val="969696"/>
              </a:solidFill>
            </a:endParaRPr>
          </a:p>
        </p:txBody>
      </p:sp>
      <p:sp>
        <p:nvSpPr>
          <p:cNvPr id="1515533" name="Line 13"/>
          <p:cNvSpPr>
            <a:spLocks noChangeShapeType="1"/>
          </p:cNvSpPr>
          <p:nvPr/>
        </p:nvSpPr>
        <p:spPr bwMode="auto">
          <a:xfrm flipH="1">
            <a:off x="4342586" y="5637020"/>
            <a:ext cx="1570230" cy="168244"/>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FR" dirty="0"/>
          </a:p>
        </p:txBody>
      </p:sp>
      <p:sp>
        <p:nvSpPr>
          <p:cNvPr id="157716" name="Text Box 21"/>
          <p:cNvSpPr txBox="1">
            <a:spLocks noChangeArrowheads="1"/>
          </p:cNvSpPr>
          <p:nvPr/>
        </p:nvSpPr>
        <p:spPr bwMode="auto">
          <a:xfrm>
            <a:off x="0" y="6367463"/>
            <a:ext cx="9144000"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FR" altLang="fr-FR" sz="1400" dirty="0" smtClean="0">
                <a:solidFill>
                  <a:schemeClr val="bg1"/>
                </a:solidFill>
              </a:rPr>
              <a:t>Tous les équipements de protection individuelle doivent porter le label CE, être agréés (avec preuve) et convenir aux applications industrielles.</a:t>
            </a:r>
            <a:endParaRPr lang="fr-FR" altLang="fr-FR" sz="1400" dirty="0">
              <a:solidFill>
                <a:schemeClr val="bg1"/>
              </a:solidFill>
            </a:endParaRPr>
          </a:p>
        </p:txBody>
      </p:sp>
      <p:sp>
        <p:nvSpPr>
          <p:cNvPr id="2" name="Titre 1"/>
          <p:cNvSpPr>
            <a:spLocks noGrp="1"/>
          </p:cNvSpPr>
          <p:nvPr>
            <p:ph type="title"/>
          </p:nvPr>
        </p:nvSpPr>
        <p:spPr>
          <a:xfrm>
            <a:off x="179512" y="116632"/>
            <a:ext cx="8132762" cy="50405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altLang="fr-FR" dirty="0">
                <a:solidFill>
                  <a:srgbClr val="F86613"/>
                </a:solidFill>
                <a:latin typeface="Verdana" pitchFamily="34" charset="0"/>
              </a:rPr>
              <a:t>Les protections </a:t>
            </a:r>
            <a:r>
              <a:rPr lang="fr-FR" altLang="fr-FR" dirty="0" smtClean="0">
                <a:solidFill>
                  <a:srgbClr val="F86613"/>
                </a:solidFill>
                <a:latin typeface="Verdana" pitchFamily="34" charset="0"/>
              </a:rPr>
              <a:t>individuelles</a:t>
            </a:r>
            <a:endParaRPr lang="fr-FR" dirty="0">
              <a:solidFill>
                <a:srgbClr val="F86613"/>
              </a:solidFill>
              <a:latin typeface="Verdana" pitchFamily="34" charset="0"/>
            </a:endParaRPr>
          </a:p>
        </p:txBody>
      </p:sp>
    </p:spTree>
    <p:extLst>
      <p:ext uri="{BB962C8B-B14F-4D97-AF65-F5344CB8AC3E}">
        <p14:creationId xmlns:p14="http://schemas.microsoft.com/office/powerpoint/2010/main" val="182968147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515522"/>
                                        </p:tgtEl>
                                        <p:attrNameLst>
                                          <p:attrName>style.visibility</p:attrName>
                                        </p:attrNameLst>
                                      </p:cBhvr>
                                      <p:to>
                                        <p:strVal val="visible"/>
                                      </p:to>
                                    </p:set>
                                    <p:anim calcmode="lin" valueType="num">
                                      <p:cBhvr>
                                        <p:cTn id="7" dur="1000" fill="hold"/>
                                        <p:tgtEl>
                                          <p:spTgt spid="1515522"/>
                                        </p:tgtEl>
                                        <p:attrNameLst>
                                          <p:attrName>ppt_x</p:attrName>
                                        </p:attrNameLst>
                                      </p:cBhvr>
                                      <p:tavLst>
                                        <p:tav tm="0">
                                          <p:val>
                                            <p:strVal val="#ppt_x-.2"/>
                                          </p:val>
                                        </p:tav>
                                        <p:tav tm="100000">
                                          <p:val>
                                            <p:strVal val="#ppt_x"/>
                                          </p:val>
                                        </p:tav>
                                      </p:tavLst>
                                    </p:anim>
                                    <p:anim calcmode="lin" valueType="num">
                                      <p:cBhvr>
                                        <p:cTn id="8" dur="1000" fill="hold"/>
                                        <p:tgtEl>
                                          <p:spTgt spid="15155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1552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515524"/>
                                        </p:tgtEl>
                                        <p:attrNameLst>
                                          <p:attrName>style.visibility</p:attrName>
                                        </p:attrNameLst>
                                      </p:cBhvr>
                                      <p:to>
                                        <p:strVal val="visible"/>
                                      </p:to>
                                    </p:set>
                                    <p:anim calcmode="lin" valueType="num">
                                      <p:cBhvr>
                                        <p:cTn id="12" dur="1000" fill="hold"/>
                                        <p:tgtEl>
                                          <p:spTgt spid="1515524"/>
                                        </p:tgtEl>
                                        <p:attrNameLst>
                                          <p:attrName>ppt_x</p:attrName>
                                        </p:attrNameLst>
                                      </p:cBhvr>
                                      <p:tavLst>
                                        <p:tav tm="0">
                                          <p:val>
                                            <p:strVal val="#ppt_x-.2"/>
                                          </p:val>
                                        </p:tav>
                                        <p:tav tm="100000">
                                          <p:val>
                                            <p:strVal val="#ppt_x"/>
                                          </p:val>
                                        </p:tav>
                                      </p:tavLst>
                                    </p:anim>
                                    <p:anim calcmode="lin" valueType="num">
                                      <p:cBhvr>
                                        <p:cTn id="13" dur="1000" fill="hold"/>
                                        <p:tgtEl>
                                          <p:spTgt spid="151552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51552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515525"/>
                                        </p:tgtEl>
                                        <p:attrNameLst>
                                          <p:attrName>style.visibility</p:attrName>
                                        </p:attrNameLst>
                                      </p:cBhvr>
                                      <p:to>
                                        <p:strVal val="visible"/>
                                      </p:to>
                                    </p:set>
                                    <p:anim calcmode="lin" valueType="num">
                                      <p:cBhvr>
                                        <p:cTn id="17" dur="1000" fill="hold"/>
                                        <p:tgtEl>
                                          <p:spTgt spid="1515525"/>
                                        </p:tgtEl>
                                        <p:attrNameLst>
                                          <p:attrName>ppt_x</p:attrName>
                                        </p:attrNameLst>
                                      </p:cBhvr>
                                      <p:tavLst>
                                        <p:tav tm="0">
                                          <p:val>
                                            <p:strVal val="#ppt_x-.2"/>
                                          </p:val>
                                        </p:tav>
                                        <p:tav tm="100000">
                                          <p:val>
                                            <p:strVal val="#ppt_x"/>
                                          </p:val>
                                        </p:tav>
                                      </p:tavLst>
                                    </p:anim>
                                    <p:anim calcmode="lin" valueType="num">
                                      <p:cBhvr>
                                        <p:cTn id="18" dur="1000" fill="hold"/>
                                        <p:tgtEl>
                                          <p:spTgt spid="151552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1552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515526"/>
                                        </p:tgtEl>
                                        <p:attrNameLst>
                                          <p:attrName>style.visibility</p:attrName>
                                        </p:attrNameLst>
                                      </p:cBhvr>
                                      <p:to>
                                        <p:strVal val="visible"/>
                                      </p:to>
                                    </p:set>
                                    <p:anim calcmode="lin" valueType="num">
                                      <p:cBhvr>
                                        <p:cTn id="22" dur="1000" fill="hold"/>
                                        <p:tgtEl>
                                          <p:spTgt spid="1515526"/>
                                        </p:tgtEl>
                                        <p:attrNameLst>
                                          <p:attrName>ppt_x</p:attrName>
                                        </p:attrNameLst>
                                      </p:cBhvr>
                                      <p:tavLst>
                                        <p:tav tm="0">
                                          <p:val>
                                            <p:strVal val="#ppt_x-.2"/>
                                          </p:val>
                                        </p:tav>
                                        <p:tav tm="100000">
                                          <p:val>
                                            <p:strVal val="#ppt_x"/>
                                          </p:val>
                                        </p:tav>
                                      </p:tavLst>
                                    </p:anim>
                                    <p:anim calcmode="lin" valueType="num">
                                      <p:cBhvr>
                                        <p:cTn id="23" dur="1000" fill="hold"/>
                                        <p:tgtEl>
                                          <p:spTgt spid="151552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15526"/>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515527"/>
                                        </p:tgtEl>
                                        <p:attrNameLst>
                                          <p:attrName>style.visibility</p:attrName>
                                        </p:attrNameLst>
                                      </p:cBhvr>
                                      <p:to>
                                        <p:strVal val="visible"/>
                                      </p:to>
                                    </p:set>
                                    <p:anim calcmode="lin" valueType="num">
                                      <p:cBhvr>
                                        <p:cTn id="27" dur="1000" fill="hold"/>
                                        <p:tgtEl>
                                          <p:spTgt spid="1515527"/>
                                        </p:tgtEl>
                                        <p:attrNameLst>
                                          <p:attrName>ppt_x</p:attrName>
                                        </p:attrNameLst>
                                      </p:cBhvr>
                                      <p:tavLst>
                                        <p:tav tm="0">
                                          <p:val>
                                            <p:strVal val="#ppt_x-.2"/>
                                          </p:val>
                                        </p:tav>
                                        <p:tav tm="100000">
                                          <p:val>
                                            <p:strVal val="#ppt_x"/>
                                          </p:val>
                                        </p:tav>
                                      </p:tavLst>
                                    </p:anim>
                                    <p:anim calcmode="lin" valueType="num">
                                      <p:cBhvr>
                                        <p:cTn id="28" dur="1000" fill="hold"/>
                                        <p:tgtEl>
                                          <p:spTgt spid="151552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51552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515528"/>
                                        </p:tgtEl>
                                        <p:attrNameLst>
                                          <p:attrName>style.visibility</p:attrName>
                                        </p:attrNameLst>
                                      </p:cBhvr>
                                      <p:to>
                                        <p:strVal val="visible"/>
                                      </p:to>
                                    </p:set>
                                    <p:anim calcmode="lin" valueType="num">
                                      <p:cBhvr>
                                        <p:cTn id="32" dur="1000" fill="hold"/>
                                        <p:tgtEl>
                                          <p:spTgt spid="1515528"/>
                                        </p:tgtEl>
                                        <p:attrNameLst>
                                          <p:attrName>ppt_x</p:attrName>
                                        </p:attrNameLst>
                                      </p:cBhvr>
                                      <p:tavLst>
                                        <p:tav tm="0">
                                          <p:val>
                                            <p:strVal val="#ppt_x-.2"/>
                                          </p:val>
                                        </p:tav>
                                        <p:tav tm="100000">
                                          <p:val>
                                            <p:strVal val="#ppt_x"/>
                                          </p:val>
                                        </p:tav>
                                      </p:tavLst>
                                    </p:anim>
                                    <p:anim calcmode="lin" valueType="num">
                                      <p:cBhvr>
                                        <p:cTn id="33" dur="1000" fill="hold"/>
                                        <p:tgtEl>
                                          <p:spTgt spid="151552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515528"/>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515529"/>
                                        </p:tgtEl>
                                        <p:attrNameLst>
                                          <p:attrName>style.visibility</p:attrName>
                                        </p:attrNameLst>
                                      </p:cBhvr>
                                      <p:to>
                                        <p:strVal val="visible"/>
                                      </p:to>
                                    </p:set>
                                    <p:anim calcmode="lin" valueType="num">
                                      <p:cBhvr>
                                        <p:cTn id="37" dur="1000" fill="hold"/>
                                        <p:tgtEl>
                                          <p:spTgt spid="1515529"/>
                                        </p:tgtEl>
                                        <p:attrNameLst>
                                          <p:attrName>ppt_x</p:attrName>
                                        </p:attrNameLst>
                                      </p:cBhvr>
                                      <p:tavLst>
                                        <p:tav tm="0">
                                          <p:val>
                                            <p:strVal val="#ppt_x-.2"/>
                                          </p:val>
                                        </p:tav>
                                        <p:tav tm="100000">
                                          <p:val>
                                            <p:strVal val="#ppt_x"/>
                                          </p:val>
                                        </p:tav>
                                      </p:tavLst>
                                    </p:anim>
                                    <p:anim calcmode="lin" valueType="num">
                                      <p:cBhvr>
                                        <p:cTn id="38" dur="1000" fill="hold"/>
                                        <p:tgtEl>
                                          <p:spTgt spid="1515529"/>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515529"/>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1515530"/>
                                        </p:tgtEl>
                                        <p:attrNameLst>
                                          <p:attrName>style.visibility</p:attrName>
                                        </p:attrNameLst>
                                      </p:cBhvr>
                                      <p:to>
                                        <p:strVal val="visible"/>
                                      </p:to>
                                    </p:set>
                                    <p:anim calcmode="lin" valueType="num">
                                      <p:cBhvr>
                                        <p:cTn id="42" dur="1000" fill="hold"/>
                                        <p:tgtEl>
                                          <p:spTgt spid="1515530"/>
                                        </p:tgtEl>
                                        <p:attrNameLst>
                                          <p:attrName>ppt_x</p:attrName>
                                        </p:attrNameLst>
                                      </p:cBhvr>
                                      <p:tavLst>
                                        <p:tav tm="0">
                                          <p:val>
                                            <p:strVal val="#ppt_x-.2"/>
                                          </p:val>
                                        </p:tav>
                                        <p:tav tm="100000">
                                          <p:val>
                                            <p:strVal val="#ppt_x"/>
                                          </p:val>
                                        </p:tav>
                                      </p:tavLst>
                                    </p:anim>
                                    <p:anim calcmode="lin" valueType="num">
                                      <p:cBhvr>
                                        <p:cTn id="43" dur="1000" fill="hold"/>
                                        <p:tgtEl>
                                          <p:spTgt spid="151553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515530"/>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1515531"/>
                                        </p:tgtEl>
                                        <p:attrNameLst>
                                          <p:attrName>style.visibility</p:attrName>
                                        </p:attrNameLst>
                                      </p:cBhvr>
                                      <p:to>
                                        <p:strVal val="visible"/>
                                      </p:to>
                                    </p:set>
                                    <p:anim calcmode="lin" valueType="num">
                                      <p:cBhvr>
                                        <p:cTn id="47" dur="1000" fill="hold"/>
                                        <p:tgtEl>
                                          <p:spTgt spid="1515531"/>
                                        </p:tgtEl>
                                        <p:attrNameLst>
                                          <p:attrName>ppt_x</p:attrName>
                                        </p:attrNameLst>
                                      </p:cBhvr>
                                      <p:tavLst>
                                        <p:tav tm="0">
                                          <p:val>
                                            <p:strVal val="#ppt_x-.2"/>
                                          </p:val>
                                        </p:tav>
                                        <p:tav tm="100000">
                                          <p:val>
                                            <p:strVal val="#ppt_x"/>
                                          </p:val>
                                        </p:tav>
                                      </p:tavLst>
                                    </p:anim>
                                    <p:anim calcmode="lin" valueType="num">
                                      <p:cBhvr>
                                        <p:cTn id="48" dur="1000" fill="hold"/>
                                        <p:tgtEl>
                                          <p:spTgt spid="1515531"/>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515531"/>
                                        </p:tgtEl>
                                      </p:cBhvr>
                                    </p:animEffect>
                                  </p:childTnLst>
                                </p:cTn>
                              </p:par>
                              <p:par>
                                <p:cTn id="50" presetID="29" presetClass="entr" presetSubtype="0" fill="hold" grpId="0" nodeType="withEffect">
                                  <p:stCondLst>
                                    <p:cond delay="0"/>
                                  </p:stCondLst>
                                  <p:childTnLst>
                                    <p:set>
                                      <p:cBhvr>
                                        <p:cTn id="51" dur="1" fill="hold">
                                          <p:stCondLst>
                                            <p:cond delay="0"/>
                                          </p:stCondLst>
                                        </p:cTn>
                                        <p:tgtEl>
                                          <p:spTgt spid="1515532"/>
                                        </p:tgtEl>
                                        <p:attrNameLst>
                                          <p:attrName>style.visibility</p:attrName>
                                        </p:attrNameLst>
                                      </p:cBhvr>
                                      <p:to>
                                        <p:strVal val="visible"/>
                                      </p:to>
                                    </p:set>
                                    <p:anim calcmode="lin" valueType="num">
                                      <p:cBhvr>
                                        <p:cTn id="52" dur="1000" fill="hold"/>
                                        <p:tgtEl>
                                          <p:spTgt spid="1515532"/>
                                        </p:tgtEl>
                                        <p:attrNameLst>
                                          <p:attrName>ppt_x</p:attrName>
                                        </p:attrNameLst>
                                      </p:cBhvr>
                                      <p:tavLst>
                                        <p:tav tm="0">
                                          <p:val>
                                            <p:strVal val="#ppt_x-.2"/>
                                          </p:val>
                                        </p:tav>
                                        <p:tav tm="100000">
                                          <p:val>
                                            <p:strVal val="#ppt_x"/>
                                          </p:val>
                                        </p:tav>
                                      </p:tavLst>
                                    </p:anim>
                                    <p:anim calcmode="lin" valueType="num">
                                      <p:cBhvr>
                                        <p:cTn id="53" dur="1000" fill="hold"/>
                                        <p:tgtEl>
                                          <p:spTgt spid="1515532"/>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515532"/>
                                        </p:tgtEl>
                                      </p:cBhvr>
                                    </p:animEffect>
                                  </p:childTnLst>
                                </p:cTn>
                              </p:par>
                              <p:par>
                                <p:cTn id="55" presetID="29" presetClass="entr" presetSubtype="0" fill="hold" grpId="0" nodeType="withEffect">
                                  <p:stCondLst>
                                    <p:cond delay="0"/>
                                  </p:stCondLst>
                                  <p:childTnLst>
                                    <p:set>
                                      <p:cBhvr>
                                        <p:cTn id="56" dur="1" fill="hold">
                                          <p:stCondLst>
                                            <p:cond delay="0"/>
                                          </p:stCondLst>
                                        </p:cTn>
                                        <p:tgtEl>
                                          <p:spTgt spid="1515533"/>
                                        </p:tgtEl>
                                        <p:attrNameLst>
                                          <p:attrName>style.visibility</p:attrName>
                                        </p:attrNameLst>
                                      </p:cBhvr>
                                      <p:to>
                                        <p:strVal val="visible"/>
                                      </p:to>
                                    </p:set>
                                    <p:anim calcmode="lin" valueType="num">
                                      <p:cBhvr>
                                        <p:cTn id="57" dur="1000" fill="hold"/>
                                        <p:tgtEl>
                                          <p:spTgt spid="1515533"/>
                                        </p:tgtEl>
                                        <p:attrNameLst>
                                          <p:attrName>ppt_x</p:attrName>
                                        </p:attrNameLst>
                                      </p:cBhvr>
                                      <p:tavLst>
                                        <p:tav tm="0">
                                          <p:val>
                                            <p:strVal val="#ppt_x-.2"/>
                                          </p:val>
                                        </p:tav>
                                        <p:tav tm="100000">
                                          <p:val>
                                            <p:strVal val="#ppt_x"/>
                                          </p:val>
                                        </p:tav>
                                      </p:tavLst>
                                    </p:anim>
                                    <p:anim calcmode="lin" valueType="num">
                                      <p:cBhvr>
                                        <p:cTn id="58" dur="1000" fill="hold"/>
                                        <p:tgtEl>
                                          <p:spTgt spid="1515533"/>
                                        </p:tgtEl>
                                        <p:attrNameLst>
                                          <p:attrName>ppt_y</p:attrName>
                                        </p:attrNameLst>
                                      </p:cBhvr>
                                      <p:tavLst>
                                        <p:tav tm="0">
                                          <p:val>
                                            <p:strVal val="#ppt_y"/>
                                          </p:val>
                                        </p:tav>
                                        <p:tav tm="100000">
                                          <p:val>
                                            <p:strVal val="#ppt_y"/>
                                          </p:val>
                                        </p:tav>
                                      </p:tavLst>
                                    </p:anim>
                                    <p:animEffect transition="in" filter="wipe(right)" prLst="gradientSize: 0.1">
                                      <p:cBhvr>
                                        <p:cTn id="59" dur="1000"/>
                                        <p:tgtEl>
                                          <p:spTgt spid="1515533"/>
                                        </p:tgtEl>
                                      </p:cBhvr>
                                    </p:animEffect>
                                  </p:childTnLst>
                                </p:cTn>
                              </p:par>
                              <p:par>
                                <p:cTn id="60" presetID="29" presetClass="entr" presetSubtype="0" fill="hold" grpId="0" nodeType="withEffect">
                                  <p:stCondLst>
                                    <p:cond delay="0"/>
                                  </p:stCondLst>
                                  <p:childTnLst>
                                    <p:set>
                                      <p:cBhvr>
                                        <p:cTn id="61" dur="1" fill="hold">
                                          <p:stCondLst>
                                            <p:cond delay="0"/>
                                          </p:stCondLst>
                                        </p:cTn>
                                        <p:tgtEl>
                                          <p:spTgt spid="1515523"/>
                                        </p:tgtEl>
                                        <p:attrNameLst>
                                          <p:attrName>style.visibility</p:attrName>
                                        </p:attrNameLst>
                                      </p:cBhvr>
                                      <p:to>
                                        <p:strVal val="visible"/>
                                      </p:to>
                                    </p:set>
                                    <p:anim calcmode="lin" valueType="num">
                                      <p:cBhvr>
                                        <p:cTn id="62" dur="1000" fill="hold"/>
                                        <p:tgtEl>
                                          <p:spTgt spid="1515523"/>
                                        </p:tgtEl>
                                        <p:attrNameLst>
                                          <p:attrName>ppt_x</p:attrName>
                                        </p:attrNameLst>
                                      </p:cBhvr>
                                      <p:tavLst>
                                        <p:tav tm="0">
                                          <p:val>
                                            <p:strVal val="#ppt_x-.2"/>
                                          </p:val>
                                        </p:tav>
                                        <p:tav tm="100000">
                                          <p:val>
                                            <p:strVal val="#ppt_x"/>
                                          </p:val>
                                        </p:tav>
                                      </p:tavLst>
                                    </p:anim>
                                    <p:anim calcmode="lin" valueType="num">
                                      <p:cBhvr>
                                        <p:cTn id="63" dur="1000" fill="hold"/>
                                        <p:tgtEl>
                                          <p:spTgt spid="1515523"/>
                                        </p:tgtEl>
                                        <p:attrNameLst>
                                          <p:attrName>ppt_y</p:attrName>
                                        </p:attrNameLst>
                                      </p:cBhvr>
                                      <p:tavLst>
                                        <p:tav tm="0">
                                          <p:val>
                                            <p:strVal val="#ppt_y"/>
                                          </p:val>
                                        </p:tav>
                                        <p:tav tm="100000">
                                          <p:val>
                                            <p:strVal val="#ppt_y"/>
                                          </p:val>
                                        </p:tav>
                                      </p:tavLst>
                                    </p:anim>
                                    <p:animEffect transition="in" filter="wipe(right)" prLst="gradientSize: 0.1">
                                      <p:cBhvr>
                                        <p:cTn id="64" dur="1000"/>
                                        <p:tgtEl>
                                          <p:spTgt spid="1515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23" grpId="0"/>
      <p:bldP spid="1515524" grpId="0" animBg="1"/>
      <p:bldP spid="1515525" grpId="0" animBg="1"/>
      <p:bldP spid="1515526" grpId="0" animBg="1"/>
      <p:bldP spid="1515527" grpId="0" animBg="1"/>
      <p:bldP spid="1515528" grpId="0" animBg="1"/>
      <p:bldP spid="1515529" grpId="0" animBg="1"/>
      <p:bldP spid="1515530" grpId="0" animBg="1"/>
      <p:bldP spid="1515531" grpId="0" animBg="1"/>
      <p:bldP spid="1515532" grpId="0" animBg="1"/>
      <p:bldP spid="151553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I:\SAFE_SUPPORT\09 Performance evaluation\9.01 Performantie-indicatoren_Indicateurs de performances\Reviews\Rapporten - Rapports\SAN\Lendelede\Koksijde 2011 - LV\Foto's\DSC04218.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926073" y="3544554"/>
            <a:ext cx="2145756" cy="2861009"/>
          </a:xfrm>
          <a:prstGeom prst="rect">
            <a:avLst/>
          </a:prstGeom>
          <a:noFill/>
          <a:ln w="19050">
            <a:solidFill>
              <a:srgbClr val="FF6431"/>
            </a:solidFill>
          </a:ln>
          <a:extLst>
            <a:ext uri="{909E8E84-426E-40DD-AFC4-6F175D3DCCD1}">
              <a14:hiddenFill xmlns:a14="http://schemas.microsoft.com/office/drawing/2010/main">
                <a:solidFill>
                  <a:srgbClr val="FFFFFF"/>
                </a:solidFill>
              </a14:hiddenFill>
            </a:ext>
          </a:extLst>
        </p:spPr>
      </p:pic>
      <p:pic>
        <p:nvPicPr>
          <p:cNvPr id="25602" name="Picture 2" descr="I:\SAFE_SUPPORT\09 Performance evaluation\9.01 Performantie-indicatoren_Indicateurs de performances\Reviews\Rapporten - Rapports\SAN\Lendelede\Koksijde 2011 - LV\Foto's\DSC0421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69222" y="905462"/>
            <a:ext cx="2582027" cy="3442702"/>
          </a:xfrm>
          <a:prstGeom prst="rect">
            <a:avLst/>
          </a:prstGeom>
          <a:noFill/>
          <a:ln w="19050">
            <a:solidFill>
              <a:srgbClr val="FF6431"/>
            </a:solidFill>
          </a:ln>
          <a:extLst>
            <a:ext uri="{909E8E84-426E-40DD-AFC4-6F175D3DCCD1}">
              <a14:hiddenFill xmlns:a14="http://schemas.microsoft.com/office/drawing/2010/main">
                <a:solidFill>
                  <a:srgbClr val="FFFFFF"/>
                </a:solidFill>
              </a14:hiddenFill>
            </a:ext>
          </a:extLst>
        </p:spPr>
      </p:pic>
      <p:sp>
        <p:nvSpPr>
          <p:cNvPr id="17411" name="Rectangle 2"/>
          <p:cNvSpPr>
            <a:spLocks noGrp="1" noChangeArrowheads="1"/>
          </p:cNvSpPr>
          <p:nvPr>
            <p:ph type="title"/>
          </p:nvPr>
        </p:nvSpPr>
        <p:spPr>
          <a:xfrm>
            <a:off x="395288" y="116632"/>
            <a:ext cx="8132762" cy="712788"/>
          </a:xfrm>
          <a:solidFill>
            <a:schemeClr val="bg1"/>
          </a:solidFill>
        </p:spPr>
        <p:txBody>
          <a:bodyPr/>
          <a:lstStyle/>
          <a:p>
            <a:r>
              <a:rPr lang="fr-BE" altLang="nl-BE" sz="2400" dirty="0" smtClean="0"/>
              <a:t>Différence entre un sectionneur et un disjoncteur</a:t>
            </a:r>
          </a:p>
        </p:txBody>
      </p:sp>
      <p:sp>
        <p:nvSpPr>
          <p:cNvPr id="9" name="Date Placeholder 3"/>
          <p:cNvSpPr>
            <a:spLocks noGrp="1"/>
          </p:cNvSpPr>
          <p:nvPr>
            <p:ph type="dt" sz="half" idx="14"/>
          </p:nvPr>
        </p:nvSpPr>
        <p:spPr>
          <a:prstGeom prst="rect">
            <a:avLst/>
          </a:prstGeom>
        </p:spPr>
        <p:txBody>
          <a:bodyPr/>
          <a:lstStyle/>
          <a:p>
            <a:pPr>
              <a:defRPr/>
            </a:pPr>
            <a:fld id="{DBB22067-1743-4D50-9DC3-07B1E0A34BBB}" type="datetime1">
              <a:rPr lang="fr-BE" smtClean="0"/>
              <a:pPr>
                <a:defRPr/>
              </a:pPr>
              <a:t>25-10-19</a:t>
            </a:fld>
            <a:endParaRPr lang="fr-BE" dirty="0"/>
          </a:p>
        </p:txBody>
      </p:sp>
      <p:sp>
        <p:nvSpPr>
          <p:cNvPr id="17416" name="Text Box 7"/>
          <p:cNvSpPr txBox="1">
            <a:spLocks noChangeArrowheads="1"/>
          </p:cNvSpPr>
          <p:nvPr/>
        </p:nvSpPr>
        <p:spPr bwMode="auto">
          <a:xfrm>
            <a:off x="4323572" y="3952066"/>
            <a:ext cx="2498649" cy="584775"/>
          </a:xfrm>
          <a:prstGeom prst="rect">
            <a:avLst/>
          </a:prstGeom>
          <a:solidFill>
            <a:schemeClr val="bg1"/>
          </a:solidFill>
          <a:ln w="28575" algn="ctr">
            <a:solidFill>
              <a:schemeClr val="tx2"/>
            </a:solidFill>
            <a:miter lim="800000"/>
            <a:headEnd/>
            <a:tailEnd/>
          </a:ln>
          <a:effectLst/>
          <a:extLst/>
        </p:spPr>
        <p:txBody>
          <a:bodyPr wrap="squar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ctr">
              <a:spcBef>
                <a:spcPct val="50000"/>
              </a:spcBef>
            </a:pPr>
            <a:r>
              <a:rPr lang="fr-BE" altLang="nl-BE" sz="1600" b="1" dirty="0" smtClean="0">
                <a:solidFill>
                  <a:srgbClr val="FF0000"/>
                </a:solidFill>
                <a:latin typeface="Verdana" pitchFamily="34" charset="0"/>
              </a:rPr>
              <a:t>Sectionneur = fermé</a:t>
            </a:r>
            <a:endParaRPr lang="fr-BE" altLang="nl-BE" sz="1600" b="1" dirty="0">
              <a:solidFill>
                <a:srgbClr val="FF0000"/>
              </a:solidFill>
              <a:latin typeface="Verdana" pitchFamily="34" charset="0"/>
            </a:endParaRPr>
          </a:p>
        </p:txBody>
      </p:sp>
      <p:sp>
        <p:nvSpPr>
          <p:cNvPr id="17417" name="Action Button: Movie 10">
            <a:hlinkClick r:id="rId4" action="ppaction://hlinkfile" highlightClick="1"/>
          </p:cNvPr>
          <p:cNvSpPr>
            <a:spLocks noChangeArrowheads="1"/>
          </p:cNvSpPr>
          <p:nvPr/>
        </p:nvSpPr>
        <p:spPr bwMode="auto">
          <a:xfrm>
            <a:off x="7825184" y="1805347"/>
            <a:ext cx="433388" cy="360362"/>
          </a:xfrm>
          <a:prstGeom prst="actionButtonMovie">
            <a:avLst/>
          </a:prstGeom>
          <a:solidFill>
            <a:schemeClr val="accent1"/>
          </a:solidFill>
          <a:ln w="127" algn="ctr">
            <a:solidFill>
              <a:srgbClr val="A6A6A6"/>
            </a:solid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BE" altLang="nl-BE" dirty="0"/>
          </a:p>
        </p:txBody>
      </p:sp>
      <p:sp>
        <p:nvSpPr>
          <p:cNvPr id="13" name="Text Box 7"/>
          <p:cNvSpPr txBox="1">
            <a:spLocks noChangeArrowheads="1"/>
          </p:cNvSpPr>
          <p:nvPr/>
        </p:nvSpPr>
        <p:spPr bwMode="auto">
          <a:xfrm>
            <a:off x="7015162" y="5986084"/>
            <a:ext cx="1925638" cy="523220"/>
          </a:xfrm>
          <a:prstGeom prst="rect">
            <a:avLst/>
          </a:prstGeom>
          <a:solidFill>
            <a:schemeClr val="bg1"/>
          </a:solidFill>
          <a:ln w="28575">
            <a:solidFill>
              <a:schemeClr val="tx2"/>
            </a:solidFill>
          </a:ln>
          <a:effectLst/>
          <a:extLst/>
        </p:spPr>
        <p:txBody>
          <a:bodyPr wrap="squar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ctr">
              <a:spcBef>
                <a:spcPct val="50000"/>
              </a:spcBef>
            </a:pPr>
            <a:r>
              <a:rPr lang="fr-BE" altLang="nl-BE" sz="1400" b="1" dirty="0" smtClean="0">
                <a:solidFill>
                  <a:srgbClr val="00B050"/>
                </a:solidFill>
                <a:latin typeface="Verdana" pitchFamily="34" charset="0"/>
              </a:rPr>
              <a:t>Sectionneur = ouvert</a:t>
            </a:r>
            <a:endParaRPr lang="fr-BE" altLang="nl-BE" sz="1400" b="1" dirty="0">
              <a:solidFill>
                <a:srgbClr val="00B050"/>
              </a:solidFill>
              <a:latin typeface="Verdana" pitchFamily="34" charset="0"/>
            </a:endParaRPr>
          </a:p>
        </p:txBody>
      </p:sp>
      <p:sp>
        <p:nvSpPr>
          <p:cNvPr id="12" name="TextBox 11"/>
          <p:cNvSpPr txBox="1"/>
          <p:nvPr/>
        </p:nvSpPr>
        <p:spPr>
          <a:xfrm>
            <a:off x="4411663" y="4797152"/>
            <a:ext cx="2104553" cy="1384995"/>
          </a:xfrm>
          <a:prstGeom prst="rect">
            <a:avLst/>
          </a:prstGeom>
          <a:noFill/>
        </p:spPr>
        <p:txBody>
          <a:bodyPr wrap="square" rtlCol="0">
            <a:spAutoFit/>
          </a:bodyPr>
          <a:lstStyle/>
          <a:p>
            <a:pPr algn="ctr"/>
            <a:r>
              <a:rPr lang="fr-BE" b="1" dirty="0" smtClean="0">
                <a:solidFill>
                  <a:srgbClr val="00B050"/>
                </a:solidFill>
              </a:rPr>
              <a:t>Coupure bien visible !</a:t>
            </a:r>
            <a:endParaRPr lang="fr-BE" b="1" dirty="0">
              <a:solidFill>
                <a:srgbClr val="00B050"/>
              </a:solidFill>
            </a:endParaRPr>
          </a:p>
        </p:txBody>
      </p:sp>
      <p:pic>
        <p:nvPicPr>
          <p:cNvPr id="25601" name="Picture 1" descr="I:\SAFE_SUPPORT\09 Performance evaluation\9.01 Performantie-indicatoren_Indicateurs de performances\Reviews\Rapporten - Rapports\SAN\Lendelede\Koksijde 2011 - LV\Foto's\DSC04220.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3394" y="919600"/>
            <a:ext cx="4081816" cy="5442421"/>
          </a:xfrm>
          <a:prstGeom prst="rect">
            <a:avLst/>
          </a:prstGeom>
          <a:noFill/>
          <a:ln w="19050">
            <a:solidFill>
              <a:srgbClr val="FF6431"/>
            </a:solidFill>
          </a:ln>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p:nvSpPr>
        <p:spPr bwMode="auto">
          <a:xfrm>
            <a:off x="971600" y="5787496"/>
            <a:ext cx="2021752" cy="400110"/>
          </a:xfrm>
          <a:prstGeom prst="rect">
            <a:avLst/>
          </a:prstGeom>
          <a:solidFill>
            <a:schemeClr val="bg1"/>
          </a:solidFill>
          <a:ln w="28575" algn="ctr">
            <a:solidFill>
              <a:schemeClr val="tx2"/>
            </a:solidFill>
            <a:miter lim="800000"/>
            <a:headEnd/>
            <a:tailEnd/>
          </a:ln>
          <a:effectLst/>
          <a:extLst/>
        </p:spPr>
        <p:txBody>
          <a:bodyPr wrap="squar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altLang="nl-BE" sz="2000" b="1" dirty="0" smtClean="0">
                <a:latin typeface="Verdana" pitchFamily="34" charset="0"/>
              </a:rPr>
              <a:t>Sectionneur</a:t>
            </a:r>
            <a:endParaRPr lang="fr-BE" altLang="nl-BE" sz="2000" b="1" dirty="0">
              <a:latin typeface="Verdana" pitchFamily="34" charset="0"/>
            </a:endParaRPr>
          </a:p>
        </p:txBody>
      </p:sp>
      <p:sp>
        <p:nvSpPr>
          <p:cNvPr id="15"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120</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663848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63" y="6386059"/>
            <a:ext cx="9145463" cy="461665"/>
          </a:xfrm>
          <a:prstGeom prst="rect">
            <a:avLst/>
          </a:prstGeom>
          <a:solidFill>
            <a:schemeClr val="bg1"/>
          </a:solidFill>
          <a:ln>
            <a:noFill/>
          </a:ln>
        </p:spPr>
        <p:txBody>
          <a:bodyPr wrap="square">
            <a:spAutoFit/>
          </a:bodyPr>
          <a:lstStyle/>
          <a:p>
            <a:pPr algn="l">
              <a:defRPr/>
            </a:pPr>
            <a:r>
              <a:rPr lang="fr-BE" sz="2400" b="1" spc="50" dirty="0" smtClean="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latin typeface="+mj-lt"/>
              </a:rPr>
              <a:t>Tableau SARQA dans les postes HT</a:t>
            </a:r>
            <a:endParaRPr lang="fr-BE" sz="2400" b="1" spc="5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latin typeface="+mj-lt"/>
            </a:endParaRPr>
          </a:p>
        </p:txBody>
      </p:sp>
      <p:sp>
        <p:nvSpPr>
          <p:cNvPr id="80898" name="Rectangle 2"/>
          <p:cNvSpPr>
            <a:spLocks noGrp="1" noChangeArrowheads="1"/>
          </p:cNvSpPr>
          <p:nvPr>
            <p:ph type="title"/>
          </p:nvPr>
        </p:nvSpPr>
        <p:spPr>
          <a:xfrm>
            <a:off x="395288" y="188640"/>
            <a:ext cx="8132762" cy="712788"/>
          </a:xfrm>
        </p:spPr>
        <p:txBody>
          <a:bodyPr>
            <a:normAutofit/>
          </a:bodyPr>
          <a:lstStyle/>
          <a:p>
            <a:r>
              <a:rPr lang="fr-BE" dirty="0" smtClean="0"/>
              <a:t>Système de cartes (CMS)</a:t>
            </a:r>
          </a:p>
        </p:txBody>
      </p:sp>
      <p:graphicFrame>
        <p:nvGraphicFramePr>
          <p:cNvPr id="2" name="Espace réservé du contenu 1"/>
          <p:cNvGraphicFramePr>
            <a:graphicFrameLocks noGrp="1"/>
          </p:cNvGraphicFramePr>
          <p:nvPr>
            <p:ph idx="4294967295"/>
            <p:extLst>
              <p:ext uri="{D42A27DB-BD31-4B8C-83A1-F6EECF244321}">
                <p14:modId xmlns:p14="http://schemas.microsoft.com/office/powerpoint/2010/main" val="1197461805"/>
              </p:ext>
            </p:extLst>
          </p:nvPr>
        </p:nvGraphicFramePr>
        <p:xfrm>
          <a:off x="3348409" y="836712"/>
          <a:ext cx="6480175" cy="4981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47664" y="4208273"/>
            <a:ext cx="1824809"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7" name="Right Arrow 2"/>
          <p:cNvSpPr>
            <a:spLocks noChangeArrowheads="1"/>
          </p:cNvSpPr>
          <p:nvPr/>
        </p:nvSpPr>
        <p:spPr bwMode="auto">
          <a:xfrm rot="16200000">
            <a:off x="-451887" y="4747887"/>
            <a:ext cx="2494652" cy="288925"/>
          </a:xfrm>
          <a:prstGeom prst="rightArrow">
            <a:avLst>
              <a:gd name="adj1" fmla="val 50000"/>
              <a:gd name="adj2" fmla="val 49918"/>
            </a:avLst>
          </a:prstGeom>
          <a:solidFill>
            <a:srgbClr val="FF3300"/>
          </a:solidFill>
          <a:ln w="127" algn="ctr">
            <a:solidFill>
              <a:srgbClr val="A6A6A6"/>
            </a:solid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BE" altLang="nl-BE" dirty="0"/>
          </a:p>
        </p:txBody>
      </p:sp>
      <p:pic>
        <p:nvPicPr>
          <p:cNvPr id="150530" name="Picture 2"/>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b="8522"/>
          <a:stretch/>
        </p:blipFill>
        <p:spPr bwMode="auto">
          <a:xfrm>
            <a:off x="323528" y="847760"/>
            <a:ext cx="3685854" cy="2437224"/>
          </a:xfrm>
          <a:prstGeom prst="rect">
            <a:avLst/>
          </a:prstGeom>
          <a:noFill/>
          <a:ln w="38100">
            <a:solidFill>
              <a:srgbClr val="FF66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1" name="Picture 3" descr="C:\Users\fee033\Documents\My Received Files\L_57A1.tmp.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884368" y="5606324"/>
            <a:ext cx="895209" cy="1196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146704"/>
      </p:ext>
    </p:extLst>
  </p:cSld>
  <p:clrMapOvr>
    <a:masterClrMapping/>
  </p:clrMapOvr>
  <p:transition>
    <p:wipe dir="u"/>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0"/>
          <p:cNvSpPr txBox="1">
            <a:spLocks noChangeArrowheads="1"/>
          </p:cNvSpPr>
          <p:nvPr/>
        </p:nvSpPr>
        <p:spPr bwMode="auto">
          <a:xfrm>
            <a:off x="323850" y="564902"/>
            <a:ext cx="864076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l">
              <a:spcBef>
                <a:spcPct val="50000"/>
              </a:spcBef>
              <a:buFontTx/>
              <a:buChar char="•"/>
            </a:pPr>
            <a:r>
              <a:rPr lang="fr-FR" sz="1600" b="1" u="sng" dirty="0">
                <a:solidFill>
                  <a:srgbClr val="FF0000"/>
                </a:solidFill>
                <a:latin typeface="Verdana" pitchFamily="34" charset="0"/>
              </a:rPr>
              <a:t>Les cartes d'exploitation rouges</a:t>
            </a:r>
            <a:r>
              <a:rPr lang="fr-FR" sz="1600" dirty="0">
                <a:solidFill>
                  <a:srgbClr val="21363C"/>
                </a:solidFill>
                <a:latin typeface="Verdana" pitchFamily="34" charset="0"/>
              </a:rPr>
              <a:t> relèvent de la compétence et de la responsabilité du responsable de l'exploitation RE (dispatching).</a:t>
            </a:r>
          </a:p>
          <a:p>
            <a:pPr algn="l">
              <a:spcBef>
                <a:spcPct val="50000"/>
              </a:spcBef>
              <a:buFontTx/>
              <a:buChar char="•"/>
            </a:pPr>
            <a:r>
              <a:rPr lang="fr-FR" sz="1600" b="1" u="sng" dirty="0">
                <a:solidFill>
                  <a:srgbClr val="F86613"/>
                </a:solidFill>
                <a:latin typeface="Verdana" pitchFamily="34" charset="0"/>
              </a:rPr>
              <a:t>Les cartes de travail orange</a:t>
            </a:r>
            <a:r>
              <a:rPr lang="fr-FR" sz="1600" dirty="0">
                <a:solidFill>
                  <a:srgbClr val="21363C"/>
                </a:solidFill>
                <a:latin typeface="Verdana" pitchFamily="34" charset="0"/>
              </a:rPr>
              <a:t> sont utilisées uniquement dans le cadre de projets. </a:t>
            </a:r>
          </a:p>
          <a:p>
            <a:pPr algn="l">
              <a:spcBef>
                <a:spcPct val="50000"/>
              </a:spcBef>
              <a:buFontTx/>
              <a:buChar char="•"/>
            </a:pPr>
            <a:r>
              <a:rPr lang="fr-FR" sz="1600" b="1" u="sng" dirty="0">
                <a:solidFill>
                  <a:srgbClr val="FFCC00"/>
                </a:solidFill>
                <a:latin typeface="Verdana" pitchFamily="34" charset="0"/>
              </a:rPr>
              <a:t>Les cartes de travail jaunes </a:t>
            </a:r>
            <a:r>
              <a:rPr lang="fr-FR" sz="1600" dirty="0">
                <a:solidFill>
                  <a:srgbClr val="21363C"/>
                </a:solidFill>
                <a:latin typeface="Verdana" pitchFamily="34" charset="0"/>
              </a:rPr>
              <a:t>relèvent de la compétence et de la responsabilité du CSL.</a:t>
            </a:r>
          </a:p>
          <a:p>
            <a:pPr algn="l">
              <a:spcBef>
                <a:spcPct val="50000"/>
              </a:spcBef>
              <a:buFontTx/>
              <a:buChar char="•"/>
            </a:pPr>
            <a:r>
              <a:rPr lang="fr-FR" sz="1600" b="1" u="sng" dirty="0">
                <a:solidFill>
                  <a:srgbClr val="0066FF"/>
                </a:solidFill>
                <a:latin typeface="Verdana" pitchFamily="34" charset="0"/>
              </a:rPr>
              <a:t>Les cartes de travail bleues </a:t>
            </a:r>
            <a:r>
              <a:rPr lang="fr-FR" sz="1600" dirty="0">
                <a:solidFill>
                  <a:srgbClr val="21363C"/>
                </a:solidFill>
                <a:latin typeface="Verdana" pitchFamily="34" charset="0"/>
              </a:rPr>
              <a:t>relèvent de la compétence et de la responsabilité du CT.</a:t>
            </a:r>
          </a:p>
        </p:txBody>
      </p:sp>
      <p:sp>
        <p:nvSpPr>
          <p:cNvPr id="81923" name="Rectangle 4"/>
          <p:cNvSpPr>
            <a:spLocks noGrp="1" noChangeArrowheads="1"/>
          </p:cNvSpPr>
          <p:nvPr>
            <p:ph type="title"/>
          </p:nvPr>
        </p:nvSpPr>
        <p:spPr>
          <a:xfrm>
            <a:off x="179512" y="116632"/>
            <a:ext cx="8132762" cy="712788"/>
          </a:xfrm>
          <a:noFill/>
        </p:spPr>
        <p:txBody>
          <a:bodyPr/>
          <a:lstStyle/>
          <a:p>
            <a:r>
              <a:rPr lang="fr-FR" dirty="0" smtClean="0"/>
              <a:t>Système de cartes (CMS)</a:t>
            </a:r>
          </a:p>
        </p:txBody>
      </p:sp>
      <p:pic>
        <p:nvPicPr>
          <p:cNvPr id="8" name="Picture 5" descr="PICT28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8" y="3006725"/>
            <a:ext cx="2092325" cy="28702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30463" y="3006725"/>
            <a:ext cx="2152650" cy="287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1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35513" y="3006725"/>
            <a:ext cx="2308225" cy="153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1" descr="DSC0014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32588" y="4149725"/>
            <a:ext cx="2303462" cy="17272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35513" y="4652963"/>
            <a:ext cx="1708150" cy="226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122</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2375723070"/>
      </p:ext>
    </p:extLst>
  </p:cSld>
  <p:clrMapOvr>
    <a:masterClrMapping/>
  </p:clrMapOvr>
  <p:transition>
    <p:wipe dir="u"/>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type="body" sz="quarter" idx="13"/>
          </p:nvPr>
        </p:nvSpPr>
        <p:spPr>
          <a:xfrm>
            <a:off x="251520" y="134457"/>
            <a:ext cx="8132400" cy="4262400"/>
          </a:xfrm>
        </p:spPr>
        <p:txBody>
          <a:bodyPr>
            <a:normAutofit fontScale="25000" lnSpcReduction="20000"/>
          </a:bodyPr>
          <a:lstStyle/>
          <a:p>
            <a:pPr marL="0" indent="0">
              <a:buNone/>
            </a:pPr>
            <a:r>
              <a:rPr lang="fr-BE" sz="11200" dirty="0" smtClean="0">
                <a:solidFill>
                  <a:srgbClr val="0070C0"/>
                </a:solidFill>
              </a:rPr>
              <a:t>Mesures de sécurité complémentaires </a:t>
            </a:r>
          </a:p>
          <a:p>
            <a:pPr marL="0" indent="0">
              <a:buNone/>
            </a:pPr>
            <a:r>
              <a:rPr lang="fr-BE" sz="11200" dirty="0" smtClean="0">
                <a:solidFill>
                  <a:srgbClr val="0070C0"/>
                </a:solidFill>
              </a:rPr>
              <a:t>et supplémentaires : </a:t>
            </a:r>
          </a:p>
          <a:p>
            <a:pPr marL="0" indent="0">
              <a:buNone/>
            </a:pPr>
            <a:endParaRPr lang="fr-BE" sz="16000" u="sng" dirty="0" smtClean="0">
              <a:solidFill>
                <a:srgbClr val="0070C0"/>
              </a:solidFill>
            </a:endParaRPr>
          </a:p>
          <a:p>
            <a:pPr marL="0" indent="0">
              <a:buNone/>
            </a:pPr>
            <a:r>
              <a:rPr lang="fr-BE" sz="8000" dirty="0" smtClean="0">
                <a:solidFill>
                  <a:srgbClr val="F86613"/>
                </a:solidFill>
              </a:rPr>
              <a:t>Ces </a:t>
            </a:r>
            <a:r>
              <a:rPr lang="fr-BE" sz="8000" dirty="0">
                <a:solidFill>
                  <a:srgbClr val="F86613"/>
                </a:solidFill>
              </a:rPr>
              <a:t>mesures complémentaires sont toujours </a:t>
            </a:r>
            <a:endParaRPr lang="fr-BE" sz="8000" dirty="0" smtClean="0">
              <a:solidFill>
                <a:srgbClr val="F86613"/>
              </a:solidFill>
            </a:endParaRPr>
          </a:p>
          <a:p>
            <a:pPr marL="0" indent="0">
              <a:buNone/>
            </a:pPr>
            <a:r>
              <a:rPr lang="fr-BE" sz="8000" dirty="0" smtClean="0">
                <a:solidFill>
                  <a:srgbClr val="F86613"/>
                </a:solidFill>
              </a:rPr>
              <a:t>consignées </a:t>
            </a:r>
            <a:r>
              <a:rPr lang="fr-BE" sz="8000" dirty="0">
                <a:solidFill>
                  <a:srgbClr val="F86613"/>
                </a:solidFill>
              </a:rPr>
              <a:t>par </a:t>
            </a:r>
            <a:r>
              <a:rPr lang="fr-BE" sz="8000" dirty="0" smtClean="0">
                <a:solidFill>
                  <a:srgbClr val="F86613"/>
                </a:solidFill>
              </a:rPr>
              <a:t>une carte </a:t>
            </a:r>
            <a:r>
              <a:rPr lang="fr-BE" sz="8000" dirty="0" smtClean="0">
                <a:solidFill>
                  <a:srgbClr val="0066FF"/>
                </a:solidFill>
              </a:rPr>
              <a:t>bleu</a:t>
            </a:r>
            <a:r>
              <a:rPr lang="fr-BE" sz="8000" dirty="0" smtClean="0">
                <a:solidFill>
                  <a:srgbClr val="F86613"/>
                </a:solidFill>
              </a:rPr>
              <a:t>.</a:t>
            </a:r>
            <a:endParaRPr lang="fr-BE" sz="8000" dirty="0">
              <a:solidFill>
                <a:srgbClr val="F86613"/>
              </a:solidFill>
            </a:endParaRPr>
          </a:p>
          <a:p>
            <a:pPr marL="0" indent="0">
              <a:buNone/>
            </a:pPr>
            <a:endParaRPr lang="fr-BE" sz="8000" u="sng" dirty="0" smtClean="0">
              <a:solidFill>
                <a:srgbClr val="0070C0"/>
              </a:solidFill>
            </a:endParaRPr>
          </a:p>
          <a:p>
            <a:pPr marL="0" indent="0">
              <a:buNone/>
            </a:pPr>
            <a:endParaRPr lang="fr-BE" sz="8000" u="sng" dirty="0">
              <a:solidFill>
                <a:srgbClr val="0070C0"/>
              </a:solidFill>
            </a:endParaRPr>
          </a:p>
          <a:p>
            <a:pPr marL="0" indent="0">
              <a:buNone/>
            </a:pPr>
            <a:endParaRPr lang="fr-BE" sz="8000" u="sng" dirty="0" smtClean="0">
              <a:solidFill>
                <a:srgbClr val="0070C0"/>
              </a:solidFill>
            </a:endParaRPr>
          </a:p>
          <a:p>
            <a:pPr marL="0" indent="0">
              <a:buNone/>
            </a:pPr>
            <a:endParaRPr lang="fr-BE" sz="8000" u="sng" dirty="0">
              <a:solidFill>
                <a:srgbClr val="0070C0"/>
              </a:solidFill>
            </a:endParaRPr>
          </a:p>
          <a:p>
            <a:pPr marL="0" indent="0">
              <a:buNone/>
            </a:pPr>
            <a:endParaRPr lang="fr-BE" sz="8000" u="sng" dirty="0" smtClean="0">
              <a:solidFill>
                <a:srgbClr val="0070C0"/>
              </a:solidFill>
            </a:endParaRPr>
          </a:p>
          <a:p>
            <a:endParaRPr lang="fr-BE" sz="1800" u="sng" dirty="0" smtClean="0">
              <a:solidFill>
                <a:srgbClr val="F86613"/>
              </a:solidFill>
            </a:endParaRPr>
          </a:p>
          <a:p>
            <a:pPr marL="0" indent="0">
              <a:buNone/>
            </a:pPr>
            <a:endParaRPr lang="fr-BE" sz="2000" dirty="0" smtClean="0">
              <a:solidFill>
                <a:srgbClr val="F86613"/>
              </a:solidFill>
            </a:endParaRPr>
          </a:p>
          <a:p>
            <a:pPr marL="0" indent="0">
              <a:buNone/>
            </a:pPr>
            <a:endParaRPr lang="fr-BE" sz="2000" dirty="0" smtClean="0">
              <a:solidFill>
                <a:srgbClr val="F86613"/>
              </a:solidFill>
            </a:endParaRPr>
          </a:p>
          <a:p>
            <a:pPr marL="0" indent="0">
              <a:buNone/>
            </a:pPr>
            <a:endParaRPr lang="fr-BE" sz="2000" dirty="0" smtClean="0">
              <a:solidFill>
                <a:srgbClr val="F86613"/>
              </a:solidFill>
            </a:endParaRPr>
          </a:p>
          <a:p>
            <a:pPr marL="0" indent="0">
              <a:buNone/>
            </a:pPr>
            <a:endParaRPr lang="fr-BE" sz="2000" dirty="0" smtClean="0">
              <a:solidFill>
                <a:srgbClr val="F86613"/>
              </a:solidFill>
            </a:endParaRPr>
          </a:p>
          <a:p>
            <a:pPr marL="0" indent="0">
              <a:buNone/>
            </a:pPr>
            <a:endParaRPr lang="fr-BE" sz="2000" dirty="0" smtClean="0">
              <a:solidFill>
                <a:srgbClr val="F86613"/>
              </a:solidFill>
            </a:endParaRPr>
          </a:p>
          <a:p>
            <a:pPr marL="0" indent="0">
              <a:buNone/>
            </a:pPr>
            <a:endParaRPr lang="fr-BE" sz="2000" dirty="0" smtClean="0">
              <a:solidFill>
                <a:srgbClr val="F86613"/>
              </a:solidFill>
            </a:endParaRPr>
          </a:p>
          <a:p>
            <a:pPr marL="0" indent="0">
              <a:buNone/>
            </a:pPr>
            <a:endParaRPr lang="fr-BE" sz="2000" dirty="0" smtClean="0">
              <a:solidFill>
                <a:srgbClr val="F86613"/>
              </a:solidFill>
            </a:endParaRPr>
          </a:p>
          <a:p>
            <a:pPr marL="0" indent="0">
              <a:buNone/>
            </a:pPr>
            <a:endParaRPr lang="fr-BE" sz="2000" dirty="0" smtClean="0">
              <a:solidFill>
                <a:srgbClr val="F86613"/>
              </a:solidFill>
            </a:endParaRPr>
          </a:p>
          <a:p>
            <a:pPr marL="0" indent="0">
              <a:buNone/>
            </a:pPr>
            <a:endParaRPr lang="fr-BE" sz="2000" dirty="0" smtClean="0">
              <a:solidFill>
                <a:srgbClr val="F86613"/>
              </a:solidFill>
            </a:endParaRPr>
          </a:p>
          <a:p>
            <a:pPr marL="0" indent="0">
              <a:buNone/>
            </a:pPr>
            <a:endParaRPr lang="fr-BE" sz="2000" dirty="0" smtClean="0">
              <a:solidFill>
                <a:srgbClr val="F86613"/>
              </a:solidFill>
            </a:endParaRPr>
          </a:p>
          <a:p>
            <a:pPr marL="0" indent="0">
              <a:buNone/>
            </a:pPr>
            <a:endParaRPr lang="fr-BE" sz="2000" dirty="0" smtClean="0">
              <a:solidFill>
                <a:srgbClr val="F86613"/>
              </a:solidFill>
            </a:endParaRPr>
          </a:p>
          <a:p>
            <a:pPr marL="0" indent="0" algn="ctr">
              <a:buNone/>
            </a:pPr>
            <a:r>
              <a:rPr lang="fr-BE" sz="2000" dirty="0" smtClean="0">
                <a:solidFill>
                  <a:srgbClr val="F86613"/>
                </a:solidFill>
              </a:rPr>
              <a:t>  </a:t>
            </a: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2000" dirty="0" smtClean="0">
              <a:solidFill>
                <a:srgbClr val="F86613"/>
              </a:solidFill>
            </a:endParaRPr>
          </a:p>
          <a:p>
            <a:pPr marL="0" indent="0" algn="ctr">
              <a:buNone/>
            </a:pPr>
            <a:endParaRPr lang="fr-BE" dirty="0">
              <a:solidFill>
                <a:srgbClr val="F86613"/>
              </a:solidFill>
            </a:endParaRPr>
          </a:p>
          <a:p>
            <a:pPr marL="0" indent="0" algn="ctr">
              <a:buNone/>
            </a:pPr>
            <a:endParaRPr lang="fr-BE" sz="6200" dirty="0" smtClean="0">
              <a:solidFill>
                <a:srgbClr val="F86613"/>
              </a:solidFill>
            </a:endParaRPr>
          </a:p>
          <a:p>
            <a:pPr marL="0" indent="0" algn="ctr">
              <a:buNone/>
            </a:pPr>
            <a:endParaRPr lang="fr-BE" sz="6200" dirty="0" smtClean="0">
              <a:solidFill>
                <a:srgbClr val="F86613"/>
              </a:solidFill>
            </a:endParaRPr>
          </a:p>
        </p:txBody>
      </p:sp>
      <p:graphicFrame>
        <p:nvGraphicFramePr>
          <p:cNvPr id="5" name="Diagram 1"/>
          <p:cNvGraphicFramePr/>
          <p:nvPr>
            <p:extLst>
              <p:ext uri="{D42A27DB-BD31-4B8C-83A1-F6EECF244321}">
                <p14:modId xmlns:p14="http://schemas.microsoft.com/office/powerpoint/2010/main" val="346067869"/>
              </p:ext>
            </p:extLst>
          </p:nvPr>
        </p:nvGraphicFramePr>
        <p:xfrm>
          <a:off x="1907704" y="177294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ZoneTexte 1"/>
          <p:cNvSpPr txBox="1"/>
          <p:nvPr/>
        </p:nvSpPr>
        <p:spPr>
          <a:xfrm>
            <a:off x="-36512" y="3804948"/>
            <a:ext cx="3456384" cy="3077766"/>
          </a:xfrm>
          <a:prstGeom prst="rect">
            <a:avLst/>
          </a:prstGeom>
          <a:noFill/>
        </p:spPr>
        <p:txBody>
          <a:bodyPr wrap="square" rtlCol="0">
            <a:spAutoFit/>
          </a:bodyPr>
          <a:lstStyle/>
          <a:p>
            <a:pPr lvl="2" algn="l">
              <a:buSzPct val="100000"/>
              <a:buFont typeface="Wingdings" panose="05000000000000000000" pitchFamily="2" charset="2"/>
              <a:buChar char="§"/>
            </a:pPr>
            <a:r>
              <a:rPr lang="fr-FR" sz="1800" dirty="0">
                <a:latin typeface="+mn-lt"/>
              </a:rPr>
              <a:t>Terres volantes en ligne / dans les </a:t>
            </a:r>
            <a:r>
              <a:rPr lang="fr-FR" sz="1800" dirty="0" smtClean="0">
                <a:latin typeface="+mn-lt"/>
              </a:rPr>
              <a:t>pylônes</a:t>
            </a:r>
          </a:p>
          <a:p>
            <a:pPr lvl="2" algn="l">
              <a:buSzPct val="100000"/>
            </a:pPr>
            <a:endParaRPr lang="fr-FR" sz="1800" dirty="0">
              <a:latin typeface="+mn-lt"/>
            </a:endParaRPr>
          </a:p>
          <a:p>
            <a:pPr lvl="2" algn="l">
              <a:buSzPct val="100000"/>
              <a:buFont typeface="Wingdings" panose="05000000000000000000" pitchFamily="2" charset="2"/>
              <a:buChar char="§"/>
            </a:pPr>
            <a:r>
              <a:rPr lang="fr-FR" sz="1800" dirty="0">
                <a:latin typeface="+mn-lt"/>
              </a:rPr>
              <a:t>Terres volantes sur les machines (élévateur à nacelle, grues</a:t>
            </a:r>
            <a:r>
              <a:rPr lang="fr-FR" sz="1800" dirty="0" smtClean="0">
                <a:latin typeface="+mn-lt"/>
              </a:rPr>
              <a:t>,…)</a:t>
            </a:r>
          </a:p>
          <a:p>
            <a:pPr lvl="2" algn="l">
              <a:buSzPct val="100000"/>
              <a:buFont typeface="Wingdings" panose="05000000000000000000" pitchFamily="2" charset="2"/>
              <a:buChar char="§"/>
            </a:pPr>
            <a:r>
              <a:rPr lang="fr-FR" sz="1800" dirty="0" smtClean="0">
                <a:latin typeface="+mn-lt"/>
              </a:rPr>
              <a:t>…</a:t>
            </a:r>
            <a:endParaRPr lang="fr-BE" sz="1800" dirty="0" smtClean="0">
              <a:latin typeface="+mn-lt"/>
            </a:endParaRPr>
          </a:p>
          <a:p>
            <a:pPr algn="l"/>
            <a:endParaRPr lang="fr-BE" sz="3200" dirty="0"/>
          </a:p>
        </p:txBody>
      </p:sp>
      <p:sp>
        <p:nvSpPr>
          <p:cNvPr id="7" name="ZoneTexte 6"/>
          <p:cNvSpPr txBox="1"/>
          <p:nvPr/>
        </p:nvSpPr>
        <p:spPr>
          <a:xfrm>
            <a:off x="5580112" y="3995690"/>
            <a:ext cx="3456384" cy="2523768"/>
          </a:xfrm>
          <a:prstGeom prst="rect">
            <a:avLst/>
          </a:prstGeom>
          <a:noFill/>
        </p:spPr>
        <p:txBody>
          <a:bodyPr wrap="square" rtlCol="0">
            <a:spAutoFit/>
          </a:bodyPr>
          <a:lstStyle/>
          <a:p>
            <a:pPr marL="742950" lvl="1" indent="-285750" algn="l">
              <a:buFont typeface="Arial" panose="020B0604020202020204" pitchFamily="34" charset="0"/>
              <a:buChar char="•"/>
            </a:pPr>
            <a:r>
              <a:rPr lang="fr-BE" sz="1800" dirty="0" smtClean="0">
                <a:latin typeface="+mn-lt"/>
              </a:rPr>
              <a:t>Placement d'un balisage jaune/noir ou filet orange </a:t>
            </a:r>
          </a:p>
          <a:p>
            <a:pPr marL="742950" lvl="1" indent="-285750" algn="l">
              <a:buFont typeface="Arial" panose="020B0604020202020204" pitchFamily="34" charset="0"/>
              <a:buChar char="•"/>
            </a:pPr>
            <a:r>
              <a:rPr lang="fr-BE" sz="1800" dirty="0" smtClean="0">
                <a:latin typeface="+mn-lt"/>
              </a:rPr>
              <a:t>Protéger les conduites</a:t>
            </a:r>
          </a:p>
          <a:p>
            <a:pPr marL="742950" lvl="1" indent="-285750" algn="l">
              <a:buFont typeface="Arial" panose="020B0604020202020204" pitchFamily="34" charset="0"/>
              <a:buChar char="•"/>
            </a:pPr>
            <a:r>
              <a:rPr lang="fr-BE" sz="1800" dirty="0" smtClean="0">
                <a:latin typeface="+mn-lt"/>
              </a:rPr>
              <a:t>Placement des barrières </a:t>
            </a:r>
            <a:r>
              <a:rPr lang="fr-BE" sz="1800" dirty="0" err="1" smtClean="0">
                <a:latin typeface="+mn-lt"/>
              </a:rPr>
              <a:t>Heras</a:t>
            </a:r>
            <a:endParaRPr lang="fr-BE" sz="1800" dirty="0" smtClean="0">
              <a:latin typeface="+mn-lt"/>
            </a:endParaRPr>
          </a:p>
          <a:p>
            <a:pPr marL="742950" lvl="1" indent="-285750" algn="l">
              <a:buFont typeface="Arial" panose="020B0604020202020204" pitchFamily="34" charset="0"/>
              <a:buChar char="•"/>
            </a:pPr>
            <a:r>
              <a:rPr lang="fr-BE" sz="1800" dirty="0">
                <a:latin typeface="+mn-lt"/>
              </a:rPr>
              <a:t>.</a:t>
            </a:r>
            <a:r>
              <a:rPr lang="fr-BE" sz="1800" dirty="0" smtClean="0"/>
              <a:t>…</a:t>
            </a:r>
            <a:endParaRPr lang="fr-BE" sz="1800" dirty="0"/>
          </a:p>
          <a:p>
            <a:pPr marL="457200" indent="-457200" algn="l">
              <a:buFont typeface="Arial" panose="020B0604020202020204" pitchFamily="34" charset="0"/>
              <a:buChar char="•"/>
            </a:pPr>
            <a:endParaRPr lang="fr-BE" sz="3200" dirty="0"/>
          </a:p>
        </p:txBody>
      </p:sp>
      <p:pic>
        <p:nvPicPr>
          <p:cNvPr id="365570"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948265" y="0"/>
            <a:ext cx="2195736" cy="226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123</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1998526647"/>
      </p:ext>
    </p:extLst>
  </p:cSld>
  <p:clrMapOvr>
    <a:masterClrMapping/>
  </p:clrMapOvr>
  <p:transition>
    <p:wipe dir="u"/>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0" y="908050"/>
            <a:ext cx="8964613" cy="52181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endParaRPr lang="fr-BE" altLang="nl-BE" sz="2000" dirty="0" smtClean="0"/>
          </a:p>
          <a:p>
            <a:pPr marL="0" indent="0" fontAlgn="auto">
              <a:spcAft>
                <a:spcPts val="0"/>
              </a:spcAft>
              <a:buFont typeface="Arial"/>
              <a:buNone/>
            </a:pPr>
            <a:endParaRPr lang="fr-BE" altLang="nl-BE" sz="2000" dirty="0" smtClean="0"/>
          </a:p>
          <a:p>
            <a:pPr marL="0" indent="0" fontAlgn="auto">
              <a:spcAft>
                <a:spcPts val="0"/>
              </a:spcAft>
              <a:buFont typeface="Arial"/>
              <a:buNone/>
            </a:pPr>
            <a:endParaRPr lang="fr-BE" altLang="nl-BE" sz="2000" dirty="0" smtClean="0"/>
          </a:p>
          <a:p>
            <a:pPr marL="0" indent="0" fontAlgn="auto">
              <a:spcAft>
                <a:spcPts val="0"/>
              </a:spcAft>
              <a:buFont typeface="Arial"/>
              <a:buNone/>
            </a:pPr>
            <a:endParaRPr lang="fr-BE" altLang="nl-BE" sz="2000" dirty="0" smtClean="0"/>
          </a:p>
          <a:p>
            <a:pPr marL="0" indent="0" fontAlgn="auto">
              <a:spcAft>
                <a:spcPts val="0"/>
              </a:spcAft>
              <a:buFont typeface="Arial"/>
              <a:buNone/>
            </a:pPr>
            <a:endParaRPr lang="fr-BE" altLang="nl-BE" sz="2000" dirty="0" smtClean="0"/>
          </a:p>
          <a:p>
            <a:endParaRPr lang="fr-BE" sz="2000" dirty="0" smtClean="0"/>
          </a:p>
          <a:p>
            <a:pPr marL="0" indent="0">
              <a:buNone/>
            </a:pPr>
            <a:r>
              <a:rPr lang="fr-BE" sz="2000" dirty="0" smtClean="0"/>
              <a:t>Pour certains travaux, il faut encore </a:t>
            </a:r>
            <a:r>
              <a:rPr lang="fr-BE" sz="2000" dirty="0" smtClean="0">
                <a:solidFill>
                  <a:srgbClr val="F86613"/>
                </a:solidFill>
              </a:rPr>
              <a:t>prendre des mesures de sécurité complémentaires</a:t>
            </a:r>
            <a:r>
              <a:rPr lang="fr-BE" sz="2000" dirty="0" smtClean="0"/>
              <a:t> en plus des 7 règles d'or. </a:t>
            </a:r>
          </a:p>
          <a:p>
            <a:pPr marL="0" indent="0">
              <a:buNone/>
            </a:pPr>
            <a:r>
              <a:rPr lang="fr-BE" sz="2000" dirty="0" smtClean="0"/>
              <a:t>Elles sont TOUJOURS mentionnées sur l’annexe (AMS) : </a:t>
            </a:r>
            <a:endParaRPr lang="fr-BE" sz="2000" dirty="0"/>
          </a:p>
        </p:txBody>
      </p:sp>
      <p:pic>
        <p:nvPicPr>
          <p:cNvPr id="15"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13553" y="80423"/>
            <a:ext cx="2084333" cy="290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040" name="Picture 1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 y="4293096"/>
            <a:ext cx="8886825"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201126">
            <a:off x="7924074" y="6067385"/>
            <a:ext cx="1133527" cy="61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9"/>
          <p:cNvSpPr txBox="1"/>
          <p:nvPr/>
        </p:nvSpPr>
        <p:spPr>
          <a:xfrm rot="1354361">
            <a:off x="6970935" y="5500657"/>
            <a:ext cx="2232307" cy="338554"/>
          </a:xfrm>
          <a:prstGeom prst="rect">
            <a:avLst/>
          </a:prstGeom>
          <a:solidFill>
            <a:schemeClr val="bg1"/>
          </a:solidFill>
        </p:spPr>
        <p:txBody>
          <a:bodyPr wrap="square" rtlCol="0">
            <a:spAutoFit/>
          </a:bodyPr>
          <a:lstStyle/>
          <a:p>
            <a:pPr algn="ctr"/>
            <a:r>
              <a:rPr lang="fr-BE" sz="1600" b="1" dirty="0" smtClean="0">
                <a:solidFill>
                  <a:srgbClr val="0070C0"/>
                </a:solidFill>
              </a:rPr>
              <a:t>A prendre par le CT</a:t>
            </a:r>
            <a:endParaRPr lang="fr-BE" sz="1600" b="1" dirty="0">
              <a:solidFill>
                <a:srgbClr val="0070C0"/>
              </a:solidFill>
            </a:endParaRPr>
          </a:p>
        </p:txBody>
      </p:sp>
      <p:pic>
        <p:nvPicPr>
          <p:cNvPr id="13"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24319" y="138610"/>
            <a:ext cx="2253723" cy="2845098"/>
          </a:xfrm>
          <a:prstGeom prst="rect">
            <a:avLst/>
          </a:prstGeom>
          <a:noFill/>
          <a:ln w="38100">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6594" name="Picture 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30370" y="167700"/>
            <a:ext cx="4077089" cy="2816008"/>
          </a:xfrm>
          <a:prstGeom prst="rect">
            <a:avLst/>
          </a:prstGeom>
          <a:noFill/>
          <a:ln w="38100">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124</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4037369895"/>
      </p:ext>
    </p:extLst>
  </p:cSld>
  <p:clrMapOvr>
    <a:masterClrMapping/>
  </p:clrMapOvr>
  <p:transition>
    <p:wipe dir="u"/>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6165304"/>
            <a:ext cx="9144000" cy="692696"/>
          </a:xfrm>
          <a:prstGeom prst="rect">
            <a:avLst/>
          </a:prstGeom>
          <a:solidFill>
            <a:schemeClr val="bg1"/>
          </a:solidFill>
          <a:ln w="127"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solidFill>
                <a:schemeClr val="tx1"/>
              </a:solidFill>
              <a:effectLst/>
              <a:latin typeface="Times" pitchFamily="18" charset="0"/>
            </a:endParaRPr>
          </a:p>
        </p:txBody>
      </p:sp>
      <p:sp>
        <p:nvSpPr>
          <p:cNvPr id="35843" name="Rectangle 4"/>
          <p:cNvSpPr>
            <a:spLocks noGrp="1" noChangeArrowheads="1"/>
          </p:cNvSpPr>
          <p:nvPr>
            <p:ph type="title"/>
          </p:nvPr>
        </p:nvSpPr>
        <p:spPr>
          <a:xfrm>
            <a:off x="178789" y="-8925"/>
            <a:ext cx="8785367" cy="712788"/>
          </a:xfrm>
          <a:solidFill>
            <a:srgbClr val="0066FF"/>
          </a:solidFill>
        </p:spPr>
        <p:txBody>
          <a:bodyPr/>
          <a:lstStyle/>
          <a:p>
            <a:r>
              <a:rPr lang="fr-BE" dirty="0" smtClean="0">
                <a:solidFill>
                  <a:schemeClr val="bg1"/>
                </a:solidFill>
              </a:rPr>
              <a:t>ADT </a:t>
            </a:r>
            <a:r>
              <a:rPr lang="fr-BE" sz="1600" dirty="0" smtClean="0">
                <a:solidFill>
                  <a:schemeClr val="bg1"/>
                </a:solidFill>
              </a:rPr>
              <a:t>(autorisation de travail) </a:t>
            </a:r>
            <a:r>
              <a:rPr lang="fr-BE" sz="2800" b="1" dirty="0">
                <a:solidFill>
                  <a:schemeClr val="bg1"/>
                </a:solidFill>
              </a:rPr>
              <a:t>+</a:t>
            </a:r>
            <a:r>
              <a:rPr lang="fr-BE" sz="1600" dirty="0" smtClean="0">
                <a:solidFill>
                  <a:schemeClr val="bg1"/>
                </a:solidFill>
              </a:rPr>
              <a:t> </a:t>
            </a:r>
            <a:r>
              <a:rPr lang="fr-BE" dirty="0" smtClean="0">
                <a:solidFill>
                  <a:schemeClr val="bg1"/>
                </a:solidFill>
              </a:rPr>
              <a:t>AMS </a:t>
            </a:r>
            <a:r>
              <a:rPr lang="fr-BE" sz="1600" dirty="0" smtClean="0">
                <a:solidFill>
                  <a:schemeClr val="bg1"/>
                </a:solidFill>
              </a:rPr>
              <a:t>(Attestation de mise en sécurité)</a:t>
            </a:r>
          </a:p>
        </p:txBody>
      </p:sp>
      <p:sp>
        <p:nvSpPr>
          <p:cNvPr id="35842" name="Rectangle 3"/>
          <p:cNvSpPr>
            <a:spLocks noGrp="1" noChangeArrowheads="1"/>
          </p:cNvSpPr>
          <p:nvPr>
            <p:ph type="body" sz="quarter" idx="13"/>
          </p:nvPr>
        </p:nvSpPr>
        <p:spPr>
          <a:xfrm>
            <a:off x="179512" y="966800"/>
            <a:ext cx="8784976" cy="4262400"/>
          </a:xfrm>
        </p:spPr>
        <p:txBody>
          <a:bodyPr/>
          <a:lstStyle/>
          <a:p>
            <a:pPr>
              <a:buFontTx/>
              <a:buChar char="•"/>
            </a:pPr>
            <a:r>
              <a:rPr lang="fr-BE" sz="1900" dirty="0" smtClean="0"/>
              <a:t>L’autorisation de travail est nécessaire pour les travaux avec coupure d’un élément HT ou pour travaux avec risque pour le réseau HT.</a:t>
            </a:r>
          </a:p>
          <a:p>
            <a:pPr>
              <a:buFontTx/>
              <a:buChar char="•"/>
            </a:pPr>
            <a:endParaRPr lang="fr-BE" sz="1900" dirty="0" smtClean="0"/>
          </a:p>
          <a:p>
            <a:pPr>
              <a:buFontTx/>
              <a:buChar char="•"/>
            </a:pPr>
            <a:r>
              <a:rPr lang="fr-BE" sz="1900" dirty="0" smtClean="0"/>
              <a:t>L'autorisation de travail CMS </a:t>
            </a:r>
            <a:r>
              <a:rPr lang="fr-BE" sz="1900" dirty="0" smtClean="0">
                <a:solidFill>
                  <a:srgbClr val="F86613"/>
                </a:solidFill>
              </a:rPr>
              <a:t>garantit </a:t>
            </a:r>
            <a:r>
              <a:rPr lang="fr-BE" sz="1900" dirty="0" smtClean="0"/>
              <a:t>à l'entrepreneur principal  </a:t>
            </a:r>
            <a:r>
              <a:rPr lang="fr-BE" sz="1900" dirty="0" smtClean="0">
                <a:solidFill>
                  <a:srgbClr val="F86613"/>
                </a:solidFill>
              </a:rPr>
              <a:t>qu'Elia a pris les mesures de sécurité nécessaires (7 règles d'or).</a:t>
            </a:r>
            <a:endParaRPr lang="fr-BE" sz="1900" dirty="0" smtClean="0"/>
          </a:p>
          <a:p>
            <a:pPr>
              <a:buFontTx/>
              <a:buChar char="•"/>
            </a:pPr>
            <a:endParaRPr lang="fr-BE" sz="1900" dirty="0" smtClean="0"/>
          </a:p>
          <a:p>
            <a:pPr>
              <a:buFontTx/>
              <a:buChar char="•"/>
            </a:pPr>
            <a:r>
              <a:rPr lang="fr-BE" sz="1900" dirty="0" smtClean="0"/>
              <a:t>Les mesures de sécurité prises sont exprimées en détail sur l’AMS</a:t>
            </a:r>
            <a:endParaRPr lang="fr-BE" sz="1900" dirty="0" smtClean="0">
              <a:solidFill>
                <a:srgbClr val="F86613"/>
              </a:solidFill>
            </a:endParaRPr>
          </a:p>
          <a:p>
            <a:endParaRPr lang="fr-BE" sz="1900" dirty="0" smtClean="0">
              <a:solidFill>
                <a:srgbClr val="F86613"/>
              </a:solidFill>
            </a:endParaRPr>
          </a:p>
          <a:p>
            <a:pPr>
              <a:buFontTx/>
              <a:buChar char="•"/>
            </a:pPr>
            <a:r>
              <a:rPr lang="fr-BE" sz="1900" dirty="0" smtClean="0"/>
              <a:t>En cas de travaux avec des entrepreneurs principaux et des sous-traitants, </a:t>
            </a:r>
            <a:r>
              <a:rPr lang="fr-BE" sz="1900" dirty="0" smtClean="0">
                <a:solidFill>
                  <a:srgbClr val="F86613"/>
                </a:solidFill>
              </a:rPr>
              <a:t>une autorisation de travail est établie uniquement pour l'entrepreneur principal </a:t>
            </a:r>
            <a:r>
              <a:rPr lang="fr-BE" sz="1900" dirty="0" smtClean="0"/>
              <a:t>(principe de la cascade).</a:t>
            </a:r>
          </a:p>
          <a:p>
            <a:pPr>
              <a:buFontTx/>
              <a:buChar char="•"/>
            </a:pPr>
            <a:endParaRPr lang="fr-BE" sz="1900" dirty="0" smtClean="0"/>
          </a:p>
          <a:p>
            <a:pPr>
              <a:buFontTx/>
              <a:buChar char="•"/>
            </a:pPr>
            <a:r>
              <a:rPr lang="fr-BE" sz="1900" dirty="0" smtClean="0">
                <a:solidFill>
                  <a:srgbClr val="F86613"/>
                </a:solidFill>
              </a:rPr>
              <a:t>L'ADT doit être remise personnellement par le CSL au CT -&gt; </a:t>
            </a:r>
            <a:r>
              <a:rPr lang="fr-BE" sz="1900" dirty="0" smtClean="0">
                <a:solidFill>
                  <a:srgbClr val="CC0000"/>
                </a:solidFill>
                <a:sym typeface="Wingdings" pitchFamily="2" charset="2"/>
              </a:rPr>
              <a:t>contrôle croisé des mesures de sécurité obligatoire !</a:t>
            </a:r>
          </a:p>
          <a:p>
            <a:pPr>
              <a:buFontTx/>
              <a:buChar char="•"/>
            </a:pPr>
            <a:r>
              <a:rPr lang="fr-BE" sz="2000" dirty="0">
                <a:solidFill>
                  <a:srgbClr val="92D050"/>
                </a:solidFill>
                <a:latin typeface="Arial" pitchFamily="34" charset="0"/>
                <a:cs typeface="Arial" pitchFamily="34" charset="0"/>
              </a:rPr>
              <a:t>L’ADT se </a:t>
            </a:r>
            <a:r>
              <a:rPr lang="fr-BE" sz="2000" dirty="0" smtClean="0">
                <a:solidFill>
                  <a:srgbClr val="92D050"/>
                </a:solidFill>
                <a:latin typeface="Arial" pitchFamily="34" charset="0"/>
                <a:cs typeface="Arial" pitchFamily="34" charset="0"/>
              </a:rPr>
              <a:t>compose :</a:t>
            </a:r>
          </a:p>
          <a:p>
            <a:pPr lvl="1">
              <a:buFontTx/>
              <a:buChar char="•"/>
            </a:pPr>
            <a:r>
              <a:rPr lang="fr-BE" sz="1600" dirty="0" smtClean="0">
                <a:solidFill>
                  <a:srgbClr val="92D050"/>
                </a:solidFill>
                <a:latin typeface="Arial" pitchFamily="34" charset="0"/>
                <a:cs typeface="Arial" pitchFamily="34" charset="0"/>
              </a:rPr>
              <a:t>d’une </a:t>
            </a:r>
            <a:r>
              <a:rPr lang="fr-BE" sz="1600" dirty="0">
                <a:solidFill>
                  <a:srgbClr val="92D050"/>
                </a:solidFill>
                <a:latin typeface="Arial" pitchFamily="34" charset="0"/>
                <a:cs typeface="Arial" pitchFamily="34" charset="0"/>
              </a:rPr>
              <a:t>partie ADT </a:t>
            </a:r>
            <a:r>
              <a:rPr lang="fr-BE" sz="1600" dirty="0">
                <a:latin typeface="Arial" pitchFamily="34" charset="0"/>
                <a:cs typeface="Arial" pitchFamily="34" charset="0"/>
              </a:rPr>
              <a:t>: description des </a:t>
            </a:r>
            <a:r>
              <a:rPr lang="fr-BE" sz="1600" dirty="0" smtClean="0">
                <a:latin typeface="Arial" pitchFamily="34" charset="0"/>
                <a:cs typeface="Arial" pitchFamily="34" charset="0"/>
              </a:rPr>
              <a:t>travaux, période, CSL, CT, coordination,…</a:t>
            </a:r>
          </a:p>
          <a:p>
            <a:pPr lvl="1">
              <a:buFontTx/>
              <a:buChar char="•"/>
            </a:pPr>
            <a:r>
              <a:rPr lang="fr-BE" sz="1600" dirty="0" smtClean="0">
                <a:solidFill>
                  <a:srgbClr val="92D050"/>
                </a:solidFill>
                <a:latin typeface="Arial" pitchFamily="34" charset="0"/>
                <a:cs typeface="Arial" pitchFamily="34" charset="0"/>
              </a:rPr>
              <a:t>d’une </a:t>
            </a:r>
            <a:r>
              <a:rPr lang="fr-BE" sz="1600" dirty="0">
                <a:solidFill>
                  <a:srgbClr val="92D050"/>
                </a:solidFill>
                <a:latin typeface="Arial" pitchFamily="34" charset="0"/>
                <a:cs typeface="Arial" pitchFamily="34" charset="0"/>
              </a:rPr>
              <a:t>partie AMS </a:t>
            </a:r>
            <a:r>
              <a:rPr lang="fr-BE" sz="1600" dirty="0">
                <a:latin typeface="Arial" pitchFamily="34" charset="0"/>
                <a:cs typeface="Arial" pitchFamily="34" charset="0"/>
              </a:rPr>
              <a:t>: description des </a:t>
            </a:r>
            <a:r>
              <a:rPr lang="fr-BE" sz="1600" dirty="0" smtClean="0">
                <a:latin typeface="Arial" pitchFamily="34" charset="0"/>
                <a:cs typeface="Arial" pitchFamily="34" charset="0"/>
              </a:rPr>
              <a:t>Mesures de Sécurité </a:t>
            </a:r>
            <a:r>
              <a:rPr lang="fr-BE" sz="1600" dirty="0">
                <a:latin typeface="Arial" pitchFamily="34" charset="0"/>
                <a:cs typeface="Arial" pitchFamily="34" charset="0"/>
              </a:rPr>
              <a:t>électriques </a:t>
            </a:r>
            <a:r>
              <a:rPr lang="fr-BE" sz="1600" dirty="0" smtClean="0">
                <a:latin typeface="Arial" pitchFamily="34" charset="0"/>
                <a:cs typeface="Arial" pitchFamily="34" charset="0"/>
              </a:rPr>
              <a:t>prises dans </a:t>
            </a:r>
            <a:r>
              <a:rPr lang="fr-BE" sz="1600" dirty="0">
                <a:latin typeface="Arial" pitchFamily="34" charset="0"/>
                <a:cs typeface="Arial" pitchFamily="34" charset="0"/>
              </a:rPr>
              <a:t>l’installation.</a:t>
            </a:r>
          </a:p>
          <a:p>
            <a:pPr>
              <a:buFontTx/>
              <a:buChar char="•"/>
            </a:pPr>
            <a:endParaRPr lang="fr-BE" sz="1900" dirty="0" smtClean="0">
              <a:solidFill>
                <a:srgbClr val="CC0000"/>
              </a:solidFill>
            </a:endParaRPr>
          </a:p>
        </p:txBody>
      </p:sp>
    </p:spTree>
    <p:extLst>
      <p:ext uri="{BB962C8B-B14F-4D97-AF65-F5344CB8AC3E}">
        <p14:creationId xmlns:p14="http://schemas.microsoft.com/office/powerpoint/2010/main" val="2086907222"/>
      </p:ext>
    </p:extLst>
  </p:cSld>
  <p:clrMapOvr>
    <a:masterClrMapping/>
  </p:clrMapOvr>
  <p:transition>
    <p:wipe dir="u"/>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96771" y="979976"/>
            <a:ext cx="3931180" cy="5220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30" y="944418"/>
            <a:ext cx="3893899" cy="5256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Rounded Rectangle 2"/>
          <p:cNvSpPr/>
          <p:nvPr/>
        </p:nvSpPr>
        <p:spPr>
          <a:xfrm>
            <a:off x="4686300" y="1947046"/>
            <a:ext cx="4064000" cy="449783"/>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Rounded Rectangle 10"/>
          <p:cNvSpPr/>
          <p:nvPr/>
        </p:nvSpPr>
        <p:spPr>
          <a:xfrm>
            <a:off x="542879" y="1883296"/>
            <a:ext cx="3600400" cy="753615"/>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Rectangle 4"/>
          <p:cNvSpPr>
            <a:spLocks noGrp="1" noChangeArrowheads="1"/>
          </p:cNvSpPr>
          <p:nvPr>
            <p:ph type="title"/>
          </p:nvPr>
        </p:nvSpPr>
        <p:spPr>
          <a:xfrm>
            <a:off x="138648" y="44624"/>
            <a:ext cx="8825840" cy="712788"/>
          </a:xfrm>
          <a:solidFill>
            <a:srgbClr val="0066FF"/>
          </a:solidFill>
        </p:spPr>
        <p:txBody>
          <a:bodyPr/>
          <a:lstStyle/>
          <a:p>
            <a:r>
              <a:rPr lang="fr-BE" dirty="0" smtClean="0">
                <a:solidFill>
                  <a:schemeClr val="bg1"/>
                </a:solidFill>
              </a:rPr>
              <a:t>ADT </a:t>
            </a:r>
            <a:r>
              <a:rPr lang="fr-BE" sz="1600" dirty="0" smtClean="0">
                <a:solidFill>
                  <a:schemeClr val="bg1"/>
                </a:solidFill>
              </a:rPr>
              <a:t>(autorisation de travail) </a:t>
            </a:r>
            <a:r>
              <a:rPr lang="fr-BE" sz="2800" b="1" dirty="0">
                <a:solidFill>
                  <a:schemeClr val="bg1"/>
                </a:solidFill>
              </a:rPr>
              <a:t>+</a:t>
            </a:r>
            <a:r>
              <a:rPr lang="fr-BE" sz="1600" dirty="0" smtClean="0">
                <a:solidFill>
                  <a:schemeClr val="bg1"/>
                </a:solidFill>
              </a:rPr>
              <a:t> </a:t>
            </a:r>
            <a:r>
              <a:rPr lang="fr-BE" dirty="0" smtClean="0">
                <a:solidFill>
                  <a:schemeClr val="bg1"/>
                </a:solidFill>
              </a:rPr>
              <a:t>AMS </a:t>
            </a:r>
            <a:r>
              <a:rPr lang="fr-BE" sz="1600" dirty="0" smtClean="0">
                <a:solidFill>
                  <a:schemeClr val="bg1"/>
                </a:solidFill>
              </a:rPr>
              <a:t>(Attestation de mise en sécurité)</a:t>
            </a:r>
          </a:p>
        </p:txBody>
      </p:sp>
      <p:sp>
        <p:nvSpPr>
          <p:cNvPr id="14" name="TextBox 5"/>
          <p:cNvSpPr txBox="1"/>
          <p:nvPr/>
        </p:nvSpPr>
        <p:spPr>
          <a:xfrm>
            <a:off x="6630723" y="1680332"/>
            <a:ext cx="3197152" cy="261610"/>
          </a:xfrm>
          <a:prstGeom prst="rect">
            <a:avLst/>
          </a:prstGeom>
          <a:noFill/>
        </p:spPr>
        <p:txBody>
          <a:bodyPr wrap="square" rtlCol="0">
            <a:spAutoFit/>
          </a:bodyPr>
          <a:lstStyle/>
          <a:p>
            <a:pPr algn="l"/>
            <a:r>
              <a:rPr lang="fr-FR" sz="1100" b="1" dirty="0" smtClean="0">
                <a:solidFill>
                  <a:srgbClr val="FF0000"/>
                </a:solidFill>
              </a:rPr>
              <a:t>Cartes de condamnations liées</a:t>
            </a:r>
            <a:r>
              <a:rPr lang="fr-FR" sz="1100" dirty="0" smtClean="0">
                <a:solidFill>
                  <a:srgbClr val="FF0000"/>
                </a:solidFill>
              </a:rPr>
              <a:t> </a:t>
            </a:r>
            <a:endParaRPr lang="fr-FR" sz="1100" dirty="0">
              <a:solidFill>
                <a:srgbClr val="FF0000"/>
              </a:solidFill>
            </a:endParaRPr>
          </a:p>
        </p:txBody>
      </p:sp>
      <p:sp>
        <p:nvSpPr>
          <p:cNvPr id="10"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126</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1508570491"/>
      </p:ext>
    </p:extLst>
  </p:cSld>
  <p:clrMapOvr>
    <a:masterClrMapping/>
  </p:clrMapOvr>
  <p:transition>
    <p:wipe dir="u"/>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9" y="1016373"/>
            <a:ext cx="8544993" cy="532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4"/>
          <p:cNvSpPr>
            <a:spLocks noGrp="1" noChangeArrowheads="1"/>
          </p:cNvSpPr>
          <p:nvPr>
            <p:ph type="title"/>
          </p:nvPr>
        </p:nvSpPr>
        <p:spPr>
          <a:xfrm>
            <a:off x="0" y="0"/>
            <a:ext cx="9144000" cy="712788"/>
          </a:xfrm>
          <a:solidFill>
            <a:srgbClr val="0066FF"/>
          </a:solidFill>
        </p:spPr>
        <p:txBody>
          <a:bodyPr/>
          <a:lstStyle/>
          <a:p>
            <a:r>
              <a:rPr lang="fr-BE" dirty="0" smtClean="0">
                <a:solidFill>
                  <a:schemeClr val="bg1"/>
                </a:solidFill>
              </a:rPr>
              <a:t>ADT </a:t>
            </a:r>
            <a:r>
              <a:rPr lang="fr-BE" sz="1600" dirty="0" smtClean="0">
                <a:solidFill>
                  <a:schemeClr val="bg1"/>
                </a:solidFill>
              </a:rPr>
              <a:t>(autorisation de travail) </a:t>
            </a:r>
            <a:r>
              <a:rPr lang="fr-BE" sz="2800" b="1" dirty="0">
                <a:solidFill>
                  <a:schemeClr val="bg1"/>
                </a:solidFill>
              </a:rPr>
              <a:t>+</a:t>
            </a:r>
            <a:r>
              <a:rPr lang="fr-BE" sz="1600" dirty="0" smtClean="0">
                <a:solidFill>
                  <a:schemeClr val="bg1"/>
                </a:solidFill>
              </a:rPr>
              <a:t> </a:t>
            </a:r>
            <a:r>
              <a:rPr lang="fr-BE" dirty="0" smtClean="0">
                <a:solidFill>
                  <a:schemeClr val="bg1"/>
                </a:solidFill>
              </a:rPr>
              <a:t>AMS </a:t>
            </a:r>
            <a:r>
              <a:rPr lang="fr-BE" sz="1600" dirty="0" smtClean="0">
                <a:solidFill>
                  <a:schemeClr val="bg1"/>
                </a:solidFill>
              </a:rPr>
              <a:t>(Attestation de mise en sécurité)</a:t>
            </a:r>
          </a:p>
        </p:txBody>
      </p:sp>
      <p:sp>
        <p:nvSpPr>
          <p:cNvPr id="37892" name="Text Box 6"/>
          <p:cNvSpPr txBox="1">
            <a:spLocks noChangeArrowheads="1"/>
          </p:cNvSpPr>
          <p:nvPr/>
        </p:nvSpPr>
        <p:spPr bwMode="auto">
          <a:xfrm rot="1270572">
            <a:off x="6549219" y="2752091"/>
            <a:ext cx="2659062" cy="461665"/>
          </a:xfrm>
          <a:prstGeom prst="rect">
            <a:avLst/>
          </a:prstGeom>
          <a:solidFill>
            <a:srgbClr val="FF0000"/>
          </a:solidFill>
          <a:ln w="9525" algn="ctr">
            <a:solidFill>
              <a:schemeClr val="tx1"/>
            </a:solidFill>
            <a:miter lim="800000"/>
            <a:headEnd/>
            <a:tailEnd/>
          </a:ln>
          <a:effectLs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FR" sz="1200" dirty="0" smtClean="0">
                <a:solidFill>
                  <a:schemeClr val="bg1"/>
                </a:solidFill>
                <a:latin typeface="Verdana" pitchFamily="34" charset="0"/>
              </a:rPr>
              <a:t>Isolé et mise à la terre  garantit par </a:t>
            </a:r>
            <a:r>
              <a:rPr lang="fr-FR" sz="1200" dirty="0" err="1" smtClean="0">
                <a:solidFill>
                  <a:schemeClr val="bg1"/>
                </a:solidFill>
                <a:latin typeface="Verdana" pitchFamily="34" charset="0"/>
              </a:rPr>
              <a:t>NetOp</a:t>
            </a:r>
            <a:r>
              <a:rPr lang="fr-FR" sz="1200" dirty="0" smtClean="0">
                <a:solidFill>
                  <a:schemeClr val="bg1"/>
                </a:solidFill>
                <a:latin typeface="Verdana" pitchFamily="34" charset="0"/>
              </a:rPr>
              <a:t>/NEX</a:t>
            </a:r>
            <a:endParaRPr lang="fr-FR" sz="1200" dirty="0">
              <a:solidFill>
                <a:schemeClr val="bg1"/>
              </a:solidFill>
              <a:latin typeface="Verdana" pitchFamily="34" charset="0"/>
            </a:endParaRPr>
          </a:p>
        </p:txBody>
      </p:sp>
      <p:sp>
        <p:nvSpPr>
          <p:cNvPr id="24" name="Right Arrow 3"/>
          <p:cNvSpPr/>
          <p:nvPr/>
        </p:nvSpPr>
        <p:spPr>
          <a:xfrm rot="10800000" flipV="1">
            <a:off x="6509039" y="3186879"/>
            <a:ext cx="1232289" cy="31698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nvGrpSpPr>
          <p:cNvPr id="4" name="Group 3"/>
          <p:cNvGrpSpPr/>
          <p:nvPr/>
        </p:nvGrpSpPr>
        <p:grpSpPr>
          <a:xfrm>
            <a:off x="5203073" y="4508352"/>
            <a:ext cx="3456384" cy="1372406"/>
            <a:chOff x="4964741" y="4705661"/>
            <a:chExt cx="4179258" cy="2470380"/>
          </a:xfrm>
        </p:grpSpPr>
        <p:pic>
          <p:nvPicPr>
            <p:cNvPr id="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64741" y="4705661"/>
              <a:ext cx="2037093" cy="2470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7147641" y="5118926"/>
              <a:ext cx="1954278" cy="609409"/>
            </a:xfrm>
            <a:prstGeom prst="rect">
              <a:avLst/>
            </a:prstGeom>
            <a:solidFill>
              <a:schemeClr val="bg1"/>
            </a:solidFill>
          </p:spPr>
          <p:txBody>
            <a:bodyPr wrap="square" rtlCol="0">
              <a:spAutoFit/>
            </a:bodyPr>
            <a:lstStyle/>
            <a:p>
              <a:r>
                <a:rPr lang="fr-BE" sz="1600" dirty="0">
                  <a:solidFill>
                    <a:srgbClr val="FF0000"/>
                  </a:solidFill>
                  <a:latin typeface="+mj-lt"/>
                </a:rPr>
                <a:t>Verrouillage</a:t>
              </a:r>
              <a:endParaRPr lang="nl-BE" sz="1600" dirty="0">
                <a:solidFill>
                  <a:srgbClr val="FF0000"/>
                </a:solidFill>
                <a:latin typeface="+mj-lt"/>
              </a:endParaRPr>
            </a:p>
          </p:txBody>
        </p:sp>
        <p:sp>
          <p:nvSpPr>
            <p:cNvPr id="28" name="TextBox 27"/>
            <p:cNvSpPr txBox="1"/>
            <p:nvPr/>
          </p:nvSpPr>
          <p:spPr>
            <a:xfrm>
              <a:off x="7147640" y="6143380"/>
              <a:ext cx="1996359" cy="609409"/>
            </a:xfrm>
            <a:prstGeom prst="rect">
              <a:avLst/>
            </a:prstGeom>
            <a:solidFill>
              <a:schemeClr val="bg1"/>
            </a:solidFill>
          </p:spPr>
          <p:txBody>
            <a:bodyPr wrap="square" rtlCol="0">
              <a:spAutoFit/>
            </a:bodyPr>
            <a:lstStyle/>
            <a:p>
              <a:r>
                <a:rPr lang="nl-BE" sz="1600" dirty="0" err="1" smtClean="0">
                  <a:solidFill>
                    <a:srgbClr val="FF0000"/>
                  </a:solidFill>
                  <a:latin typeface="+mj-lt"/>
                </a:rPr>
                <a:t>Condamnation</a:t>
              </a:r>
              <a:endParaRPr lang="nl-BE" sz="1600" dirty="0">
                <a:solidFill>
                  <a:srgbClr val="FF0000"/>
                </a:solidFill>
                <a:latin typeface="+mj-lt"/>
              </a:endParaRPr>
            </a:p>
          </p:txBody>
        </p:sp>
        <p:cxnSp>
          <p:nvCxnSpPr>
            <p:cNvPr id="29" name="Straight Arrow Connector 28"/>
            <p:cNvCxnSpPr/>
            <p:nvPr/>
          </p:nvCxnSpPr>
          <p:spPr>
            <a:xfrm flipH="1">
              <a:off x="5983288" y="5303592"/>
              <a:ext cx="1051888" cy="0"/>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83369" y="6041504"/>
              <a:ext cx="1807514"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63523"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15617" y="4264388"/>
            <a:ext cx="3528392" cy="1860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ight Arrow 3"/>
          <p:cNvSpPr/>
          <p:nvPr/>
        </p:nvSpPr>
        <p:spPr>
          <a:xfrm rot="8469148" flipV="1">
            <a:off x="2166884" y="4234349"/>
            <a:ext cx="543818" cy="30582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35" name="Right Arrow 3"/>
          <p:cNvSpPr/>
          <p:nvPr/>
        </p:nvSpPr>
        <p:spPr>
          <a:xfrm rot="2703972" flipV="1">
            <a:off x="5906480" y="4268487"/>
            <a:ext cx="543818" cy="30582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9" name="TextBox 8"/>
          <p:cNvSpPr txBox="1"/>
          <p:nvPr/>
        </p:nvSpPr>
        <p:spPr>
          <a:xfrm>
            <a:off x="1691680" y="2266330"/>
            <a:ext cx="360040" cy="307777"/>
          </a:xfrm>
          <a:prstGeom prst="rect">
            <a:avLst/>
          </a:prstGeom>
          <a:noFill/>
        </p:spPr>
        <p:txBody>
          <a:bodyPr wrap="square" rtlCol="0">
            <a:spAutoFit/>
          </a:bodyPr>
          <a:lstStyle/>
          <a:p>
            <a:r>
              <a:rPr lang="nl-BE" sz="1400" dirty="0" smtClean="0">
                <a:solidFill>
                  <a:srgbClr val="0070C0"/>
                </a:solidFill>
              </a:rPr>
              <a:t>5</a:t>
            </a:r>
            <a:endParaRPr lang="nl-BE" sz="1400" dirty="0">
              <a:solidFill>
                <a:srgbClr val="0070C0"/>
              </a:solidFill>
            </a:endParaRPr>
          </a:p>
        </p:txBody>
      </p:sp>
      <p:sp>
        <p:nvSpPr>
          <p:cNvPr id="17" name="Espace réservé du numéro de diapositive 2"/>
          <p:cNvSpPr>
            <a:spLocks noGrp="1"/>
          </p:cNvSpPr>
          <p:nvPr>
            <p:ph type="sldNum" sz="quarter" idx="16"/>
          </p:nvPr>
        </p:nvSpPr>
        <p:spPr bwMode="auto">
          <a:xfrm>
            <a:off x="7710488" y="6548438"/>
            <a:ext cx="817562" cy="25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723603CF-DA1A-4287-9ACA-3C74753B18DF}" type="slidenum">
              <a:rPr lang="en-US" altLang="fr-FR" sz="900" smtClean="0">
                <a:solidFill>
                  <a:schemeClr val="bg1"/>
                </a:solidFill>
                <a:cs typeface="Arial" pitchFamily="34" charset="0"/>
              </a:rPr>
              <a:pPr/>
              <a:t>127</a:t>
            </a:fld>
            <a:endParaRPr lang="en-US" altLang="fr-FR" sz="900" dirty="0" smtClean="0">
              <a:solidFill>
                <a:schemeClr val="bg1"/>
              </a:solidFill>
              <a:cs typeface="Arial" pitchFamily="34" charset="0"/>
            </a:endParaRPr>
          </a:p>
        </p:txBody>
      </p:sp>
    </p:spTree>
    <p:extLst>
      <p:ext uri="{BB962C8B-B14F-4D97-AF65-F5344CB8AC3E}">
        <p14:creationId xmlns:p14="http://schemas.microsoft.com/office/powerpoint/2010/main" val="1454215030"/>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63523"/>
                                        </p:tgtEl>
                                        <p:attrNameLst>
                                          <p:attrName>style.visibility</p:attrName>
                                        </p:attrNameLst>
                                      </p:cBhvr>
                                      <p:to>
                                        <p:strVal val="visible"/>
                                      </p:to>
                                    </p:set>
                                    <p:anim calcmode="lin" valueType="num">
                                      <p:cBhvr additive="base">
                                        <p:cTn id="11" dur="500" fill="hold"/>
                                        <p:tgtEl>
                                          <p:spTgt spid="363523"/>
                                        </p:tgtEl>
                                        <p:attrNameLst>
                                          <p:attrName>ppt_x</p:attrName>
                                        </p:attrNameLst>
                                      </p:cBhvr>
                                      <p:tavLst>
                                        <p:tav tm="0">
                                          <p:val>
                                            <p:strVal val="0-#ppt_w/2"/>
                                          </p:val>
                                        </p:tav>
                                        <p:tav tm="100000">
                                          <p:val>
                                            <p:strVal val="#ppt_x"/>
                                          </p:val>
                                        </p:tav>
                                      </p:tavLst>
                                    </p:anim>
                                    <p:anim calcmode="lin" valueType="num">
                                      <p:cBhvr additive="base">
                                        <p:cTn id="12" dur="500" fill="hold"/>
                                        <p:tgtEl>
                                          <p:spTgt spid="3635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1+#ppt_w/2"/>
                                          </p:val>
                                        </p:tav>
                                        <p:tav tm="100000">
                                          <p:val>
                                            <p:strVal val="#ppt_x"/>
                                          </p:val>
                                        </p:tav>
                                      </p:tavLst>
                                    </p:anim>
                                    <p:anim calcmode="lin" valueType="num">
                                      <p:cBhvr additive="base">
                                        <p:cTn id="18" dur="500" fill="hold"/>
                                        <p:tgtEl>
                                          <p:spTgt spid="35"/>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body" sz="quarter" idx="13"/>
          </p:nvPr>
        </p:nvSpPr>
        <p:spPr/>
        <p:txBody>
          <a:bodyPr/>
          <a:lstStyle/>
          <a:p>
            <a:r>
              <a:rPr lang="fr-FR" altLang="fr-FR" sz="1800" b="0" dirty="0" smtClean="0">
                <a:latin typeface="Verdana" pitchFamily="34" charset="0"/>
                <a:ea typeface="ヒラギノ角ゴ Pro W3"/>
                <a:cs typeface="ヒラギノ角ゴ Pro W3"/>
              </a:rPr>
              <a:t>	</a:t>
            </a:r>
            <a:r>
              <a:rPr lang="fr-FR" altLang="fr-FR" sz="1800" b="0" u="sng" dirty="0" smtClean="0">
                <a:latin typeface="Verdana" pitchFamily="34" charset="0"/>
                <a:ea typeface="ヒラギノ角ゴ Pro W3"/>
                <a:cs typeface="ヒラギノ角ゴ Pro W3"/>
              </a:rPr>
              <a:t>L’automatisme RW </a:t>
            </a:r>
            <a:r>
              <a:rPr lang="fr-FR" altLang="fr-FR" sz="1800" b="0" dirty="0" smtClean="0">
                <a:latin typeface="Verdana" pitchFamily="34" charset="0"/>
                <a:ea typeface="ヒラギノ角ゴ Pro W3"/>
                <a:cs typeface="ヒラギノ角ゴ Pro W3"/>
              </a:rPr>
              <a:t>a comme but de réenclencher une seule fois la ligne HT dans un délais très court </a:t>
            </a:r>
            <a:r>
              <a:rPr lang="fr-FR" altLang="fr-FR" sz="1800" b="0" dirty="0" err="1" smtClean="0">
                <a:latin typeface="Verdana" pitchFamily="34" charset="0"/>
                <a:ea typeface="ヒラギノ角ゴ Pro W3"/>
                <a:cs typeface="ヒラギノ角ゴ Pro W3"/>
              </a:rPr>
              <a:t>p.a</a:t>
            </a:r>
            <a:r>
              <a:rPr lang="fr-FR" altLang="fr-FR" sz="1800" b="0" dirty="0" smtClean="0">
                <a:latin typeface="Verdana" pitchFamily="34" charset="0"/>
                <a:ea typeface="ヒラギノ角ゴ Pro W3"/>
                <a:cs typeface="ヒラギノ角ゴ Pro W3"/>
              </a:rPr>
              <a:t>. en cas d’ un impact par un foudre suite d’un orage.</a:t>
            </a:r>
          </a:p>
          <a:p>
            <a:r>
              <a:rPr lang="fr-FR" altLang="fr-FR" sz="1600" dirty="0" smtClean="0">
                <a:latin typeface="Verdana" pitchFamily="34" charset="0"/>
                <a:ea typeface="ヒラギノ角ゴ Pro W3"/>
                <a:cs typeface="ヒラギノ角ゴ Pro W3"/>
              </a:rPr>
              <a:t>	</a:t>
            </a:r>
          </a:p>
          <a:p>
            <a:r>
              <a:rPr lang="fr-FR" altLang="fr-FR" sz="1600" b="0" dirty="0" smtClean="0">
                <a:latin typeface="Verdana" pitchFamily="34" charset="0"/>
                <a:ea typeface="ヒラギノ角ゴ Pro W3"/>
                <a:cs typeface="ヒラギノ角ゴ Pro W3"/>
              </a:rPr>
              <a:t>	La mise hors service d’un RW est </a:t>
            </a:r>
            <a:r>
              <a:rPr lang="fr-FR" altLang="fr-FR" sz="1600" dirty="0" smtClean="0">
                <a:solidFill>
                  <a:srgbClr val="FF0000"/>
                </a:solidFill>
                <a:latin typeface="Verdana" pitchFamily="34" charset="0"/>
                <a:ea typeface="ヒラギノ角ゴ Pro W3"/>
                <a:cs typeface="ヒラギノ角ゴ Pro W3"/>
              </a:rPr>
              <a:t>obligatoire</a:t>
            </a:r>
            <a:r>
              <a:rPr lang="fr-FR" altLang="fr-FR" sz="1600" dirty="0" smtClean="0">
                <a:solidFill>
                  <a:srgbClr val="FF9900"/>
                </a:solidFill>
                <a:latin typeface="Verdana" pitchFamily="34" charset="0"/>
                <a:ea typeface="ヒラギノ角ゴ Pro W3"/>
                <a:cs typeface="ヒラギノ角ゴ Pro W3"/>
              </a:rPr>
              <a:t> </a:t>
            </a:r>
            <a:r>
              <a:rPr lang="fr-FR" altLang="fr-FR" sz="1600" b="0" dirty="0" smtClean="0">
                <a:latin typeface="Verdana" pitchFamily="34" charset="0"/>
                <a:ea typeface="ヒラギノ角ゴ Pro W3"/>
                <a:cs typeface="ヒラギノ角ゴ Pro W3"/>
              </a:rPr>
              <a:t>dés que l’on dépasse les</a:t>
            </a:r>
            <a:r>
              <a:rPr lang="fr-FR" altLang="fr-FR" sz="1600" b="0" dirty="0" smtClean="0">
                <a:solidFill>
                  <a:srgbClr val="FF9900"/>
                </a:solidFill>
                <a:latin typeface="Verdana" pitchFamily="34" charset="0"/>
                <a:ea typeface="ヒラギノ角ゴ Pro W3"/>
                <a:cs typeface="ヒラギノ角ゴ Pro W3"/>
              </a:rPr>
              <a:t> </a:t>
            </a:r>
            <a:r>
              <a:rPr lang="fr-FR" altLang="fr-FR" sz="1600" b="0" dirty="0" smtClean="0">
                <a:solidFill>
                  <a:srgbClr val="FF0000"/>
                </a:solidFill>
                <a:latin typeface="Verdana" pitchFamily="34" charset="0"/>
                <a:ea typeface="ヒラギノ角ゴ Pro W3"/>
                <a:cs typeface="ヒラギノ角ゴ Pro W3"/>
              </a:rPr>
              <a:t>plaques limite de sécurité</a:t>
            </a:r>
            <a:r>
              <a:rPr lang="fr-FR" altLang="fr-FR" sz="1600" b="0" dirty="0" smtClean="0">
                <a:latin typeface="Verdana" pitchFamily="34" charset="0"/>
                <a:ea typeface="ヒラギノ角ゴ Pro W3"/>
                <a:cs typeface="ヒラギノ角ゴ Pro W3"/>
              </a:rPr>
              <a:t> </a:t>
            </a:r>
            <a:r>
              <a:rPr lang="fr-FR" altLang="fr-FR" sz="1600" b="0" dirty="0" smtClean="0">
                <a:latin typeface="Verdana" pitchFamily="34" charset="0"/>
                <a:ea typeface="ヒラギノ角ゴ Pro W3"/>
                <a:cs typeface="ヒラギノ角ゴ Pro W3"/>
                <a:sym typeface="Wingdings" pitchFamily="2" charset="2"/>
              </a:rPr>
              <a:t></a:t>
            </a:r>
            <a:r>
              <a:rPr lang="fr-FR" altLang="fr-FR" sz="1600" b="0" dirty="0" smtClean="0">
                <a:latin typeface="Verdana" pitchFamily="34" charset="0"/>
                <a:ea typeface="ヒラギノ角ゴ Pro W3"/>
                <a:cs typeface="ヒラギノ角ゴ Pro W3"/>
              </a:rPr>
              <a:t> le </a:t>
            </a:r>
            <a:r>
              <a:rPr lang="fr-FR" altLang="fr-FR" sz="1600" b="0" dirty="0" err="1" smtClean="0">
                <a:latin typeface="Verdana" pitchFamily="34" charset="0"/>
                <a:ea typeface="ヒラギノ角ゴ Pro W3"/>
                <a:cs typeface="ヒラギノ角ゴ Pro W3"/>
              </a:rPr>
              <a:t>réenclenchement</a:t>
            </a:r>
            <a:r>
              <a:rPr lang="fr-FR" altLang="fr-FR" sz="1600" b="0" dirty="0" smtClean="0">
                <a:latin typeface="Verdana" pitchFamily="34" charset="0"/>
                <a:ea typeface="ヒラギノ角ゴ Pro W3"/>
                <a:cs typeface="ヒラギノ角ゴ Pro W3"/>
              </a:rPr>
              <a:t> est rendu impossible. </a:t>
            </a:r>
          </a:p>
          <a:p>
            <a:endParaRPr lang="fr-FR" altLang="fr-FR" sz="1600" dirty="0" smtClean="0">
              <a:latin typeface="Verdana" pitchFamily="34" charset="0"/>
              <a:ea typeface="ヒラギノ角ゴ Pro W3"/>
              <a:cs typeface="ヒラギノ角ゴ Pro W3"/>
            </a:endParaRPr>
          </a:p>
          <a:p>
            <a:r>
              <a:rPr lang="fr-FR" altLang="fr-FR" sz="1600" dirty="0" smtClean="0">
                <a:solidFill>
                  <a:schemeClr val="tx1">
                    <a:lumMod val="75000"/>
                    <a:lumOff val="25000"/>
                  </a:schemeClr>
                </a:solidFill>
                <a:latin typeface="Verdana" pitchFamily="34" charset="0"/>
                <a:ea typeface="ヒラギノ角ゴ Pro W3"/>
                <a:cs typeface="ヒラギノ角ゴ Pro W3"/>
              </a:rPr>
              <a:t>	</a:t>
            </a:r>
            <a:r>
              <a:rPr lang="fr-FR" altLang="fr-FR" sz="1600" b="0" dirty="0" smtClean="0">
                <a:solidFill>
                  <a:schemeClr val="tx1">
                    <a:lumMod val="75000"/>
                    <a:lumOff val="25000"/>
                  </a:schemeClr>
                </a:solidFill>
                <a:latin typeface="Verdana" pitchFamily="34" charset="0"/>
                <a:ea typeface="ヒラギノ角ゴ Pro W3"/>
                <a:cs typeface="ヒラギノ角ゴ Pro W3"/>
              </a:rPr>
              <a:t>La coupure du RW (</a:t>
            </a:r>
            <a:r>
              <a:rPr lang="fr-FR" altLang="fr-FR" sz="1600" b="0" dirty="0" err="1" smtClean="0">
                <a:solidFill>
                  <a:schemeClr val="tx1">
                    <a:lumMod val="75000"/>
                    <a:lumOff val="25000"/>
                  </a:schemeClr>
                </a:solidFill>
                <a:latin typeface="Verdana" pitchFamily="34" charset="0"/>
                <a:ea typeface="ヒラギノ角ゴ Pro W3"/>
                <a:cs typeface="ヒラギノ角ゴ Pro W3"/>
              </a:rPr>
              <a:t>réenclenchement</a:t>
            </a:r>
            <a:r>
              <a:rPr lang="fr-FR" altLang="fr-FR" sz="1600" b="0" dirty="0" smtClean="0">
                <a:solidFill>
                  <a:schemeClr val="tx1">
                    <a:lumMod val="75000"/>
                    <a:lumOff val="25000"/>
                  </a:schemeClr>
                </a:solidFill>
                <a:latin typeface="Verdana" pitchFamily="34" charset="0"/>
                <a:ea typeface="ヒラギノ角ゴ Pro W3"/>
                <a:cs typeface="ヒラギノ角ゴ Pro W3"/>
              </a:rPr>
              <a:t> entre 0,1 et 10 sec) ne doit pas être utilisée pour donner une fausse impression de sécurité par rapport à des risques liés à la méthode de travail.</a:t>
            </a:r>
            <a:r>
              <a:rPr lang="fr-FR" altLang="fr-FR" sz="1600" b="0" dirty="0">
                <a:solidFill>
                  <a:schemeClr val="tx1">
                    <a:lumMod val="75000"/>
                    <a:lumOff val="25000"/>
                  </a:schemeClr>
                </a:solidFill>
                <a:latin typeface="Verdana" pitchFamily="34" charset="0"/>
                <a:ea typeface="ヒラギノ角ゴ Pro W3"/>
                <a:cs typeface="ヒラギノ角ゴ Pro W3"/>
              </a:rPr>
              <a:t> La mise hors service du RW ne peut  avoir d’influence sur la méthode de travail.</a:t>
            </a:r>
            <a:endParaRPr lang="fr-BE" altLang="fr-FR" sz="1600" b="0" dirty="0">
              <a:solidFill>
                <a:schemeClr val="tx1">
                  <a:lumMod val="75000"/>
                  <a:lumOff val="25000"/>
                </a:schemeClr>
              </a:solidFill>
              <a:latin typeface="Verdana" pitchFamily="34" charset="0"/>
              <a:ea typeface="ヒラギノ角ゴ Pro W3"/>
              <a:cs typeface="ヒラギノ角ゴ Pro W3"/>
            </a:endParaRPr>
          </a:p>
          <a:p>
            <a:endParaRPr lang="fr-FR" altLang="fr-FR" sz="1600" b="0" dirty="0" smtClean="0">
              <a:solidFill>
                <a:srgbClr val="F86613"/>
              </a:solidFill>
              <a:latin typeface="Verdana" pitchFamily="34" charset="0"/>
              <a:ea typeface="ヒラギノ角ゴ Pro W3"/>
              <a:cs typeface="ヒラギノ角ゴ Pro W3"/>
            </a:endParaRPr>
          </a:p>
          <a:p>
            <a:r>
              <a:rPr lang="fr-FR" altLang="fr-FR" sz="1600" dirty="0" smtClean="0">
                <a:solidFill>
                  <a:srgbClr val="FF0000"/>
                </a:solidFill>
                <a:latin typeface="Verdana" pitchFamily="34" charset="0"/>
                <a:ea typeface="ヒラギノ角ゴ Pro W3"/>
                <a:cs typeface="ヒラギノ角ゴ Pro W3"/>
              </a:rPr>
              <a:t>	ATTENTION: un terne avec un RW hors service est </a:t>
            </a:r>
          </a:p>
          <a:p>
            <a:r>
              <a:rPr lang="fr-FR" altLang="fr-FR" sz="1600" dirty="0">
                <a:solidFill>
                  <a:srgbClr val="FF0000"/>
                </a:solidFill>
                <a:latin typeface="Verdana" pitchFamily="34" charset="0"/>
                <a:ea typeface="ヒラギノ角ゴ Pro W3"/>
                <a:cs typeface="ヒラギノ角ゴ Pro W3"/>
              </a:rPr>
              <a:t>	</a:t>
            </a:r>
            <a:r>
              <a:rPr lang="fr-FR" altLang="fr-FR" sz="1600" dirty="0" smtClean="0">
                <a:solidFill>
                  <a:srgbClr val="FF0000"/>
                </a:solidFill>
                <a:latin typeface="Verdana" pitchFamily="34" charset="0"/>
                <a:ea typeface="ヒラギノ角ゴ Pro W3"/>
                <a:cs typeface="ヒラギノ角ゴ Pro W3"/>
              </a:rPr>
              <a:t>toujours sous tension nominale et est toujours </a:t>
            </a:r>
          </a:p>
          <a:p>
            <a:r>
              <a:rPr lang="fr-FR" altLang="fr-FR" sz="1600" dirty="0">
                <a:solidFill>
                  <a:srgbClr val="FF0000"/>
                </a:solidFill>
                <a:latin typeface="Verdana" pitchFamily="34" charset="0"/>
                <a:ea typeface="ヒラギノ角ゴ Pro W3"/>
                <a:cs typeface="ヒラギノ角ゴ Pro W3"/>
              </a:rPr>
              <a:t>	</a:t>
            </a:r>
            <a:r>
              <a:rPr lang="fr-FR" altLang="fr-FR" sz="1600" dirty="0" smtClean="0">
                <a:solidFill>
                  <a:srgbClr val="FF0000"/>
                </a:solidFill>
                <a:latin typeface="Verdana" pitchFamily="34" charset="0"/>
                <a:ea typeface="ヒラギノ角ゴ Pro W3"/>
                <a:cs typeface="ヒラギノ角ゴ Pro W3"/>
              </a:rPr>
              <a:t>dangereux. </a:t>
            </a:r>
            <a:endParaRPr lang="fr-BE" altLang="fr-FR" sz="1600" dirty="0" smtClean="0">
              <a:solidFill>
                <a:srgbClr val="FF0000"/>
              </a:solidFill>
              <a:latin typeface="Verdana" pitchFamily="34" charset="0"/>
              <a:ea typeface="ヒラギノ角ゴ Pro W3"/>
              <a:cs typeface="ヒラギノ角ゴ Pro W3"/>
            </a:endParaRPr>
          </a:p>
        </p:txBody>
      </p:sp>
      <p:sp>
        <p:nvSpPr>
          <p:cNvPr id="100358" name="Espace réservé du numéro de diapositive 2"/>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3D5322FF-73B9-423E-9B80-B2B415F83146}" type="slidenum">
              <a:rPr lang="en-US" altLang="fr-FR" sz="900" smtClean="0">
                <a:solidFill>
                  <a:schemeClr val="bg1"/>
                </a:solidFill>
                <a:cs typeface="Arial" pitchFamily="34" charset="0"/>
              </a:rPr>
              <a:pPr/>
              <a:t>128</a:t>
            </a:fld>
            <a:endParaRPr lang="en-US" altLang="fr-FR" sz="900" smtClean="0">
              <a:solidFill>
                <a:schemeClr val="bg1"/>
              </a:solidFill>
              <a:cs typeface="Arial" pitchFamily="34" charset="0"/>
            </a:endParaRPr>
          </a:p>
        </p:txBody>
      </p:sp>
      <p:sp>
        <p:nvSpPr>
          <p:cNvPr id="100355" name="Text Box 4"/>
          <p:cNvSpPr txBox="1">
            <a:spLocks noChangeArrowheads="1"/>
          </p:cNvSpPr>
          <p:nvPr/>
        </p:nvSpPr>
        <p:spPr bwMode="auto">
          <a:xfrm>
            <a:off x="466725" y="1231900"/>
            <a:ext cx="518477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20000"/>
              </a:spcBef>
              <a:buClr>
                <a:srgbClr val="F86613"/>
              </a:buClr>
              <a:buSzPct val="140000"/>
            </a:pPr>
            <a:r>
              <a:rPr lang="fr-BE" altLang="fr-FR" sz="2000" u="sng" dirty="0">
                <a:solidFill>
                  <a:srgbClr val="FF0000"/>
                </a:solidFill>
              </a:rPr>
              <a:t>Coupure du </a:t>
            </a:r>
            <a:r>
              <a:rPr lang="fr-BE" altLang="fr-FR" sz="2000" u="sng" dirty="0" err="1">
                <a:solidFill>
                  <a:srgbClr val="FF0000"/>
                </a:solidFill>
              </a:rPr>
              <a:t>réenclencheur</a:t>
            </a:r>
            <a:r>
              <a:rPr lang="fr-BE" altLang="fr-FR" sz="2000" u="sng" dirty="0">
                <a:solidFill>
                  <a:srgbClr val="FF0000"/>
                </a:solidFill>
              </a:rPr>
              <a:t> (RW</a:t>
            </a:r>
            <a:r>
              <a:rPr lang="fr-BE" altLang="fr-FR" sz="2000" u="sng" dirty="0" smtClean="0">
                <a:solidFill>
                  <a:srgbClr val="FF0000"/>
                </a:solidFill>
              </a:rPr>
              <a:t>):</a:t>
            </a:r>
          </a:p>
          <a:p>
            <a:pPr algn="l">
              <a:spcBef>
                <a:spcPct val="20000"/>
              </a:spcBef>
              <a:buClr>
                <a:srgbClr val="F86613"/>
              </a:buClr>
              <a:buSzPct val="140000"/>
            </a:pPr>
            <a:endParaRPr lang="fr-BE" altLang="fr-FR" sz="2000" u="sng" dirty="0">
              <a:solidFill>
                <a:srgbClr val="FF0000"/>
              </a:solidFill>
            </a:endParaRPr>
          </a:p>
        </p:txBody>
      </p:sp>
      <p:pic>
        <p:nvPicPr>
          <p:cNvPr id="100356"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77050" y="4797425"/>
            <a:ext cx="2087563" cy="1538288"/>
          </a:xfrm>
          <a:prstGeom prst="rect">
            <a:avLst/>
          </a:prstGeom>
          <a:noFill/>
          <a:ln w="127" algn="ctr">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0357" name="Rectangle 7"/>
          <p:cNvSpPr>
            <a:spLocks noChangeArrowheads="1"/>
          </p:cNvSpPr>
          <p:nvPr/>
        </p:nvSpPr>
        <p:spPr bwMode="auto">
          <a:xfrm>
            <a:off x="107950" y="87186"/>
            <a:ext cx="7488386"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400" dirty="0">
                <a:solidFill>
                  <a:schemeClr val="tx2"/>
                </a:solidFill>
                <a:latin typeface="+mj-lt"/>
                <a:ea typeface="ヒラギノ角ゴ Pro W3" charset="-128"/>
                <a:cs typeface="ヒラギノ角ゴ Pro W3" charset="-128"/>
              </a:rPr>
              <a:t>Dangers, risques et mesures de prévention </a:t>
            </a:r>
          </a:p>
        </p:txBody>
      </p:sp>
    </p:spTree>
    <p:extLst>
      <p:ext uri="{BB962C8B-B14F-4D97-AF65-F5344CB8AC3E}">
        <p14:creationId xmlns:p14="http://schemas.microsoft.com/office/powerpoint/2010/main" val="4072273208"/>
      </p:ext>
    </p:extLst>
  </p:cSld>
  <p:clrMapOvr>
    <a:masterClrMapping/>
  </p:clrMapOvr>
  <p:transition>
    <p:wipe dir="u"/>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8241" y="1124744"/>
            <a:ext cx="8871769" cy="4003628"/>
          </a:xfrm>
        </p:spPr>
        <p:txBody>
          <a:bodyPr/>
          <a:lstStyle/>
          <a:p>
            <a:endParaRPr lang="fr-BE" sz="1800" dirty="0" smtClean="0"/>
          </a:p>
          <a:p>
            <a:r>
              <a:rPr lang="fr-BE" sz="1800" dirty="0" smtClean="0"/>
              <a:t/>
            </a:r>
            <a:br>
              <a:rPr lang="fr-BE" sz="1800" dirty="0" smtClean="0"/>
            </a:br>
            <a:endParaRPr lang="fr-BE" sz="1800" dirty="0" smtClean="0"/>
          </a:p>
          <a:p>
            <a:r>
              <a:rPr lang="fr-BE" sz="1800" dirty="0" smtClean="0"/>
              <a:t>Pour chaque RW on a une case dans </a:t>
            </a:r>
            <a:r>
              <a:rPr lang="fr-BE" sz="1800" b="1" i="1" dirty="0">
                <a:solidFill>
                  <a:srgbClr val="F0801A"/>
                </a:solidFill>
              </a:rPr>
              <a:t>la liste des </a:t>
            </a:r>
            <a:r>
              <a:rPr lang="fr-BE" sz="1800" b="1" i="1" dirty="0" smtClean="0">
                <a:solidFill>
                  <a:srgbClr val="F0801A"/>
                </a:solidFill>
              </a:rPr>
              <a:t>signatures</a:t>
            </a:r>
            <a:r>
              <a:rPr lang="fr-BE" sz="1800" dirty="0" smtClean="0"/>
              <a:t>. </a:t>
            </a:r>
            <a:br>
              <a:rPr lang="fr-BE" sz="1800" dirty="0" smtClean="0"/>
            </a:br>
            <a:r>
              <a:rPr lang="fr-BE" sz="1800" dirty="0"/>
              <a:t>Pour une coupure continue, pour chaque jour, une ligne est prévue de telle manière que l’on puisse mettre chaque jour le RW hors et en service</a:t>
            </a:r>
            <a:r>
              <a:rPr lang="fr-BE" sz="1800" dirty="0" smtClean="0"/>
              <a:t>.</a:t>
            </a:r>
          </a:p>
          <a:p>
            <a:r>
              <a:rPr lang="fr-BE" sz="1800" b="1" dirty="0" smtClean="0">
                <a:solidFill>
                  <a:srgbClr val="00B050"/>
                </a:solidFill>
              </a:rPr>
              <a:t>A partir de maintenant l’ADT est valable et les travaux peuvent commencer.</a:t>
            </a:r>
            <a:r>
              <a:rPr lang="fr-BE" sz="1800" dirty="0"/>
              <a:t/>
            </a:r>
            <a:br>
              <a:rPr lang="fr-BE" sz="1800" dirty="0"/>
            </a:br>
            <a:endParaRPr lang="fr-BE" sz="1800" dirty="0" smtClean="0"/>
          </a:p>
          <a:p>
            <a:r>
              <a:rPr lang="fr-BE" sz="1800" dirty="0" smtClean="0"/>
              <a:t/>
            </a:r>
            <a:br>
              <a:rPr lang="fr-BE" sz="1800" dirty="0" smtClean="0"/>
            </a:br>
            <a:endParaRPr lang="fr-BE" sz="1800" dirty="0" smtClean="0"/>
          </a:p>
          <a:p>
            <a:endParaRPr lang="fr-BE" sz="1800" dirty="0" smtClean="0"/>
          </a:p>
        </p:txBody>
      </p:sp>
      <p:sp>
        <p:nvSpPr>
          <p:cNvPr id="3" name="Title 2"/>
          <p:cNvSpPr>
            <a:spLocks noGrp="1"/>
          </p:cNvSpPr>
          <p:nvPr>
            <p:ph type="title"/>
          </p:nvPr>
        </p:nvSpPr>
        <p:spPr>
          <a:xfrm>
            <a:off x="180946" y="188640"/>
            <a:ext cx="8280000" cy="8601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nl-BE" dirty="0" err="1" smtClean="0">
                <a:solidFill>
                  <a:schemeClr val="tx2"/>
                </a:solidFill>
              </a:rPr>
              <a:t>Début</a:t>
            </a:r>
            <a:r>
              <a:rPr lang="nl-BE" dirty="0" smtClean="0">
                <a:solidFill>
                  <a:schemeClr val="tx2"/>
                </a:solidFill>
              </a:rPr>
              <a:t> des </a:t>
            </a:r>
            <a:r>
              <a:rPr lang="nl-BE" dirty="0" err="1" smtClean="0">
                <a:solidFill>
                  <a:schemeClr val="tx2"/>
                </a:solidFill>
              </a:rPr>
              <a:t>travaux</a:t>
            </a:r>
            <a:r>
              <a:rPr lang="nl-BE" dirty="0" smtClean="0">
                <a:solidFill>
                  <a:schemeClr val="tx2"/>
                </a:solidFill>
              </a:rPr>
              <a:t> </a:t>
            </a:r>
            <a:r>
              <a:rPr lang="nl-BE" dirty="0" err="1" smtClean="0">
                <a:solidFill>
                  <a:schemeClr val="tx2"/>
                </a:solidFill>
              </a:rPr>
              <a:t>avec</a:t>
            </a:r>
            <a:r>
              <a:rPr lang="nl-BE" dirty="0" smtClean="0">
                <a:solidFill>
                  <a:schemeClr val="tx2"/>
                </a:solidFill>
              </a:rPr>
              <a:t> RW hors service</a:t>
            </a:r>
            <a:endParaRPr lang="nl-BE" dirty="0">
              <a:solidFill>
                <a:schemeClr val="tx2"/>
              </a:solidFill>
            </a:endParaRPr>
          </a:p>
        </p:txBody>
      </p:sp>
      <p:sp>
        <p:nvSpPr>
          <p:cNvPr id="5" name="Slide Number Placeholder 4"/>
          <p:cNvSpPr>
            <a:spLocks noGrp="1"/>
          </p:cNvSpPr>
          <p:nvPr>
            <p:ph type="sldNum" sz="quarter" idx="4294967295"/>
          </p:nvPr>
        </p:nvSpPr>
        <p:spPr>
          <a:xfrm>
            <a:off x="7761110" y="6486885"/>
            <a:ext cx="1038573" cy="269790"/>
          </a:xfrm>
          <a:prstGeom prst="rect">
            <a:avLst/>
          </a:prstGeom>
        </p:spPr>
        <p:txBody>
          <a:bodyPr/>
          <a:lstStyle/>
          <a:p>
            <a:fld id="{EF1FA304-C126-D34A-83C8-925D2B06DD3E}" type="slidenum">
              <a:rPr lang="en-US" smtClean="0">
                <a:solidFill>
                  <a:srgbClr val="46535B">
                    <a:tint val="75000"/>
                  </a:srgbClr>
                </a:solidFill>
              </a:rPr>
              <a:pPr/>
              <a:t>129</a:t>
            </a:fld>
            <a:endParaRPr lang="en-US" dirty="0">
              <a:solidFill>
                <a:srgbClr val="46535B">
                  <a:tint val="75000"/>
                </a:srgbClr>
              </a:solidFill>
            </a:endParaRPr>
          </a:p>
        </p:txBody>
      </p:sp>
      <p:sp>
        <p:nvSpPr>
          <p:cNvPr id="12" name="TextBox 11"/>
          <p:cNvSpPr txBox="1"/>
          <p:nvPr/>
        </p:nvSpPr>
        <p:spPr>
          <a:xfrm>
            <a:off x="116114" y="3933056"/>
            <a:ext cx="2439662" cy="230832"/>
          </a:xfrm>
          <a:prstGeom prst="rect">
            <a:avLst/>
          </a:prstGeom>
          <a:noFill/>
        </p:spPr>
        <p:txBody>
          <a:bodyPr wrap="square" rtlCol="0">
            <a:spAutoFit/>
          </a:bodyPr>
          <a:lstStyle/>
          <a:p>
            <a:r>
              <a:rPr lang="nl-BE" sz="900" dirty="0" err="1" smtClean="0">
                <a:solidFill>
                  <a:srgbClr val="46535B"/>
                </a:solidFill>
              </a:rPr>
              <a:t>Liste</a:t>
            </a:r>
            <a:r>
              <a:rPr lang="nl-BE" sz="900" dirty="0" smtClean="0">
                <a:solidFill>
                  <a:srgbClr val="46535B"/>
                </a:solidFill>
              </a:rPr>
              <a:t> des </a:t>
            </a:r>
            <a:r>
              <a:rPr lang="nl-BE" sz="900" dirty="0" err="1" smtClean="0">
                <a:solidFill>
                  <a:srgbClr val="46535B"/>
                </a:solidFill>
              </a:rPr>
              <a:t>signatures</a:t>
            </a:r>
            <a:endParaRPr lang="nl-BE" sz="900" dirty="0">
              <a:solidFill>
                <a:srgbClr val="46535B"/>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517" y="4130279"/>
            <a:ext cx="8867651" cy="1746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265517" y="1141774"/>
            <a:ext cx="8763000" cy="1181100"/>
            <a:chOff x="224883" y="1732324"/>
            <a:chExt cx="8763000" cy="11811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83" y="1732324"/>
              <a:ext cx="8763000" cy="1181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ounded Rectangle 9"/>
            <p:cNvSpPr/>
            <p:nvPr/>
          </p:nvSpPr>
          <p:spPr>
            <a:xfrm>
              <a:off x="703007" y="2654710"/>
              <a:ext cx="4031227" cy="258714"/>
            </a:xfrm>
            <a:prstGeom prst="roundRect">
              <a:avLst/>
            </a:prstGeom>
            <a:noFill/>
            <a:ln w="25400">
              <a:solidFill>
                <a:srgbClr val="FF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pic>
        <p:nvPicPr>
          <p:cNvPr id="1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09255" y="5123940"/>
            <a:ext cx="1382131" cy="20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424470" y="5074283"/>
            <a:ext cx="1027414" cy="307777"/>
          </a:xfrm>
          <a:prstGeom prst="rect">
            <a:avLst/>
          </a:prstGeom>
          <a:noFill/>
        </p:spPr>
        <p:txBody>
          <a:bodyPr wrap="square" rtlCol="0">
            <a:spAutoFit/>
          </a:bodyPr>
          <a:lstStyle/>
          <a:p>
            <a:pPr defTabSz="457200" eaLnBrk="1" fontAlgn="auto" hangingPunct="1">
              <a:spcBef>
                <a:spcPts val="0"/>
              </a:spcBef>
              <a:spcAft>
                <a:spcPts val="0"/>
              </a:spcAft>
            </a:pPr>
            <a:r>
              <a:rPr lang="nl-BE" sz="1400" b="0" dirty="0" smtClean="0">
                <a:solidFill>
                  <a:srgbClr val="FF0000"/>
                </a:solidFill>
                <a:latin typeface="Lucida Handwriting" panose="03010101010101010101" pitchFamily="66" charset="0"/>
              </a:rPr>
              <a:t>Boss</a:t>
            </a:r>
            <a:endParaRPr lang="nl-BE" sz="1400" b="0" dirty="0">
              <a:solidFill>
                <a:srgbClr val="FF0000"/>
              </a:solidFill>
              <a:latin typeface="Lucida Handwriting" panose="03010101010101010101" pitchFamily="66" charset="0"/>
            </a:endParaRPr>
          </a:p>
        </p:txBody>
      </p:sp>
      <p:sp>
        <p:nvSpPr>
          <p:cNvPr id="15" name="TextBox 14"/>
          <p:cNvSpPr txBox="1"/>
          <p:nvPr/>
        </p:nvSpPr>
        <p:spPr>
          <a:xfrm>
            <a:off x="2364673" y="5074283"/>
            <a:ext cx="1017436" cy="307777"/>
          </a:xfrm>
          <a:prstGeom prst="rect">
            <a:avLst/>
          </a:prstGeom>
          <a:noFill/>
        </p:spPr>
        <p:txBody>
          <a:bodyPr wrap="square" rtlCol="0">
            <a:spAutoFit/>
          </a:bodyPr>
          <a:lstStyle/>
          <a:p>
            <a:pPr defTabSz="457200" eaLnBrk="1" fontAlgn="auto" hangingPunct="1">
              <a:spcBef>
                <a:spcPts val="0"/>
              </a:spcBef>
              <a:spcAft>
                <a:spcPts val="0"/>
              </a:spcAft>
            </a:pPr>
            <a:r>
              <a:rPr lang="nl-BE" sz="1400" b="0" dirty="0" smtClean="0">
                <a:solidFill>
                  <a:srgbClr val="FF0000"/>
                </a:solidFill>
                <a:latin typeface="Lucida Handwriting" panose="03010101010101010101" pitchFamily="66" charset="0"/>
              </a:rPr>
              <a:t>8:40</a:t>
            </a:r>
            <a:endParaRPr lang="nl-BE" sz="1400" b="0" dirty="0">
              <a:solidFill>
                <a:srgbClr val="FF0000"/>
              </a:solidFill>
              <a:latin typeface="Lucida Handwriting" panose="03010101010101010101" pitchFamily="66" charset="0"/>
            </a:endParaRPr>
          </a:p>
        </p:txBody>
      </p:sp>
      <p:sp>
        <p:nvSpPr>
          <p:cNvPr id="16" name="TextBox 15"/>
          <p:cNvSpPr txBox="1"/>
          <p:nvPr/>
        </p:nvSpPr>
        <p:spPr>
          <a:xfrm>
            <a:off x="3212986" y="5091282"/>
            <a:ext cx="1496269" cy="307777"/>
          </a:xfrm>
          <a:prstGeom prst="rect">
            <a:avLst/>
          </a:prstGeom>
          <a:noFill/>
        </p:spPr>
        <p:txBody>
          <a:bodyPr wrap="square" rtlCol="0">
            <a:spAutoFit/>
          </a:bodyPr>
          <a:lstStyle/>
          <a:p>
            <a:pPr defTabSz="457200" eaLnBrk="1" fontAlgn="auto" hangingPunct="1">
              <a:spcBef>
                <a:spcPts val="0"/>
              </a:spcBef>
              <a:spcAft>
                <a:spcPts val="0"/>
              </a:spcAft>
            </a:pPr>
            <a:r>
              <a:rPr lang="nl-BE" sz="1400" b="0" dirty="0" smtClean="0">
                <a:solidFill>
                  <a:srgbClr val="FF0000"/>
                </a:solidFill>
                <a:latin typeface="Lucida Handwriting" panose="03010101010101010101" pitchFamily="66" charset="0"/>
              </a:rPr>
              <a:t>1234/99</a:t>
            </a:r>
            <a:endParaRPr lang="nl-BE" sz="1400" b="0" dirty="0">
              <a:solidFill>
                <a:srgbClr val="FF0000"/>
              </a:solidFill>
              <a:latin typeface="Lucida Handwriting" panose="03010101010101010101" pitchFamily="66" charset="0"/>
            </a:endParaRPr>
          </a:p>
        </p:txBody>
      </p:sp>
    </p:spTree>
    <p:extLst>
      <p:ext uri="{BB962C8B-B14F-4D97-AF65-F5344CB8AC3E}">
        <p14:creationId xmlns:p14="http://schemas.microsoft.com/office/powerpoint/2010/main" val="812510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8796" y="188640"/>
            <a:ext cx="8132762" cy="50405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solidFill>
                  <a:srgbClr val="F86613"/>
                </a:solidFill>
                <a:latin typeface="Verdana" pitchFamily="34" charset="0"/>
              </a:rPr>
              <a:t>Les protections individuelles</a:t>
            </a:r>
          </a:p>
        </p:txBody>
      </p:sp>
      <p:sp>
        <p:nvSpPr>
          <p:cNvPr id="1513474" name="Rectangle 2"/>
          <p:cNvSpPr>
            <a:spLocks noGrp="1" noChangeArrowheads="1"/>
          </p:cNvSpPr>
          <p:nvPr>
            <p:ph type="body" sz="quarter" idx="13"/>
          </p:nvPr>
        </p:nvSpPr>
        <p:spPr>
          <a:xfrm>
            <a:off x="1019760" y="2377846"/>
            <a:ext cx="8132400" cy="4262400"/>
          </a:xfrm>
        </p:spPr>
        <p:txBody>
          <a:bodyPr/>
          <a:lstStyle/>
          <a:p>
            <a:pPr>
              <a:lnSpc>
                <a:spcPct val="90000"/>
              </a:lnSpc>
              <a:buFontTx/>
              <a:buChar char="-"/>
            </a:pPr>
            <a:r>
              <a:rPr lang="fr-BE" altLang="fr-FR" b="0" dirty="0" smtClean="0">
                <a:latin typeface="Verdana" pitchFamily="34" charset="0"/>
                <a:ea typeface="ヒラギノ角ゴ Pro W3"/>
                <a:cs typeface="ヒラギノ角ゴ Pro W3"/>
              </a:rPr>
              <a:t>Enrouleur antichute</a:t>
            </a:r>
          </a:p>
          <a:p>
            <a:pPr>
              <a:lnSpc>
                <a:spcPct val="90000"/>
              </a:lnSpc>
              <a:buFontTx/>
              <a:buChar char="-"/>
            </a:pPr>
            <a:endParaRPr lang="fr-BE" altLang="fr-FR" b="0" dirty="0" smtClean="0">
              <a:latin typeface="Verdana" pitchFamily="34" charset="0"/>
              <a:ea typeface="ヒラギノ角ゴ Pro W3"/>
              <a:cs typeface="ヒラギノ角ゴ Pro W3"/>
            </a:endParaRPr>
          </a:p>
          <a:p>
            <a:pPr>
              <a:lnSpc>
                <a:spcPct val="90000"/>
              </a:lnSpc>
              <a:buFontTx/>
              <a:buChar char="-"/>
            </a:pPr>
            <a:endParaRPr lang="fr-BE" altLang="fr-FR" b="0" dirty="0" smtClean="0">
              <a:latin typeface="Verdana" pitchFamily="34" charset="0"/>
              <a:ea typeface="ヒラギノ角ゴ Pro W3"/>
              <a:cs typeface="ヒラギノ角ゴ Pro W3"/>
            </a:endParaRPr>
          </a:p>
          <a:p>
            <a:pPr>
              <a:lnSpc>
                <a:spcPct val="90000"/>
              </a:lnSpc>
              <a:buFontTx/>
              <a:buChar char="-"/>
            </a:pPr>
            <a:r>
              <a:rPr lang="fr-BE" altLang="fr-FR" b="0" dirty="0" smtClean="0">
                <a:latin typeface="Verdana" pitchFamily="34" charset="0"/>
                <a:ea typeface="ヒラギノ角ゴ Pro W3"/>
                <a:cs typeface="ヒラギノ角ゴ Pro W3"/>
              </a:rPr>
              <a:t>Longe en Y + absorbeur d’énergie</a:t>
            </a:r>
          </a:p>
          <a:p>
            <a:pPr>
              <a:lnSpc>
                <a:spcPct val="90000"/>
              </a:lnSpc>
              <a:buFontTx/>
              <a:buChar char="-"/>
            </a:pPr>
            <a:endParaRPr lang="fr-BE" altLang="fr-FR" sz="3200" b="0" dirty="0" smtClean="0">
              <a:latin typeface="Verdana" pitchFamily="34" charset="0"/>
              <a:ea typeface="ヒラギノ角ゴ Pro W3"/>
              <a:cs typeface="ヒラギノ角ゴ Pro W3"/>
            </a:endParaRPr>
          </a:p>
          <a:p>
            <a:pPr>
              <a:lnSpc>
                <a:spcPct val="90000"/>
              </a:lnSpc>
              <a:buFontTx/>
              <a:buChar char="-"/>
            </a:pPr>
            <a:r>
              <a:rPr lang="fr-BE" altLang="fr-FR" b="0" dirty="0" smtClean="0">
                <a:latin typeface="Verdana" pitchFamily="34" charset="0"/>
                <a:ea typeface="ヒラギノ角ゴ Pro W3"/>
                <a:cs typeface="ヒラギノ角ゴ Pro W3"/>
              </a:rPr>
              <a:t>Ligne de vie</a:t>
            </a:r>
          </a:p>
          <a:p>
            <a:pPr>
              <a:lnSpc>
                <a:spcPct val="90000"/>
              </a:lnSpc>
              <a:buFontTx/>
              <a:buChar char="-"/>
            </a:pPr>
            <a:endParaRPr lang="fr-BE" altLang="fr-FR" b="0" dirty="0" smtClean="0">
              <a:latin typeface="Verdana" pitchFamily="34" charset="0"/>
              <a:ea typeface="ヒラギノ角ゴ Pro W3"/>
              <a:cs typeface="ヒラギノ角ゴ Pro W3"/>
            </a:endParaRPr>
          </a:p>
          <a:p>
            <a:pPr>
              <a:lnSpc>
                <a:spcPct val="90000"/>
              </a:lnSpc>
              <a:buFontTx/>
              <a:buChar char="-"/>
            </a:pPr>
            <a:endParaRPr lang="fr-BE" altLang="fr-FR" b="0" dirty="0" smtClean="0">
              <a:latin typeface="Verdana" pitchFamily="34" charset="0"/>
              <a:ea typeface="ヒラギノ角ゴ Pro W3"/>
              <a:cs typeface="ヒラギノ角ゴ Pro W3"/>
            </a:endParaRPr>
          </a:p>
          <a:p>
            <a:pPr>
              <a:lnSpc>
                <a:spcPct val="90000"/>
              </a:lnSpc>
              <a:buFontTx/>
              <a:buChar char="-"/>
            </a:pPr>
            <a:r>
              <a:rPr lang="fr-BE" altLang="fr-FR" b="0" dirty="0" smtClean="0">
                <a:latin typeface="Verdana" pitchFamily="34" charset="0"/>
                <a:ea typeface="ヒラギノ角ゴ Pro W3"/>
                <a:cs typeface="ヒラギノ角ゴ Pro W3"/>
              </a:rPr>
              <a:t>Points d’ancrage</a:t>
            </a:r>
          </a:p>
        </p:txBody>
      </p:sp>
      <p:pic>
        <p:nvPicPr>
          <p:cNvPr id="1513479"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7648" y="1772816"/>
            <a:ext cx="677297" cy="88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3480" name="Picture 8" descr="DSC0000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51520" y="4900680"/>
            <a:ext cx="7334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6600"/>
                </a:solidFill>
                <a:miter lim="800000"/>
                <a:headEnd/>
                <a:tailEnd/>
              </a14:hiddenLine>
            </a:ext>
          </a:extLst>
        </p:spPr>
      </p:pic>
      <p:pic>
        <p:nvPicPr>
          <p:cNvPr id="1513481" name="Picture 9" descr="HELM"/>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588740" y="872009"/>
            <a:ext cx="598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3482" name="Picture 10" descr="SCHOEN"/>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338040" y="872009"/>
            <a:ext cx="6032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3483" name="Picture 11" descr="HANDSCH"/>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092102" y="872009"/>
            <a:ext cx="60483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3484" name="Picture 12" descr="OOGBESCH"/>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847752" y="872009"/>
            <a:ext cx="6080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3485" name="Picture 13" descr="GELAAT"/>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128990" y="872009"/>
            <a:ext cx="6032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13486" name="Object 14"/>
          <p:cNvGraphicFramePr>
            <a:graphicFrameLocks noChangeAspect="1"/>
          </p:cNvGraphicFramePr>
          <p:nvPr>
            <p:extLst>
              <p:ext uri="{D42A27DB-BD31-4B8C-83A1-F6EECF244321}">
                <p14:modId xmlns:p14="http://schemas.microsoft.com/office/powerpoint/2010/main" val="2688031987"/>
              </p:ext>
            </p:extLst>
          </p:nvPr>
        </p:nvGraphicFramePr>
        <p:xfrm>
          <a:off x="5368577" y="872009"/>
          <a:ext cx="609600" cy="609600"/>
        </p:xfrm>
        <a:graphic>
          <a:graphicData uri="http://schemas.openxmlformats.org/presentationml/2006/ole">
            <mc:AlternateContent xmlns:mc="http://schemas.openxmlformats.org/markup-compatibility/2006">
              <mc:Choice xmlns:v="urn:schemas-microsoft-com:vml" Requires="v">
                <p:oleObj spid="_x0000_s359536" name="Photo Editor-foto" r:id="rId11" imgW="2495238" imgH="2448267" progId="MSPhotoEd.3">
                  <p:embed/>
                </p:oleObj>
              </mc:Choice>
              <mc:Fallback>
                <p:oleObj name="Photo Editor-foto" r:id="rId11" imgW="2495238" imgH="2448267" progId="MSPhotoEd.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68577" y="872009"/>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13487" name="Picture 15" descr="KLEDING"/>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608165" y="872009"/>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3488" name="Picture 16" descr="P0000970"/>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252433" y="4108592"/>
            <a:ext cx="715323" cy="51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3489" name="WordArt 17"/>
          <p:cNvSpPr>
            <a:spLocks noChangeArrowheads="1" noChangeShapeType="1" noTextEdit="1"/>
          </p:cNvSpPr>
          <p:nvPr/>
        </p:nvSpPr>
        <p:spPr bwMode="auto">
          <a:xfrm>
            <a:off x="1454929" y="4549502"/>
            <a:ext cx="6638925" cy="247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fr-BE" sz="1400" kern="10" dirty="0">
                <a:effectLst>
                  <a:outerShdw dist="35921" dir="2700000" algn="ctr" rotWithShape="0">
                    <a:srgbClr val="C0C0C0"/>
                  </a:outerShdw>
                </a:effectLst>
                <a:latin typeface="Comic Sans MS"/>
              </a:rPr>
              <a:t>Une ligne de vie est une protection individuelle --&gt; Interdit d'être à plusieurs</a:t>
            </a:r>
          </a:p>
        </p:txBody>
      </p:sp>
      <p:pic>
        <p:nvPicPr>
          <p:cNvPr id="1513491" name="Picture 19" descr="DSC04917"/>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268710" y="2949037"/>
            <a:ext cx="699046" cy="93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12202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134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34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134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34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134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134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134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1348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51347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1347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13474">
                                            <p:txEl>
                                              <p:pRg st="3" end="3"/>
                                            </p:txEl>
                                          </p:spTgt>
                                        </p:tgtEl>
                                        <p:attrNameLst>
                                          <p:attrName>style.visibility</p:attrName>
                                        </p:attrNameLst>
                                      </p:cBhvr>
                                      <p:to>
                                        <p:strVal val="visible"/>
                                      </p:to>
                                    </p:set>
                                  </p:childTnLst>
                                </p:cTn>
                              </p:par>
                              <p:par>
                                <p:cTn id="31" presetID="29" presetClass="entr" presetSubtype="0" fill="hold" nodeType="withEffect">
                                  <p:stCondLst>
                                    <p:cond delay="0"/>
                                  </p:stCondLst>
                                  <p:childTnLst>
                                    <p:set>
                                      <p:cBhvr>
                                        <p:cTn id="32" dur="1" fill="hold">
                                          <p:stCondLst>
                                            <p:cond delay="0"/>
                                          </p:stCondLst>
                                        </p:cTn>
                                        <p:tgtEl>
                                          <p:spTgt spid="1513491"/>
                                        </p:tgtEl>
                                        <p:attrNameLst>
                                          <p:attrName>style.visibility</p:attrName>
                                        </p:attrNameLst>
                                      </p:cBhvr>
                                      <p:to>
                                        <p:strVal val="visible"/>
                                      </p:to>
                                    </p:set>
                                    <p:anim calcmode="lin" valueType="num">
                                      <p:cBhvr>
                                        <p:cTn id="33" dur="1000" fill="hold"/>
                                        <p:tgtEl>
                                          <p:spTgt spid="1513491"/>
                                        </p:tgtEl>
                                        <p:attrNameLst>
                                          <p:attrName>ppt_x</p:attrName>
                                        </p:attrNameLst>
                                      </p:cBhvr>
                                      <p:tavLst>
                                        <p:tav tm="0">
                                          <p:val>
                                            <p:strVal val="#ppt_x-.2"/>
                                          </p:val>
                                        </p:tav>
                                        <p:tav tm="100000">
                                          <p:val>
                                            <p:strVal val="#ppt_x"/>
                                          </p:val>
                                        </p:tav>
                                      </p:tavLst>
                                    </p:anim>
                                    <p:anim calcmode="lin" valueType="num">
                                      <p:cBhvr>
                                        <p:cTn id="34" dur="1000" fill="hold"/>
                                        <p:tgtEl>
                                          <p:spTgt spid="1513491"/>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5134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513474">
                                            <p:txEl>
                                              <p:pRg st="5" end="5"/>
                                            </p:txEl>
                                          </p:spTgt>
                                        </p:tgtEl>
                                        <p:attrNameLst>
                                          <p:attrName>style.visibility</p:attrName>
                                        </p:attrNameLst>
                                      </p:cBhvr>
                                      <p:to>
                                        <p:strVal val="visible"/>
                                      </p:to>
                                    </p:set>
                                  </p:childTnLst>
                                </p:cTn>
                              </p:par>
                              <p:par>
                                <p:cTn id="40" presetID="29" presetClass="entr" presetSubtype="0" fill="hold" grpId="0" nodeType="withEffect">
                                  <p:stCondLst>
                                    <p:cond delay="0"/>
                                  </p:stCondLst>
                                  <p:childTnLst>
                                    <p:set>
                                      <p:cBhvr>
                                        <p:cTn id="41" dur="1" fill="hold">
                                          <p:stCondLst>
                                            <p:cond delay="0"/>
                                          </p:stCondLst>
                                        </p:cTn>
                                        <p:tgtEl>
                                          <p:spTgt spid="1513489"/>
                                        </p:tgtEl>
                                        <p:attrNameLst>
                                          <p:attrName>style.visibility</p:attrName>
                                        </p:attrNameLst>
                                      </p:cBhvr>
                                      <p:to>
                                        <p:strVal val="visible"/>
                                      </p:to>
                                    </p:set>
                                    <p:anim calcmode="lin" valueType="num">
                                      <p:cBhvr>
                                        <p:cTn id="42" dur="1000" fill="hold"/>
                                        <p:tgtEl>
                                          <p:spTgt spid="1513489"/>
                                        </p:tgtEl>
                                        <p:attrNameLst>
                                          <p:attrName>ppt_x</p:attrName>
                                        </p:attrNameLst>
                                      </p:cBhvr>
                                      <p:tavLst>
                                        <p:tav tm="0">
                                          <p:val>
                                            <p:strVal val="#ppt_x-.2"/>
                                          </p:val>
                                        </p:tav>
                                        <p:tav tm="100000">
                                          <p:val>
                                            <p:strVal val="#ppt_x"/>
                                          </p:val>
                                        </p:tav>
                                      </p:tavLst>
                                    </p:anim>
                                    <p:anim calcmode="lin" valueType="num">
                                      <p:cBhvr>
                                        <p:cTn id="43" dur="1000" fill="hold"/>
                                        <p:tgtEl>
                                          <p:spTgt spid="151348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51348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513474">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13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8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4909" y="3890647"/>
            <a:ext cx="8146420" cy="1249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88687" y="992195"/>
            <a:ext cx="8824684" cy="4456522"/>
          </a:xfrm>
        </p:spPr>
        <p:txBody>
          <a:bodyPr/>
          <a:lstStyle/>
          <a:p>
            <a:pPr marL="0" indent="0">
              <a:buNone/>
            </a:pPr>
            <a:r>
              <a:rPr lang="fr-FR" sz="1400" dirty="0" smtClean="0">
                <a:solidFill>
                  <a:srgbClr val="FF0000"/>
                </a:solidFill>
              </a:rPr>
              <a:t>1. Le CT a fait arrêté les travaux.  </a:t>
            </a:r>
            <a:r>
              <a:rPr lang="fr-FR" sz="1400" dirty="0" smtClean="0">
                <a:solidFill>
                  <a:schemeClr val="tx1"/>
                </a:solidFill>
              </a:rPr>
              <a:t>Ses mesures de sécurité bleues restent en place.</a:t>
            </a:r>
          </a:p>
          <a:p>
            <a:pPr marL="0" indent="0">
              <a:buNone/>
            </a:pPr>
            <a:r>
              <a:rPr lang="fr-FR" sz="1400" dirty="0" smtClean="0">
                <a:solidFill>
                  <a:schemeClr val="tx1"/>
                </a:solidFill>
              </a:rPr>
              <a:t>Il doit seulement permettre de remettre en service les </a:t>
            </a:r>
            <a:r>
              <a:rPr lang="fr-FR" sz="1400" dirty="0" err="1" smtClean="0">
                <a:solidFill>
                  <a:schemeClr val="tx1"/>
                </a:solidFill>
              </a:rPr>
              <a:t>réenclencheurs</a:t>
            </a:r>
            <a:r>
              <a:rPr lang="fr-FR" sz="1400" dirty="0" smtClean="0">
                <a:solidFill>
                  <a:schemeClr val="tx1"/>
                </a:solidFill>
              </a:rPr>
              <a:t>. </a:t>
            </a:r>
          </a:p>
          <a:p>
            <a:pPr marL="0" indent="0">
              <a:buNone/>
            </a:pPr>
            <a:r>
              <a:rPr lang="fr-BE" sz="1400" dirty="0" smtClean="0"/>
              <a:t>2. Le CT signe dans la liste des signatures de l’ADT pour </a:t>
            </a:r>
            <a:r>
              <a:rPr lang="fr-BE" sz="1400" b="1" i="1" dirty="0" smtClean="0">
                <a:solidFill>
                  <a:srgbClr val="F0801A"/>
                </a:solidFill>
              </a:rPr>
              <a:t>déclaration suspension de travail</a:t>
            </a:r>
            <a:r>
              <a:rPr lang="fr-BE" sz="1400" dirty="0" smtClean="0"/>
              <a:t>. Dès maintenant </a:t>
            </a:r>
            <a:r>
              <a:rPr lang="fr-BE" sz="1400" b="1" i="1" dirty="0" smtClean="0">
                <a:solidFill>
                  <a:srgbClr val="F0801A"/>
                </a:solidFill>
              </a:rPr>
              <a:t>l’ADT</a:t>
            </a:r>
            <a:r>
              <a:rPr lang="fr-BE" sz="1400" dirty="0" smtClean="0"/>
              <a:t> est </a:t>
            </a:r>
            <a:r>
              <a:rPr lang="fr-BE" sz="1400" b="1" i="1" dirty="0" smtClean="0">
                <a:solidFill>
                  <a:srgbClr val="F0801A"/>
                </a:solidFill>
              </a:rPr>
              <a:t>suspendue</a:t>
            </a:r>
            <a:r>
              <a:rPr lang="fr-BE" sz="1400" dirty="0" smtClean="0"/>
              <a:t> et on ne peut plus travailler.</a:t>
            </a:r>
          </a:p>
          <a:p>
            <a:pPr marL="0" indent="0">
              <a:buNone/>
            </a:pPr>
            <a:endParaRPr lang="fr-BE" sz="1400" dirty="0" smtClean="0"/>
          </a:p>
          <a:p>
            <a:pPr marL="0" indent="0">
              <a:buNone/>
            </a:pPr>
            <a:endParaRPr lang="fr-BE" sz="1400" dirty="0" smtClean="0"/>
          </a:p>
          <a:p>
            <a:pPr marL="0" indent="0">
              <a:buNone/>
            </a:pPr>
            <a:endParaRPr lang="fr-BE" sz="1400" dirty="0" smtClean="0"/>
          </a:p>
          <a:p>
            <a:pPr marL="0" indent="0">
              <a:buNone/>
            </a:pPr>
            <a:endParaRPr lang="fr-BE" sz="1400" dirty="0" smtClean="0"/>
          </a:p>
          <a:p>
            <a:pPr marL="0" indent="0">
              <a:buNone/>
            </a:pPr>
            <a:endParaRPr lang="fr-BE" sz="1400" dirty="0" smtClean="0"/>
          </a:p>
          <a:p>
            <a:pPr marL="0" indent="0">
              <a:buNone/>
            </a:pPr>
            <a:endParaRPr lang="fr-BE" sz="1400" dirty="0" smtClean="0"/>
          </a:p>
          <a:p>
            <a:pPr marL="0" indent="0">
              <a:buNone/>
            </a:pPr>
            <a:endParaRPr lang="fr-BE" sz="1400" dirty="0" smtClean="0"/>
          </a:p>
          <a:p>
            <a:pPr marL="0" indent="0">
              <a:buNone/>
            </a:pPr>
            <a:endParaRPr lang="fr-BE" sz="1400" dirty="0"/>
          </a:p>
          <a:p>
            <a:pPr marL="0" indent="0">
              <a:buNone/>
            </a:pPr>
            <a:endParaRPr lang="fr-BE" sz="500" dirty="0" smtClean="0"/>
          </a:p>
          <a:p>
            <a:pPr marL="0" indent="0">
              <a:buNone/>
            </a:pPr>
            <a:endParaRPr lang="fr-BE" sz="1200" dirty="0" smtClean="0"/>
          </a:p>
          <a:p>
            <a:pPr marL="0" indent="0">
              <a:buNone/>
            </a:pPr>
            <a:endParaRPr lang="fr-BE" sz="1400" dirty="0" smtClean="0"/>
          </a:p>
          <a:p>
            <a:pPr marL="0" indent="0">
              <a:buNone/>
            </a:pPr>
            <a:endParaRPr lang="fr-BE" sz="1400" dirty="0"/>
          </a:p>
          <a:p>
            <a:pPr marL="0" indent="0">
              <a:buNone/>
            </a:pPr>
            <a:endParaRPr lang="fr-BE" sz="1400" dirty="0" smtClean="0"/>
          </a:p>
          <a:p>
            <a:pPr marL="0" indent="0">
              <a:buNone/>
            </a:pPr>
            <a:r>
              <a:rPr lang="fr-BE" sz="1400" dirty="0" smtClean="0"/>
              <a:t>3. Le CT envoie </a:t>
            </a:r>
            <a:r>
              <a:rPr lang="fr-BE" sz="1400" b="1" i="1" dirty="0">
                <a:solidFill>
                  <a:srgbClr val="F0801A"/>
                </a:solidFill>
              </a:rPr>
              <a:t>par sms </a:t>
            </a:r>
            <a:r>
              <a:rPr lang="fr-BE" sz="1400" dirty="0" smtClean="0"/>
              <a:t>le </a:t>
            </a:r>
            <a:r>
              <a:rPr lang="fr-BE" sz="1400" b="1" i="1" dirty="0">
                <a:solidFill>
                  <a:srgbClr val="F0801A"/>
                </a:solidFill>
              </a:rPr>
              <a:t>N° RW </a:t>
            </a:r>
            <a:r>
              <a:rPr lang="fr-BE" sz="1400" b="1" i="1" dirty="0" smtClean="0">
                <a:solidFill>
                  <a:srgbClr val="F0801A"/>
                </a:solidFill>
              </a:rPr>
              <a:t>+ </a:t>
            </a:r>
            <a:r>
              <a:rPr lang="fr-BE" sz="1400" b="1" i="1" dirty="0">
                <a:solidFill>
                  <a:srgbClr val="F0801A"/>
                </a:solidFill>
              </a:rPr>
              <a:t>le N° de suivi </a:t>
            </a:r>
            <a:r>
              <a:rPr lang="fr-BE" sz="1400" dirty="0" smtClean="0"/>
              <a:t>plus le message </a:t>
            </a:r>
            <a:r>
              <a:rPr lang="fr-BE" sz="1400" b="1" i="1" dirty="0">
                <a:solidFill>
                  <a:srgbClr val="F0801A"/>
                </a:solidFill>
              </a:rPr>
              <a:t>STOP</a:t>
            </a:r>
            <a:r>
              <a:rPr lang="fr-BE" sz="1400" dirty="0" smtClean="0"/>
              <a:t> vers le CSL</a:t>
            </a:r>
          </a:p>
          <a:p>
            <a:pPr marL="0" indent="0">
              <a:lnSpc>
                <a:spcPts val="1800"/>
              </a:lnSpc>
              <a:buNone/>
            </a:pPr>
            <a:endParaRPr lang="fr-BE" sz="700" dirty="0" smtClean="0"/>
          </a:p>
          <a:p>
            <a:pPr marL="0" indent="0">
              <a:lnSpc>
                <a:spcPts val="1800"/>
              </a:lnSpc>
              <a:buNone/>
            </a:pPr>
            <a:r>
              <a:rPr lang="fr-BE" sz="1400" dirty="0" smtClean="0"/>
              <a:t>4. Le CT annonce en plus </a:t>
            </a:r>
            <a:r>
              <a:rPr lang="fr-BE" sz="1400" b="1" i="1" dirty="0">
                <a:solidFill>
                  <a:srgbClr val="F0801A"/>
                </a:solidFill>
              </a:rPr>
              <a:t>par téléphone </a:t>
            </a:r>
            <a:r>
              <a:rPr lang="fr-BE" sz="1400" dirty="0" smtClean="0"/>
              <a:t>la fin des travaux au CSL.</a:t>
            </a:r>
          </a:p>
          <a:p>
            <a:pPr marL="0" indent="0">
              <a:lnSpc>
                <a:spcPts val="1800"/>
              </a:lnSpc>
              <a:buNone/>
            </a:pPr>
            <a:r>
              <a:rPr lang="fr-BE" sz="1400" dirty="0" smtClean="0"/>
              <a:t>5. Le CT conserve sont ADT</a:t>
            </a:r>
          </a:p>
          <a:p>
            <a:pPr marL="0" indent="0">
              <a:lnSpc>
                <a:spcPts val="1800"/>
              </a:lnSpc>
              <a:buNone/>
            </a:pPr>
            <a:r>
              <a:rPr lang="fr-BE" sz="1400" dirty="0" smtClean="0"/>
              <a:t>6. Ou la remet dans la boîte au lettres avec ou sans les cartes bleues</a:t>
            </a:r>
          </a:p>
          <a:p>
            <a:pPr marL="0" indent="0">
              <a:lnSpc>
                <a:spcPts val="1800"/>
              </a:lnSpc>
              <a:buNone/>
            </a:pPr>
            <a:endParaRPr lang="fr-BE" sz="1400" dirty="0"/>
          </a:p>
        </p:txBody>
      </p:sp>
      <p:sp>
        <p:nvSpPr>
          <p:cNvPr id="6" name="Title 1"/>
          <p:cNvSpPr>
            <a:spLocks noGrp="1"/>
          </p:cNvSpPr>
          <p:nvPr>
            <p:ph type="title"/>
          </p:nvPr>
        </p:nvSpPr>
        <p:spPr>
          <a:xfrm>
            <a:off x="145915" y="116632"/>
            <a:ext cx="8132762" cy="692296"/>
          </a:xfrm>
        </p:spPr>
        <p:txBody>
          <a:bodyPr lIns="0" rIns="0"/>
          <a:lstStyle/>
          <a:p>
            <a:r>
              <a:rPr lang="fr-BE" sz="2400" dirty="0" smtClean="0"/>
              <a:t>Fin de la journée de travail*</a:t>
            </a:r>
            <a:endParaRPr lang="fr-BE" sz="2400" dirty="0"/>
          </a:p>
        </p:txBody>
      </p:sp>
      <p:sp>
        <p:nvSpPr>
          <p:cNvPr id="2" name="Rectangle 1"/>
          <p:cNvSpPr/>
          <p:nvPr/>
        </p:nvSpPr>
        <p:spPr>
          <a:xfrm>
            <a:off x="7502620" y="5046979"/>
            <a:ext cx="1641380" cy="394210"/>
          </a:xfrm>
          <a:prstGeom prst="rect">
            <a:avLst/>
          </a:prstGeom>
          <a:solidFill>
            <a:schemeClr val="tx2"/>
          </a:solidFill>
          <a:ln>
            <a:noFill/>
          </a:ln>
        </p:spPr>
        <p:txBody>
          <a:bodyPr vert="horz" lIns="180000" tIns="144000" rIns="180000" bIns="180000" anchor="ctr"/>
          <a:lstStyle/>
          <a:p>
            <a:pPr algn="ctr">
              <a:lnSpc>
                <a:spcPct val="120000"/>
              </a:lnSpc>
              <a:spcBef>
                <a:spcPct val="20000"/>
              </a:spcBef>
            </a:pPr>
            <a:r>
              <a:rPr lang="nl-BE" sz="1200" b="1" dirty="0">
                <a:solidFill>
                  <a:prstClr val="white"/>
                </a:solidFill>
              </a:rPr>
              <a:t>1234/99 STOP</a:t>
            </a:r>
          </a:p>
        </p:txBody>
      </p:sp>
      <p:grpSp>
        <p:nvGrpSpPr>
          <p:cNvPr id="8" name="Group 7"/>
          <p:cNvGrpSpPr/>
          <p:nvPr/>
        </p:nvGrpSpPr>
        <p:grpSpPr>
          <a:xfrm>
            <a:off x="204717" y="1988840"/>
            <a:ext cx="8323334" cy="1961755"/>
            <a:chOff x="204717" y="2605323"/>
            <a:chExt cx="8323334" cy="1961755"/>
          </a:xfrm>
        </p:grpSpPr>
        <p:grpSp>
          <p:nvGrpSpPr>
            <p:cNvPr id="4" name="Group 3"/>
            <p:cNvGrpSpPr/>
            <p:nvPr/>
          </p:nvGrpSpPr>
          <p:grpSpPr>
            <a:xfrm>
              <a:off x="204717" y="2605323"/>
              <a:ext cx="8323334" cy="1961755"/>
              <a:chOff x="204717" y="2592623"/>
              <a:chExt cx="8323334" cy="1961755"/>
            </a:xfrm>
          </p:grpSpPr>
          <p:sp>
            <p:nvSpPr>
              <p:cNvPr id="10" name="TextBox 9"/>
              <p:cNvSpPr txBox="1"/>
              <p:nvPr/>
            </p:nvSpPr>
            <p:spPr>
              <a:xfrm>
                <a:off x="395288" y="2592623"/>
                <a:ext cx="1291770" cy="215444"/>
              </a:xfrm>
              <a:prstGeom prst="rect">
                <a:avLst/>
              </a:prstGeom>
              <a:noFill/>
            </p:spPr>
            <p:txBody>
              <a:bodyPr wrap="square" rtlCol="0">
                <a:spAutoFit/>
              </a:bodyPr>
              <a:lstStyle/>
              <a:p>
                <a:r>
                  <a:rPr lang="fr-BE" sz="800" dirty="0" smtClean="0">
                    <a:solidFill>
                      <a:srgbClr val="46535B"/>
                    </a:solidFill>
                  </a:rPr>
                  <a:t>Liste de signatures</a:t>
                </a:r>
                <a:endParaRPr lang="fr-BE" sz="800" dirty="0">
                  <a:solidFill>
                    <a:srgbClr val="46535B"/>
                  </a:solidFill>
                </a:endParaRP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4717" y="2823455"/>
                <a:ext cx="8323334" cy="1730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03751" y="3664008"/>
                <a:ext cx="1035135" cy="20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43542" y="3663537"/>
                <a:ext cx="1035135" cy="20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466482" y="3620154"/>
                <a:ext cx="838200" cy="276999"/>
              </a:xfrm>
              <a:prstGeom prst="rect">
                <a:avLst/>
              </a:prstGeom>
              <a:noFill/>
            </p:spPr>
            <p:txBody>
              <a:bodyPr wrap="square" rtlCol="0">
                <a:spAutoFit/>
              </a:bodyPr>
              <a:lstStyle/>
              <a:p>
                <a:pPr algn="ctr"/>
                <a:r>
                  <a:rPr lang="nl-BE" sz="1200" dirty="0" smtClean="0">
                    <a:solidFill>
                      <a:srgbClr val="FF0000"/>
                    </a:solidFill>
                    <a:latin typeface="Lucida Handwriting" panose="03010101010101010101" pitchFamily="66" charset="0"/>
                  </a:rPr>
                  <a:t>T. Boss</a:t>
                </a:r>
                <a:endParaRPr lang="nl-BE" sz="1200" dirty="0">
                  <a:solidFill>
                    <a:srgbClr val="FF0000"/>
                  </a:solidFill>
                  <a:latin typeface="Lucida Handwriting" panose="03010101010101010101" pitchFamily="66" charset="0"/>
                </a:endParaRPr>
              </a:p>
            </p:txBody>
          </p:sp>
          <p:sp>
            <p:nvSpPr>
              <p:cNvPr id="15" name="TextBox 14"/>
              <p:cNvSpPr txBox="1"/>
              <p:nvPr/>
            </p:nvSpPr>
            <p:spPr>
              <a:xfrm>
                <a:off x="2976351" y="3649648"/>
                <a:ext cx="838200" cy="276999"/>
              </a:xfrm>
              <a:prstGeom prst="rect">
                <a:avLst/>
              </a:prstGeom>
              <a:noFill/>
            </p:spPr>
            <p:txBody>
              <a:bodyPr wrap="square" rtlCol="0">
                <a:spAutoFit/>
              </a:bodyPr>
              <a:lstStyle/>
              <a:p>
                <a:pPr algn="ctr"/>
                <a:r>
                  <a:rPr lang="nl-BE" sz="1200" dirty="0" smtClean="0">
                    <a:solidFill>
                      <a:srgbClr val="FF0000"/>
                    </a:solidFill>
                    <a:latin typeface="Lucida Handwriting" panose="03010101010101010101" pitchFamily="66" charset="0"/>
                  </a:rPr>
                  <a:t>8h45</a:t>
                </a:r>
                <a:endParaRPr lang="nl-BE" sz="1200" dirty="0">
                  <a:solidFill>
                    <a:srgbClr val="FF0000"/>
                  </a:solidFill>
                  <a:latin typeface="Lucida Handwriting" panose="03010101010101010101" pitchFamily="66" charset="0"/>
                </a:endParaRPr>
              </a:p>
            </p:txBody>
          </p:sp>
          <p:sp>
            <p:nvSpPr>
              <p:cNvPr id="16" name="TextBox 15"/>
              <p:cNvSpPr txBox="1"/>
              <p:nvPr/>
            </p:nvSpPr>
            <p:spPr>
              <a:xfrm>
                <a:off x="3814551" y="3634901"/>
                <a:ext cx="1273645" cy="276999"/>
              </a:xfrm>
              <a:prstGeom prst="rect">
                <a:avLst/>
              </a:prstGeom>
              <a:noFill/>
            </p:spPr>
            <p:txBody>
              <a:bodyPr wrap="square" rtlCol="0">
                <a:spAutoFit/>
              </a:bodyPr>
              <a:lstStyle/>
              <a:p>
                <a:pPr algn="ctr"/>
                <a:r>
                  <a:rPr lang="nl-BE" sz="1200" dirty="0" smtClean="0">
                    <a:solidFill>
                      <a:srgbClr val="FF0000"/>
                    </a:solidFill>
                    <a:latin typeface="Lucida Handwriting" panose="03010101010101010101" pitchFamily="66" charset="0"/>
                  </a:rPr>
                  <a:t>1234/99</a:t>
                </a:r>
                <a:endParaRPr lang="nl-BE" sz="1200" dirty="0">
                  <a:solidFill>
                    <a:srgbClr val="FF0000"/>
                  </a:solidFill>
                  <a:latin typeface="Lucida Handwriting" panose="03010101010101010101" pitchFamily="66" charset="0"/>
                </a:endParaRPr>
              </a:p>
            </p:txBody>
          </p:sp>
          <p:sp>
            <p:nvSpPr>
              <p:cNvPr id="17" name="TextBox 16"/>
              <p:cNvSpPr txBox="1"/>
              <p:nvPr/>
            </p:nvSpPr>
            <p:spPr>
              <a:xfrm>
                <a:off x="6417555" y="3639820"/>
                <a:ext cx="838200" cy="276999"/>
              </a:xfrm>
              <a:prstGeom prst="rect">
                <a:avLst/>
              </a:prstGeom>
              <a:noFill/>
            </p:spPr>
            <p:txBody>
              <a:bodyPr wrap="square" rtlCol="0">
                <a:spAutoFit/>
              </a:bodyPr>
              <a:lstStyle/>
              <a:p>
                <a:pPr algn="ctr"/>
                <a:r>
                  <a:rPr lang="nl-BE" sz="1200" dirty="0" smtClean="0">
                    <a:solidFill>
                      <a:srgbClr val="FF0000"/>
                    </a:solidFill>
                    <a:latin typeface="Lucida Handwriting" panose="03010101010101010101" pitchFamily="66" charset="0"/>
                  </a:rPr>
                  <a:t>16h00</a:t>
                </a:r>
                <a:endParaRPr lang="nl-BE" sz="1200" dirty="0">
                  <a:solidFill>
                    <a:srgbClr val="FF0000"/>
                  </a:solidFill>
                  <a:latin typeface="Lucida Handwriting" panose="03010101010101010101" pitchFamily="66" charset="0"/>
                </a:endParaRPr>
              </a:p>
            </p:txBody>
          </p:sp>
        </p:gr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52705" y="2928784"/>
              <a:ext cx="1868624"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2" name="Freeform 21"/>
          <p:cNvSpPr/>
          <p:nvPr/>
        </p:nvSpPr>
        <p:spPr>
          <a:xfrm>
            <a:off x="683568" y="4337510"/>
            <a:ext cx="89665" cy="171610"/>
          </a:xfrm>
          <a:custGeom>
            <a:avLst/>
            <a:gdLst>
              <a:gd name="connsiteX0" fmla="*/ 0 w 179330"/>
              <a:gd name="connsiteY0" fmla="*/ 12700 h 139700"/>
              <a:gd name="connsiteX1" fmla="*/ 88900 w 179330"/>
              <a:gd name="connsiteY1" fmla="*/ 114300 h 139700"/>
              <a:gd name="connsiteX2" fmla="*/ 127000 w 179330"/>
              <a:gd name="connsiteY2" fmla="*/ 139700 h 139700"/>
              <a:gd name="connsiteX3" fmla="*/ 165100 w 179330"/>
              <a:gd name="connsiteY3" fmla="*/ 114300 h 139700"/>
              <a:gd name="connsiteX4" fmla="*/ 177800 w 17933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30" h="139700">
                <a:moveTo>
                  <a:pt x="0" y="12700"/>
                </a:moveTo>
                <a:cubicBezTo>
                  <a:pt x="27448" y="47010"/>
                  <a:pt x="54540" y="85666"/>
                  <a:pt x="88900" y="114300"/>
                </a:cubicBezTo>
                <a:cubicBezTo>
                  <a:pt x="100626" y="124071"/>
                  <a:pt x="114300" y="131233"/>
                  <a:pt x="127000" y="139700"/>
                </a:cubicBezTo>
                <a:cubicBezTo>
                  <a:pt x="139700" y="131233"/>
                  <a:pt x="155565" y="126219"/>
                  <a:pt x="165100" y="114300"/>
                </a:cubicBezTo>
                <a:cubicBezTo>
                  <a:pt x="185832" y="88385"/>
                  <a:pt x="177800" y="20748"/>
                  <a:pt x="177800" y="0"/>
                </a:cubicBezTo>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2400"/>
          </a:p>
        </p:txBody>
      </p:sp>
      <p:sp>
        <p:nvSpPr>
          <p:cNvPr id="23" name="Freeform 21"/>
          <p:cNvSpPr/>
          <p:nvPr/>
        </p:nvSpPr>
        <p:spPr>
          <a:xfrm>
            <a:off x="683568" y="4653136"/>
            <a:ext cx="89665" cy="171610"/>
          </a:xfrm>
          <a:custGeom>
            <a:avLst/>
            <a:gdLst>
              <a:gd name="connsiteX0" fmla="*/ 0 w 179330"/>
              <a:gd name="connsiteY0" fmla="*/ 12700 h 139700"/>
              <a:gd name="connsiteX1" fmla="*/ 88900 w 179330"/>
              <a:gd name="connsiteY1" fmla="*/ 114300 h 139700"/>
              <a:gd name="connsiteX2" fmla="*/ 127000 w 179330"/>
              <a:gd name="connsiteY2" fmla="*/ 139700 h 139700"/>
              <a:gd name="connsiteX3" fmla="*/ 165100 w 179330"/>
              <a:gd name="connsiteY3" fmla="*/ 114300 h 139700"/>
              <a:gd name="connsiteX4" fmla="*/ 177800 w 17933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30" h="139700">
                <a:moveTo>
                  <a:pt x="0" y="12700"/>
                </a:moveTo>
                <a:cubicBezTo>
                  <a:pt x="27448" y="47010"/>
                  <a:pt x="54540" y="85666"/>
                  <a:pt x="88900" y="114300"/>
                </a:cubicBezTo>
                <a:cubicBezTo>
                  <a:pt x="100626" y="124071"/>
                  <a:pt x="114300" y="131233"/>
                  <a:pt x="127000" y="139700"/>
                </a:cubicBezTo>
                <a:cubicBezTo>
                  <a:pt x="139700" y="131233"/>
                  <a:pt x="155565" y="126219"/>
                  <a:pt x="165100" y="114300"/>
                </a:cubicBezTo>
                <a:cubicBezTo>
                  <a:pt x="185832" y="88385"/>
                  <a:pt x="177800" y="20748"/>
                  <a:pt x="177800" y="0"/>
                </a:cubicBezTo>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2400"/>
          </a:p>
        </p:txBody>
      </p:sp>
    </p:spTree>
    <p:extLst>
      <p:ext uri="{BB962C8B-B14F-4D97-AF65-F5344CB8AC3E}">
        <p14:creationId xmlns:p14="http://schemas.microsoft.com/office/powerpoint/2010/main" val="4129466591"/>
      </p:ext>
    </p:extLst>
  </p:cSld>
  <p:clrMapOvr>
    <a:masterClrMapping/>
  </p:clrMapOvr>
  <p:transition>
    <p:wipe dir="u"/>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848" y="836712"/>
            <a:ext cx="8563023" cy="4262437"/>
          </a:xfrm>
        </p:spPr>
        <p:txBody>
          <a:bodyPr/>
          <a:lstStyle/>
          <a:p>
            <a:pPr lvl="0">
              <a:buFont typeface="+mj-lt"/>
              <a:buAutoNum type="arabicPeriod"/>
            </a:pPr>
            <a:r>
              <a:rPr lang="fr-BE" sz="1600" dirty="0" smtClean="0"/>
              <a:t>Le CT arrive et </a:t>
            </a:r>
            <a:r>
              <a:rPr lang="fr-BE" sz="1600" b="1" i="1" dirty="0" smtClean="0">
                <a:solidFill>
                  <a:srgbClr val="F0801A"/>
                </a:solidFill>
              </a:rPr>
              <a:t>récupère</a:t>
            </a:r>
            <a:r>
              <a:rPr lang="fr-BE" sz="1600" dirty="0" smtClean="0"/>
              <a:t> son ADT  dans la boite aux lettres. </a:t>
            </a:r>
          </a:p>
          <a:p>
            <a:pPr lvl="0">
              <a:buFont typeface="+mj-lt"/>
              <a:buAutoNum type="arabicPeriod"/>
            </a:pPr>
            <a:r>
              <a:rPr lang="fr-BE" sz="1600" dirty="0" smtClean="0"/>
              <a:t>Le CT doit </a:t>
            </a:r>
            <a:r>
              <a:rPr lang="fr-BE" sz="1600" b="1" i="1" dirty="0">
                <a:solidFill>
                  <a:srgbClr val="F0801A"/>
                </a:solidFill>
              </a:rPr>
              <a:t>contacter</a:t>
            </a:r>
            <a:r>
              <a:rPr lang="fr-BE" sz="1600" dirty="0" smtClean="0"/>
              <a:t> le </a:t>
            </a:r>
            <a:r>
              <a:rPr lang="fr-BE" sz="1600" b="1" i="1" dirty="0">
                <a:solidFill>
                  <a:srgbClr val="F0801A"/>
                </a:solidFill>
              </a:rPr>
              <a:t>CSL</a:t>
            </a:r>
            <a:r>
              <a:rPr lang="fr-BE" sz="1600" dirty="0" smtClean="0"/>
              <a:t> et annonce qu’il va </a:t>
            </a:r>
            <a:r>
              <a:rPr lang="fr-BE" sz="1600" b="1" i="1" dirty="0">
                <a:solidFill>
                  <a:srgbClr val="F0801A"/>
                </a:solidFill>
              </a:rPr>
              <a:t>recommencer</a:t>
            </a:r>
            <a:r>
              <a:rPr lang="fr-BE" sz="1600" dirty="0" smtClean="0"/>
              <a:t> les travaux.</a:t>
            </a:r>
          </a:p>
          <a:p>
            <a:pPr lvl="0">
              <a:buFont typeface="+mj-lt"/>
              <a:buAutoNum type="arabicPeriod"/>
            </a:pPr>
            <a:endParaRPr lang="fr-BE" sz="1600" dirty="0" smtClean="0"/>
          </a:p>
          <a:p>
            <a:pPr lvl="0">
              <a:buFont typeface="+mj-lt"/>
              <a:buAutoNum type="arabicPeriod"/>
            </a:pPr>
            <a:r>
              <a:rPr lang="fr-BE" sz="1600" dirty="0" smtClean="0"/>
              <a:t>Le CSL demande le </a:t>
            </a:r>
            <a:r>
              <a:rPr lang="fr-BE" sz="1600" b="1" i="1" dirty="0">
                <a:solidFill>
                  <a:srgbClr val="F0801A"/>
                </a:solidFill>
              </a:rPr>
              <a:t>N° RW </a:t>
            </a:r>
            <a:r>
              <a:rPr lang="fr-BE" sz="1600" dirty="0" smtClean="0"/>
              <a:t>au CE.  </a:t>
            </a:r>
          </a:p>
          <a:p>
            <a:pPr lvl="0">
              <a:buFont typeface="+mj-lt"/>
              <a:buAutoNum type="arabicPeriod"/>
            </a:pPr>
            <a:r>
              <a:rPr lang="fr-BE" sz="1600" dirty="0" smtClean="0"/>
              <a:t>La réception du N° RW </a:t>
            </a:r>
            <a:r>
              <a:rPr lang="fr-BE" sz="1600" b="1" i="1" dirty="0">
                <a:solidFill>
                  <a:srgbClr val="F0801A"/>
                </a:solidFill>
              </a:rPr>
              <a:t>garantie</a:t>
            </a:r>
            <a:r>
              <a:rPr lang="fr-BE" sz="1600" dirty="0" smtClean="0"/>
              <a:t> que le </a:t>
            </a:r>
            <a:r>
              <a:rPr lang="fr-BE" sz="1600" b="1" i="1" dirty="0">
                <a:solidFill>
                  <a:srgbClr val="F0801A"/>
                </a:solidFill>
              </a:rPr>
              <a:t>RW est </a:t>
            </a:r>
            <a:r>
              <a:rPr lang="fr-BE" sz="1600" b="1" i="1" dirty="0" smtClean="0">
                <a:solidFill>
                  <a:srgbClr val="F0801A"/>
                </a:solidFill>
              </a:rPr>
              <a:t>mis </a:t>
            </a:r>
            <a:r>
              <a:rPr lang="fr-BE" sz="1600" b="1" i="1" dirty="0">
                <a:solidFill>
                  <a:srgbClr val="F0801A"/>
                </a:solidFill>
              </a:rPr>
              <a:t>hors service</a:t>
            </a:r>
            <a:r>
              <a:rPr lang="fr-BE" sz="1600" dirty="0" smtClean="0"/>
              <a:t>.</a:t>
            </a:r>
          </a:p>
          <a:p>
            <a:pPr lvl="0">
              <a:buFont typeface="+mj-lt"/>
              <a:buAutoNum type="arabicPeriod"/>
            </a:pPr>
            <a:r>
              <a:rPr lang="fr-BE" sz="1600" dirty="0" smtClean="0"/>
              <a:t>Le CSL note le N° RW dans une </a:t>
            </a:r>
            <a:r>
              <a:rPr lang="fr-BE" sz="1600" b="1" i="1" dirty="0">
                <a:solidFill>
                  <a:srgbClr val="F0801A"/>
                </a:solidFill>
              </a:rPr>
              <a:t>nouvelle liste </a:t>
            </a:r>
            <a:r>
              <a:rPr lang="fr-BE" sz="1600" dirty="0" smtClean="0"/>
              <a:t>de RW et ajoute son N° de suivi.</a:t>
            </a:r>
          </a:p>
          <a:p>
            <a:pPr lvl="0">
              <a:buFont typeface="+mj-lt"/>
              <a:buAutoNum type="arabicPeriod"/>
            </a:pPr>
            <a:r>
              <a:rPr lang="fr-BE" sz="1600" dirty="0" smtClean="0"/>
              <a:t>Le CSL envoie le </a:t>
            </a:r>
            <a:r>
              <a:rPr lang="fr-BE" sz="1600" b="1" i="1" dirty="0">
                <a:solidFill>
                  <a:srgbClr val="F0801A"/>
                </a:solidFill>
              </a:rPr>
              <a:t>N° RW et le N° de suivi </a:t>
            </a:r>
            <a:r>
              <a:rPr lang="fr-BE" sz="1600" dirty="0" smtClean="0"/>
              <a:t>par </a:t>
            </a:r>
            <a:r>
              <a:rPr lang="fr-BE" sz="1600" b="1" i="1" dirty="0">
                <a:solidFill>
                  <a:srgbClr val="F0801A"/>
                </a:solidFill>
              </a:rPr>
              <a:t>SMS</a:t>
            </a:r>
            <a:r>
              <a:rPr lang="fr-BE" sz="1600" dirty="0" smtClean="0"/>
              <a:t> au CT.</a:t>
            </a:r>
          </a:p>
          <a:p>
            <a:pPr lvl="0">
              <a:buFont typeface="+mj-lt"/>
              <a:buAutoNum type="arabicPeriod"/>
            </a:pPr>
            <a:endParaRPr lang="fr-BE" sz="1600" dirty="0" smtClean="0"/>
          </a:p>
          <a:p>
            <a:pPr lvl="0">
              <a:buFont typeface="+mj-lt"/>
              <a:buAutoNum type="arabicPeriod"/>
            </a:pPr>
            <a:r>
              <a:rPr lang="fr-BE" sz="1600" dirty="0" smtClean="0"/>
              <a:t>Le CT doit </a:t>
            </a:r>
            <a:r>
              <a:rPr lang="fr-BE" sz="1600" b="1" i="1" dirty="0">
                <a:solidFill>
                  <a:srgbClr val="F0801A"/>
                </a:solidFill>
              </a:rPr>
              <a:t>noter</a:t>
            </a:r>
            <a:r>
              <a:rPr lang="fr-BE" sz="1600" dirty="0" smtClean="0"/>
              <a:t> ce N° RW et le N° de suivi lui-même dans </a:t>
            </a:r>
            <a:r>
              <a:rPr lang="fr-BE" sz="1600" b="1" i="1" dirty="0">
                <a:solidFill>
                  <a:srgbClr val="F0801A"/>
                </a:solidFill>
              </a:rPr>
              <a:t>la liste des signatures</a:t>
            </a:r>
            <a:r>
              <a:rPr lang="fr-BE" sz="1600" dirty="0" smtClean="0"/>
              <a:t>.</a:t>
            </a:r>
          </a:p>
          <a:p>
            <a:pPr lvl="0">
              <a:buFont typeface="+mj-lt"/>
              <a:buAutoNum type="arabicPeriod"/>
            </a:pPr>
            <a:r>
              <a:rPr lang="fr-BE" sz="1600" dirty="0" smtClean="0"/>
              <a:t>Dès ce moment  l’ADT devient de nouveau </a:t>
            </a:r>
            <a:r>
              <a:rPr lang="fr-BE" sz="1600" b="1" i="1" dirty="0" smtClean="0">
                <a:solidFill>
                  <a:srgbClr val="F0801A"/>
                </a:solidFill>
              </a:rPr>
              <a:t>active</a:t>
            </a:r>
            <a:r>
              <a:rPr lang="fr-BE" sz="1600" dirty="0" smtClean="0"/>
              <a:t>.</a:t>
            </a:r>
          </a:p>
          <a:p>
            <a:pPr lvl="0">
              <a:buFont typeface="+mj-lt"/>
              <a:buAutoNum type="arabicPeriod"/>
            </a:pPr>
            <a:r>
              <a:rPr lang="fr-BE" sz="1600" dirty="0" smtClean="0">
                <a:solidFill>
                  <a:srgbClr val="00B050"/>
                </a:solidFill>
              </a:rPr>
              <a:t>Les travaux peuvent commencer.</a:t>
            </a:r>
            <a:r>
              <a:rPr lang="fr-BE" sz="1600" dirty="0" smtClean="0"/>
              <a:t/>
            </a:r>
            <a:br>
              <a:rPr lang="fr-BE" sz="1600" dirty="0" smtClean="0"/>
            </a:br>
            <a:endParaRPr lang="fr-BE" sz="1600" dirty="0" smtClean="0"/>
          </a:p>
          <a:p>
            <a:pPr marL="0" lvl="0" indent="0">
              <a:buNone/>
            </a:pPr>
            <a:endParaRPr lang="fr-BE" sz="1600" dirty="0"/>
          </a:p>
        </p:txBody>
      </p:sp>
      <p:sp>
        <p:nvSpPr>
          <p:cNvPr id="5" name="Slide Number Placeholder 4"/>
          <p:cNvSpPr>
            <a:spLocks noGrp="1"/>
          </p:cNvSpPr>
          <p:nvPr>
            <p:ph type="sldNum" sz="quarter" idx="12"/>
          </p:nvPr>
        </p:nvSpPr>
        <p:spPr/>
        <p:txBody>
          <a:bodyPr/>
          <a:lstStyle/>
          <a:p>
            <a:pPr>
              <a:defRPr/>
            </a:pPr>
            <a:fld id="{9F606F91-3468-42EC-9599-CBF84B5424CA}" type="slidenum">
              <a:rPr lang="en-US" smtClean="0">
                <a:solidFill>
                  <a:srgbClr val="46535B">
                    <a:tint val="75000"/>
                  </a:srgbClr>
                </a:solidFill>
              </a:rPr>
              <a:pPr>
                <a:defRPr/>
              </a:pPr>
              <a:t>131</a:t>
            </a:fld>
            <a:endParaRPr lang="en-US">
              <a:solidFill>
                <a:srgbClr val="46535B">
                  <a:tint val="75000"/>
                </a:srgbClr>
              </a:solidFill>
            </a:endParaRPr>
          </a:p>
        </p:txBody>
      </p:sp>
      <p:sp>
        <p:nvSpPr>
          <p:cNvPr id="6" name="Title 1"/>
          <p:cNvSpPr>
            <a:spLocks noGrp="1"/>
          </p:cNvSpPr>
          <p:nvPr>
            <p:ph type="title"/>
          </p:nvPr>
        </p:nvSpPr>
        <p:spPr>
          <a:xfrm>
            <a:off x="281153" y="260648"/>
            <a:ext cx="8132762" cy="692296"/>
          </a:xfrm>
        </p:spPr>
        <p:txBody>
          <a:bodyPr lIns="0" rIns="0"/>
          <a:lstStyle/>
          <a:p>
            <a:r>
              <a:rPr lang="fr-BE" dirty="0" smtClean="0"/>
              <a:t>La journée de travail suivante</a:t>
            </a:r>
            <a:endParaRPr lang="fr-BE" dirty="0"/>
          </a:p>
        </p:txBody>
      </p:sp>
      <p:sp>
        <p:nvSpPr>
          <p:cNvPr id="7" name="TextBox 6"/>
          <p:cNvSpPr txBox="1"/>
          <p:nvPr/>
        </p:nvSpPr>
        <p:spPr>
          <a:xfrm>
            <a:off x="395288" y="4661749"/>
            <a:ext cx="2376512" cy="230832"/>
          </a:xfrm>
          <a:prstGeom prst="rect">
            <a:avLst/>
          </a:prstGeom>
          <a:noFill/>
        </p:spPr>
        <p:txBody>
          <a:bodyPr wrap="square" rtlCol="0">
            <a:spAutoFit/>
          </a:bodyPr>
          <a:lstStyle/>
          <a:p>
            <a:r>
              <a:rPr lang="fr-BE" sz="900" dirty="0" smtClean="0">
                <a:solidFill>
                  <a:srgbClr val="46535B"/>
                </a:solidFill>
              </a:rPr>
              <a:t>Liste des signatures</a:t>
            </a:r>
            <a:endParaRPr lang="fr-BE" sz="900" dirty="0">
              <a:solidFill>
                <a:srgbClr val="46535B"/>
              </a:solidFill>
            </a:endParaRPr>
          </a:p>
        </p:txBody>
      </p:sp>
      <p:grpSp>
        <p:nvGrpSpPr>
          <p:cNvPr id="4" name="Group 3"/>
          <p:cNvGrpSpPr/>
          <p:nvPr/>
        </p:nvGrpSpPr>
        <p:grpSpPr>
          <a:xfrm>
            <a:off x="381693" y="4181503"/>
            <a:ext cx="8323334" cy="1730923"/>
            <a:chOff x="381693" y="4910451"/>
            <a:chExt cx="8323334" cy="1730923"/>
          </a:xfrm>
        </p:grpSpPr>
        <p:pic>
          <p:nvPicPr>
            <p:cNvPr id="9"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1693" y="4910451"/>
              <a:ext cx="8323334" cy="1730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80727" y="5761164"/>
              <a:ext cx="1035135" cy="20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20518" y="5770853"/>
              <a:ext cx="1035135" cy="20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643458" y="6023001"/>
              <a:ext cx="838200" cy="307777"/>
            </a:xfrm>
            <a:prstGeom prst="rect">
              <a:avLst/>
            </a:prstGeom>
            <a:noFill/>
          </p:spPr>
          <p:txBody>
            <a:bodyPr wrap="square" rtlCol="0">
              <a:spAutoFit/>
            </a:bodyPr>
            <a:lstStyle/>
            <a:p>
              <a:pPr algn="ctr"/>
              <a:r>
                <a:rPr lang="nl-BE" sz="1400" dirty="0" smtClean="0">
                  <a:solidFill>
                    <a:srgbClr val="FF0000"/>
                  </a:solidFill>
                  <a:latin typeface="Lucida Handwriting" panose="03010101010101010101" pitchFamily="66" charset="0"/>
                </a:rPr>
                <a:t>T. Boss</a:t>
              </a:r>
              <a:endParaRPr lang="nl-BE" sz="1400" dirty="0">
                <a:solidFill>
                  <a:srgbClr val="FF0000"/>
                </a:solidFill>
                <a:latin typeface="Lucida Handwriting" panose="03010101010101010101" pitchFamily="66" charset="0"/>
              </a:endParaRPr>
            </a:p>
          </p:txBody>
        </p:sp>
        <p:sp>
          <p:nvSpPr>
            <p:cNvPr id="13" name="TextBox 12"/>
            <p:cNvSpPr txBox="1"/>
            <p:nvPr/>
          </p:nvSpPr>
          <p:spPr>
            <a:xfrm>
              <a:off x="3153327" y="5746804"/>
              <a:ext cx="838200" cy="307777"/>
            </a:xfrm>
            <a:prstGeom prst="rect">
              <a:avLst/>
            </a:prstGeom>
            <a:noFill/>
          </p:spPr>
          <p:txBody>
            <a:bodyPr wrap="square" rtlCol="0">
              <a:spAutoFit/>
            </a:bodyPr>
            <a:lstStyle/>
            <a:p>
              <a:pPr algn="ctr"/>
              <a:r>
                <a:rPr lang="nl-BE" sz="1400" dirty="0" smtClean="0">
                  <a:solidFill>
                    <a:srgbClr val="FF0000"/>
                  </a:solidFill>
                  <a:latin typeface="Lucida Handwriting" panose="03010101010101010101" pitchFamily="66" charset="0"/>
                </a:rPr>
                <a:t>8h45</a:t>
              </a:r>
              <a:endParaRPr lang="nl-BE" sz="1400" dirty="0">
                <a:solidFill>
                  <a:srgbClr val="FF0000"/>
                </a:solidFill>
                <a:latin typeface="Lucida Handwriting" panose="03010101010101010101" pitchFamily="66" charset="0"/>
              </a:endParaRPr>
            </a:p>
          </p:txBody>
        </p:sp>
        <p:sp>
          <p:nvSpPr>
            <p:cNvPr id="14" name="TextBox 13"/>
            <p:cNvSpPr txBox="1"/>
            <p:nvPr/>
          </p:nvSpPr>
          <p:spPr>
            <a:xfrm>
              <a:off x="3991527" y="5732057"/>
              <a:ext cx="1273645" cy="307777"/>
            </a:xfrm>
            <a:prstGeom prst="rect">
              <a:avLst/>
            </a:prstGeom>
            <a:noFill/>
          </p:spPr>
          <p:txBody>
            <a:bodyPr wrap="square" rtlCol="0">
              <a:spAutoFit/>
            </a:bodyPr>
            <a:lstStyle/>
            <a:p>
              <a:pPr algn="ctr"/>
              <a:r>
                <a:rPr lang="nl-BE" sz="1400" dirty="0" smtClean="0">
                  <a:solidFill>
                    <a:srgbClr val="FF0000"/>
                  </a:solidFill>
                  <a:latin typeface="Lucida Handwriting" panose="03010101010101010101" pitchFamily="66" charset="0"/>
                </a:rPr>
                <a:t>1234/99</a:t>
              </a:r>
              <a:endParaRPr lang="nl-BE" sz="1400" dirty="0">
                <a:solidFill>
                  <a:srgbClr val="FF0000"/>
                </a:solidFill>
                <a:latin typeface="Lucida Handwriting" panose="03010101010101010101" pitchFamily="66" charset="0"/>
              </a:endParaRPr>
            </a:p>
          </p:txBody>
        </p:sp>
        <p:sp>
          <p:nvSpPr>
            <p:cNvPr id="15" name="TextBox 14"/>
            <p:cNvSpPr txBox="1"/>
            <p:nvPr/>
          </p:nvSpPr>
          <p:spPr>
            <a:xfrm>
              <a:off x="6594531" y="5736976"/>
              <a:ext cx="838200" cy="307777"/>
            </a:xfrm>
            <a:prstGeom prst="rect">
              <a:avLst/>
            </a:prstGeom>
            <a:noFill/>
          </p:spPr>
          <p:txBody>
            <a:bodyPr wrap="square" rtlCol="0">
              <a:spAutoFit/>
            </a:bodyPr>
            <a:lstStyle/>
            <a:p>
              <a:pPr algn="ctr"/>
              <a:r>
                <a:rPr lang="nl-BE" sz="1400" dirty="0" smtClean="0">
                  <a:solidFill>
                    <a:srgbClr val="FF0000"/>
                  </a:solidFill>
                  <a:latin typeface="Lucida Handwriting" panose="03010101010101010101" pitchFamily="66" charset="0"/>
                </a:rPr>
                <a:t>16h00</a:t>
              </a:r>
              <a:endParaRPr lang="nl-BE" sz="1400" dirty="0">
                <a:solidFill>
                  <a:srgbClr val="FF0000"/>
                </a:solidFill>
                <a:latin typeface="Lucida Handwriting" panose="03010101010101010101" pitchFamily="66" charset="0"/>
              </a:endParaRPr>
            </a:p>
          </p:txBody>
        </p:sp>
        <p:sp>
          <p:nvSpPr>
            <p:cNvPr id="30" name="TextBox 29"/>
            <p:cNvSpPr txBox="1"/>
            <p:nvPr/>
          </p:nvSpPr>
          <p:spPr>
            <a:xfrm>
              <a:off x="1677874" y="5718213"/>
              <a:ext cx="838200" cy="307777"/>
            </a:xfrm>
            <a:prstGeom prst="rect">
              <a:avLst/>
            </a:prstGeom>
            <a:noFill/>
          </p:spPr>
          <p:txBody>
            <a:bodyPr wrap="square" rtlCol="0">
              <a:spAutoFit/>
            </a:bodyPr>
            <a:lstStyle/>
            <a:p>
              <a:pPr algn="ctr"/>
              <a:r>
                <a:rPr lang="nl-BE" sz="1400" dirty="0" smtClean="0">
                  <a:solidFill>
                    <a:srgbClr val="FF0000"/>
                  </a:solidFill>
                  <a:latin typeface="Lucida Handwriting" panose="03010101010101010101" pitchFamily="66" charset="0"/>
                </a:rPr>
                <a:t>T. Boss</a:t>
              </a:r>
              <a:endParaRPr lang="nl-BE" sz="1400" dirty="0">
                <a:solidFill>
                  <a:srgbClr val="FF0000"/>
                </a:solidFill>
                <a:latin typeface="Lucida Handwriting" panose="03010101010101010101" pitchFamily="66" charset="0"/>
              </a:endParaRPr>
            </a:p>
          </p:txBody>
        </p:sp>
        <p:sp>
          <p:nvSpPr>
            <p:cNvPr id="31" name="TextBox 30"/>
            <p:cNvSpPr txBox="1"/>
            <p:nvPr/>
          </p:nvSpPr>
          <p:spPr>
            <a:xfrm>
              <a:off x="3172995" y="6031936"/>
              <a:ext cx="838200" cy="307777"/>
            </a:xfrm>
            <a:prstGeom prst="rect">
              <a:avLst/>
            </a:prstGeom>
            <a:noFill/>
          </p:spPr>
          <p:txBody>
            <a:bodyPr wrap="square" rtlCol="0">
              <a:spAutoFit/>
            </a:bodyPr>
            <a:lstStyle/>
            <a:p>
              <a:pPr algn="ctr"/>
              <a:r>
                <a:rPr lang="nl-BE" sz="1400" dirty="0" smtClean="0">
                  <a:solidFill>
                    <a:srgbClr val="FF0000"/>
                  </a:solidFill>
                  <a:latin typeface="Lucida Handwriting" panose="03010101010101010101" pitchFamily="66" charset="0"/>
                </a:rPr>
                <a:t>7h45</a:t>
              </a:r>
              <a:endParaRPr lang="nl-BE" sz="1400" dirty="0">
                <a:solidFill>
                  <a:srgbClr val="FF0000"/>
                </a:solidFill>
                <a:latin typeface="Lucida Handwriting" panose="03010101010101010101" pitchFamily="66" charset="0"/>
              </a:endParaRPr>
            </a:p>
          </p:txBody>
        </p:sp>
        <p:sp>
          <p:nvSpPr>
            <p:cNvPr id="32" name="TextBox 31"/>
            <p:cNvSpPr txBox="1"/>
            <p:nvPr/>
          </p:nvSpPr>
          <p:spPr>
            <a:xfrm>
              <a:off x="3981699" y="6017189"/>
              <a:ext cx="1273645" cy="307777"/>
            </a:xfrm>
            <a:prstGeom prst="rect">
              <a:avLst/>
            </a:prstGeom>
            <a:noFill/>
          </p:spPr>
          <p:txBody>
            <a:bodyPr wrap="square" rtlCol="0">
              <a:spAutoFit/>
            </a:bodyPr>
            <a:lstStyle/>
            <a:p>
              <a:pPr algn="ctr"/>
              <a:r>
                <a:rPr lang="nl-BE" sz="1400" dirty="0" smtClean="0">
                  <a:solidFill>
                    <a:srgbClr val="FF0000"/>
                  </a:solidFill>
                  <a:latin typeface="Lucida Handwriting" panose="03010101010101010101" pitchFamily="66" charset="0"/>
                </a:rPr>
                <a:t>9876/12</a:t>
              </a:r>
              <a:endParaRPr lang="nl-BE" sz="1400" dirty="0">
                <a:solidFill>
                  <a:srgbClr val="FF0000"/>
                </a:solidFill>
                <a:latin typeface="Lucida Handwriting" panose="03010101010101010101" pitchFamily="66" charset="0"/>
              </a:endParaRPr>
            </a:p>
          </p:txBody>
        </p:sp>
        <p:pic>
          <p:nvPicPr>
            <p:cNvPr id="3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15143" y="6075792"/>
              <a:ext cx="1035135" cy="20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Right Arrow 17"/>
          <p:cNvSpPr/>
          <p:nvPr/>
        </p:nvSpPr>
        <p:spPr>
          <a:xfrm rot="19202389" flipH="1">
            <a:off x="4532962" y="4225179"/>
            <a:ext cx="2875137" cy="251065"/>
          </a:xfrm>
          <a:prstGeom prst="rightArrow">
            <a:avLst>
              <a:gd name="adj1" fmla="val 50000"/>
              <a:gd name="adj2" fmla="val 59557"/>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600" dirty="0">
              <a:solidFill>
                <a:prstClr val="white"/>
              </a:solidFill>
            </a:endParaRPr>
          </a:p>
        </p:txBody>
      </p:sp>
      <p:sp>
        <p:nvSpPr>
          <p:cNvPr id="19" name="Oval 18"/>
          <p:cNvSpPr/>
          <p:nvPr/>
        </p:nvSpPr>
        <p:spPr>
          <a:xfrm>
            <a:off x="4058898" y="5318622"/>
            <a:ext cx="1196446" cy="236687"/>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72117753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66" name="Title 2"/>
          <p:cNvSpPr>
            <a:spLocks noGrp="1"/>
          </p:cNvSpPr>
          <p:nvPr>
            <p:ph type="title"/>
          </p:nvPr>
        </p:nvSpPr>
        <p:spPr>
          <a:xfrm>
            <a:off x="395288"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nl-BE" altLang="fr-FR" sz="2400" dirty="0" err="1"/>
              <a:t>Système</a:t>
            </a:r>
            <a:r>
              <a:rPr lang="nl-BE" altLang="fr-FR" sz="2400" dirty="0"/>
              <a:t> </a:t>
            </a:r>
            <a:r>
              <a:rPr lang="nl-BE" altLang="fr-FR" sz="2400" dirty="0" err="1"/>
              <a:t>boîte</a:t>
            </a:r>
            <a:r>
              <a:rPr lang="nl-BE" altLang="fr-FR" sz="2400" dirty="0"/>
              <a:t> </a:t>
            </a:r>
            <a:r>
              <a:rPr lang="nl-BE" altLang="fr-FR" sz="2400" dirty="0" err="1"/>
              <a:t>aux</a:t>
            </a:r>
            <a:r>
              <a:rPr lang="nl-BE" altLang="fr-FR" sz="2400" dirty="0"/>
              <a:t> lettres</a:t>
            </a:r>
            <a:br>
              <a:rPr lang="nl-BE" altLang="fr-FR" sz="2400" dirty="0"/>
            </a:br>
            <a:r>
              <a:rPr lang="nl-BE" altLang="fr-FR" sz="2400" dirty="0" err="1"/>
              <a:t>L’application</a:t>
            </a:r>
            <a:endParaRPr lang="nl-BE" altLang="fr-FR" sz="2400" dirty="0"/>
          </a:p>
        </p:txBody>
      </p:sp>
      <p:sp>
        <p:nvSpPr>
          <p:cNvPr id="5" name="Slide Number Placeholder 4"/>
          <p:cNvSpPr>
            <a:spLocks noGrp="1"/>
          </p:cNvSpPr>
          <p:nvPr>
            <p:ph type="sldNum" sz="quarter" idx="16"/>
          </p:nvPr>
        </p:nvSpPr>
        <p:spPr/>
        <p:txBody>
          <a:bodyPr/>
          <a:lstStyle/>
          <a:p>
            <a:pPr>
              <a:defRPr/>
            </a:pPr>
            <a:fld id="{AE45774D-22BE-4D45-A6D6-F6CAF684B8FE}" type="slidenum">
              <a:rPr lang="fr-BE"/>
              <a:pPr>
                <a:defRPr/>
              </a:pPr>
              <a:t>132</a:t>
            </a:fld>
            <a:endParaRPr lang="fr-BE" dirty="0"/>
          </a:p>
        </p:txBody>
      </p:sp>
      <p:sp>
        <p:nvSpPr>
          <p:cNvPr id="134147" name="TextBox 11"/>
          <p:cNvSpPr txBox="1">
            <a:spLocks noChangeArrowheads="1"/>
          </p:cNvSpPr>
          <p:nvPr/>
        </p:nvSpPr>
        <p:spPr bwMode="auto">
          <a:xfrm>
            <a:off x="609600" y="922338"/>
            <a:ext cx="62325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2000"/>
              <a:t>Procédure si aucune restitution dans la nuit</a:t>
            </a:r>
          </a:p>
        </p:txBody>
      </p:sp>
      <p:sp>
        <p:nvSpPr>
          <p:cNvPr id="134148" name="TextBox 1"/>
          <p:cNvSpPr txBox="1">
            <a:spLocks noChangeArrowheads="1"/>
          </p:cNvSpPr>
          <p:nvPr/>
        </p:nvSpPr>
        <p:spPr bwMode="auto">
          <a:xfrm>
            <a:off x="188913" y="3816350"/>
            <a:ext cx="1509712"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900"/>
              <a:t>Le CSL transmet l’ADT au CT</a:t>
            </a:r>
          </a:p>
        </p:txBody>
      </p:sp>
      <p:sp>
        <p:nvSpPr>
          <p:cNvPr id="134149" name="TextBox 12"/>
          <p:cNvSpPr txBox="1">
            <a:spLocks noChangeArrowheads="1"/>
          </p:cNvSpPr>
          <p:nvPr/>
        </p:nvSpPr>
        <p:spPr bwMode="auto">
          <a:xfrm>
            <a:off x="188913" y="4329113"/>
            <a:ext cx="1509712" cy="6463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900"/>
              <a:t>Cross-contrôle par le CT + signature de l’ADT pour début des travaux</a:t>
            </a:r>
          </a:p>
        </p:txBody>
      </p:sp>
      <p:sp>
        <p:nvSpPr>
          <p:cNvPr id="134150" name="TextBox 13"/>
          <p:cNvSpPr txBox="1">
            <a:spLocks noChangeArrowheads="1"/>
          </p:cNvSpPr>
          <p:nvPr/>
        </p:nvSpPr>
        <p:spPr bwMode="auto">
          <a:xfrm>
            <a:off x="2538413" y="3792538"/>
            <a:ext cx="1509712"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900"/>
              <a:t>Supprimer MS avec cartes bleues</a:t>
            </a:r>
          </a:p>
        </p:txBody>
      </p:sp>
      <p:sp>
        <p:nvSpPr>
          <p:cNvPr id="134151" name="TextBox 14"/>
          <p:cNvSpPr txBox="1">
            <a:spLocks noChangeArrowheads="1"/>
          </p:cNvSpPr>
          <p:nvPr/>
        </p:nvSpPr>
        <p:spPr bwMode="auto">
          <a:xfrm>
            <a:off x="2538413" y="4281488"/>
            <a:ext cx="1509712"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900"/>
              <a:t>CT signe l’ADT pour fin des travaux </a:t>
            </a:r>
          </a:p>
        </p:txBody>
      </p:sp>
      <p:sp>
        <p:nvSpPr>
          <p:cNvPr id="134152" name="TextBox 15"/>
          <p:cNvSpPr txBox="1">
            <a:spLocks noChangeArrowheads="1"/>
          </p:cNvSpPr>
          <p:nvPr/>
        </p:nvSpPr>
        <p:spPr bwMode="auto">
          <a:xfrm>
            <a:off x="2538413" y="4760913"/>
            <a:ext cx="1509712" cy="6463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900"/>
              <a:t>Le CT place l’ADT et les cartes bleues dans la boite aux lettres</a:t>
            </a:r>
          </a:p>
        </p:txBody>
      </p:sp>
      <p:sp>
        <p:nvSpPr>
          <p:cNvPr id="134153" name="TextBox 16"/>
          <p:cNvSpPr txBox="1">
            <a:spLocks noChangeArrowheads="1"/>
          </p:cNvSpPr>
          <p:nvPr/>
        </p:nvSpPr>
        <p:spPr bwMode="auto">
          <a:xfrm>
            <a:off x="2538413" y="5353050"/>
            <a:ext cx="1509712"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900"/>
              <a:t>Le CT signale la fin des travaux au CSL</a:t>
            </a:r>
          </a:p>
        </p:txBody>
      </p:sp>
      <p:sp>
        <p:nvSpPr>
          <p:cNvPr id="134154" name="TextBox 17"/>
          <p:cNvSpPr txBox="1">
            <a:spLocks noChangeArrowheads="1"/>
          </p:cNvSpPr>
          <p:nvPr/>
        </p:nvSpPr>
        <p:spPr bwMode="auto">
          <a:xfrm>
            <a:off x="2538413" y="5789613"/>
            <a:ext cx="1509712" cy="2308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900"/>
              <a:t>Clé disponible à Elia</a:t>
            </a:r>
          </a:p>
        </p:txBody>
      </p:sp>
      <p:sp>
        <p:nvSpPr>
          <p:cNvPr id="134155" name="TextBox 19"/>
          <p:cNvSpPr txBox="1">
            <a:spLocks noChangeArrowheads="1"/>
          </p:cNvSpPr>
          <p:nvPr/>
        </p:nvSpPr>
        <p:spPr bwMode="auto">
          <a:xfrm>
            <a:off x="4425950" y="3792538"/>
            <a:ext cx="2371725" cy="5078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900"/>
              <a:t>Le CT récupère l’ADT dans la boite aux lettres et les cartes bleues</a:t>
            </a:r>
          </a:p>
        </p:txBody>
      </p:sp>
      <p:sp>
        <p:nvSpPr>
          <p:cNvPr id="134156" name="TextBox 21"/>
          <p:cNvSpPr txBox="1">
            <a:spLocks noChangeArrowheads="1"/>
          </p:cNvSpPr>
          <p:nvPr/>
        </p:nvSpPr>
        <p:spPr bwMode="auto">
          <a:xfrm>
            <a:off x="4429125" y="4760913"/>
            <a:ext cx="2371725"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900"/>
              <a:t>Le CT  signe  l’ADT pour début des travaux</a:t>
            </a:r>
          </a:p>
        </p:txBody>
      </p:sp>
      <p:sp>
        <p:nvSpPr>
          <p:cNvPr id="134157" name="TextBox 22"/>
          <p:cNvSpPr txBox="1">
            <a:spLocks noChangeArrowheads="1"/>
          </p:cNvSpPr>
          <p:nvPr/>
        </p:nvSpPr>
        <p:spPr bwMode="auto">
          <a:xfrm>
            <a:off x="4425950" y="5294313"/>
            <a:ext cx="2371725"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900"/>
              <a:t>Le CT signale le début des travaux au CSL</a:t>
            </a:r>
          </a:p>
        </p:txBody>
      </p:sp>
      <p:sp>
        <p:nvSpPr>
          <p:cNvPr id="134158" name="TextBox 23"/>
          <p:cNvSpPr txBox="1">
            <a:spLocks noChangeArrowheads="1"/>
          </p:cNvSpPr>
          <p:nvPr/>
        </p:nvSpPr>
        <p:spPr bwMode="auto">
          <a:xfrm>
            <a:off x="7237413" y="3830638"/>
            <a:ext cx="1509712"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900"/>
              <a:t>CT signe l’ADT pour fin des travaux </a:t>
            </a:r>
          </a:p>
        </p:txBody>
      </p:sp>
      <p:sp>
        <p:nvSpPr>
          <p:cNvPr id="134159" name="TextBox 24"/>
          <p:cNvSpPr txBox="1">
            <a:spLocks noChangeArrowheads="1"/>
          </p:cNvSpPr>
          <p:nvPr/>
        </p:nvSpPr>
        <p:spPr bwMode="auto">
          <a:xfrm>
            <a:off x="7237413" y="4305300"/>
            <a:ext cx="1509712"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900"/>
              <a:t>CT remet  l’ADT au CSL</a:t>
            </a:r>
          </a:p>
        </p:txBody>
      </p:sp>
      <p:sp>
        <p:nvSpPr>
          <p:cNvPr id="134160" name="TextBox 25"/>
          <p:cNvSpPr txBox="1">
            <a:spLocks noChangeArrowheads="1"/>
          </p:cNvSpPr>
          <p:nvPr/>
        </p:nvSpPr>
        <p:spPr bwMode="auto">
          <a:xfrm>
            <a:off x="188913" y="3375025"/>
            <a:ext cx="15097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1200"/>
              <a:t>Début travaux</a:t>
            </a:r>
          </a:p>
        </p:txBody>
      </p:sp>
      <p:sp>
        <p:nvSpPr>
          <p:cNvPr id="134161" name="TextBox 26"/>
          <p:cNvSpPr txBox="1">
            <a:spLocks noChangeArrowheads="1"/>
          </p:cNvSpPr>
          <p:nvPr/>
        </p:nvSpPr>
        <p:spPr bwMode="auto">
          <a:xfrm>
            <a:off x="2538413" y="3389313"/>
            <a:ext cx="1509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1200"/>
              <a:t>Fin travail journalier</a:t>
            </a:r>
          </a:p>
        </p:txBody>
      </p:sp>
      <p:sp>
        <p:nvSpPr>
          <p:cNvPr id="134162" name="TextBox 27"/>
          <p:cNvSpPr txBox="1">
            <a:spLocks noChangeArrowheads="1"/>
          </p:cNvSpPr>
          <p:nvPr/>
        </p:nvSpPr>
        <p:spPr bwMode="auto">
          <a:xfrm>
            <a:off x="4856163" y="3375025"/>
            <a:ext cx="15097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1200"/>
              <a:t>Début travaux</a:t>
            </a:r>
          </a:p>
        </p:txBody>
      </p:sp>
      <p:sp>
        <p:nvSpPr>
          <p:cNvPr id="134163" name="TextBox 28"/>
          <p:cNvSpPr txBox="1">
            <a:spLocks noChangeArrowheads="1"/>
          </p:cNvSpPr>
          <p:nvPr/>
        </p:nvSpPr>
        <p:spPr bwMode="auto">
          <a:xfrm>
            <a:off x="7237413" y="3389313"/>
            <a:ext cx="1509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1200"/>
              <a:t>Fin des travaux</a:t>
            </a:r>
          </a:p>
        </p:txBody>
      </p:sp>
      <p:sp>
        <p:nvSpPr>
          <p:cNvPr id="134164" name="TextBox 29"/>
          <p:cNvSpPr txBox="1">
            <a:spLocks noChangeArrowheads="1"/>
          </p:cNvSpPr>
          <p:nvPr/>
        </p:nvSpPr>
        <p:spPr bwMode="auto">
          <a:xfrm>
            <a:off x="4425950" y="4283075"/>
            <a:ext cx="2371725"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900"/>
              <a:t>Le CT place les MS et les cartes bleues</a:t>
            </a:r>
          </a:p>
        </p:txBody>
      </p:sp>
      <p:grpSp>
        <p:nvGrpSpPr>
          <p:cNvPr id="134165" name="Group 3"/>
          <p:cNvGrpSpPr>
            <a:grpSpLocks/>
          </p:cNvGrpSpPr>
          <p:nvPr/>
        </p:nvGrpSpPr>
        <p:grpSpPr bwMode="auto">
          <a:xfrm>
            <a:off x="609600" y="1639888"/>
            <a:ext cx="7639050" cy="1801812"/>
            <a:chOff x="610126" y="1640248"/>
            <a:chExt cx="7638112" cy="1801098"/>
          </a:xfrm>
        </p:grpSpPr>
        <p:pic>
          <p:nvPicPr>
            <p:cNvPr id="1341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26" y="1653924"/>
              <a:ext cx="7638112" cy="1787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4168" name="TextBox 2"/>
            <p:cNvSpPr txBox="1">
              <a:spLocks noChangeArrowheads="1"/>
            </p:cNvSpPr>
            <p:nvPr/>
          </p:nvSpPr>
          <p:spPr bwMode="auto">
            <a:xfrm>
              <a:off x="1467321" y="1640248"/>
              <a:ext cx="107133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nl-BE" altLang="fr-FR" sz="800"/>
                <a:t>SPOC = CSL</a:t>
              </a:r>
            </a:p>
          </p:txBody>
        </p:sp>
        <p:sp>
          <p:nvSpPr>
            <p:cNvPr id="134169" name="TextBox 31"/>
            <p:cNvSpPr txBox="1">
              <a:spLocks noChangeArrowheads="1"/>
            </p:cNvSpPr>
            <p:nvPr/>
          </p:nvSpPr>
          <p:spPr bwMode="auto">
            <a:xfrm>
              <a:off x="6166157" y="1651226"/>
              <a:ext cx="107133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nl-BE" altLang="fr-FR" sz="800"/>
                <a:t>SPOC = CSL</a:t>
              </a:r>
            </a:p>
          </p:txBody>
        </p:sp>
        <p:sp>
          <p:nvSpPr>
            <p:cNvPr id="134170" name="TextBox 32"/>
            <p:cNvSpPr txBox="1">
              <a:spLocks noChangeArrowheads="1"/>
            </p:cNvSpPr>
            <p:nvPr/>
          </p:nvSpPr>
          <p:spPr bwMode="auto">
            <a:xfrm>
              <a:off x="3663285" y="1640248"/>
              <a:ext cx="1440929"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nl-BE" altLang="fr-FR" sz="800"/>
                <a:t>SPOC = homme de garde</a:t>
              </a:r>
            </a:p>
          </p:txBody>
        </p:sp>
        <p:sp>
          <p:nvSpPr>
            <p:cNvPr id="134171" name="TextBox 33"/>
            <p:cNvSpPr txBox="1">
              <a:spLocks noChangeArrowheads="1"/>
            </p:cNvSpPr>
            <p:nvPr/>
          </p:nvSpPr>
          <p:spPr bwMode="auto">
            <a:xfrm>
              <a:off x="1467321" y="2231612"/>
              <a:ext cx="107133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nl-BE" altLang="fr-FR" sz="800"/>
                <a:t>JOUR 1</a:t>
              </a:r>
            </a:p>
          </p:txBody>
        </p:sp>
        <p:sp>
          <p:nvSpPr>
            <p:cNvPr id="134172" name="TextBox 34"/>
            <p:cNvSpPr txBox="1">
              <a:spLocks noChangeArrowheads="1"/>
            </p:cNvSpPr>
            <p:nvPr/>
          </p:nvSpPr>
          <p:spPr bwMode="auto">
            <a:xfrm>
              <a:off x="6191719" y="2231612"/>
              <a:ext cx="107133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nl-BE" altLang="fr-FR" sz="800"/>
                <a:t>JOUR 2</a:t>
              </a:r>
            </a:p>
          </p:txBody>
        </p:sp>
        <p:sp>
          <p:nvSpPr>
            <p:cNvPr id="134173" name="TextBox 35"/>
            <p:cNvSpPr txBox="1">
              <a:spLocks noChangeArrowheads="1"/>
            </p:cNvSpPr>
            <p:nvPr/>
          </p:nvSpPr>
          <p:spPr bwMode="auto">
            <a:xfrm>
              <a:off x="3848084" y="2231612"/>
              <a:ext cx="107133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nl-BE" altLang="fr-FR" sz="800"/>
                <a:t>NUIT</a:t>
              </a:r>
            </a:p>
          </p:txBody>
        </p:sp>
      </p:grpSp>
    </p:spTree>
    <p:custDataLst>
      <p:tags r:id="rId1"/>
    </p:custDataLst>
    <p:extLst>
      <p:ext uri="{BB962C8B-B14F-4D97-AF65-F5344CB8AC3E}">
        <p14:creationId xmlns:p14="http://schemas.microsoft.com/office/powerpoint/2010/main" val="1556847485"/>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21" name="Title 2"/>
          <p:cNvSpPr>
            <a:spLocks noGrp="1"/>
          </p:cNvSpPr>
          <p:nvPr>
            <p:ph type="title"/>
          </p:nvPr>
        </p:nvSpPr>
        <p:spPr>
          <a:xfrm>
            <a:off x="395288"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nl-BE" altLang="fr-FR" sz="2400" dirty="0" err="1"/>
              <a:t>Système</a:t>
            </a:r>
            <a:r>
              <a:rPr lang="nl-BE" altLang="fr-FR" sz="2400" dirty="0"/>
              <a:t> </a:t>
            </a:r>
            <a:r>
              <a:rPr lang="nl-BE" altLang="fr-FR" sz="2400" dirty="0" err="1"/>
              <a:t>boîte</a:t>
            </a:r>
            <a:r>
              <a:rPr lang="nl-BE" altLang="fr-FR" sz="2400" dirty="0"/>
              <a:t> </a:t>
            </a:r>
            <a:r>
              <a:rPr lang="nl-BE" altLang="fr-FR" sz="2400" dirty="0" err="1"/>
              <a:t>aux</a:t>
            </a:r>
            <a:r>
              <a:rPr lang="nl-BE" altLang="fr-FR" sz="2400" dirty="0"/>
              <a:t> lettres</a:t>
            </a:r>
            <a:br>
              <a:rPr lang="nl-BE" altLang="fr-FR" sz="2400" dirty="0"/>
            </a:br>
            <a:r>
              <a:rPr lang="nl-BE" altLang="fr-FR" sz="2400" dirty="0" err="1"/>
              <a:t>L’application</a:t>
            </a:r>
            <a:endParaRPr lang="nl-BE" altLang="fr-FR" sz="2400" dirty="0"/>
          </a:p>
        </p:txBody>
      </p:sp>
      <p:sp>
        <p:nvSpPr>
          <p:cNvPr id="4" name="Footer Placeholder 3"/>
          <p:cNvSpPr>
            <a:spLocks noGrp="1"/>
          </p:cNvSpPr>
          <p:nvPr>
            <p:ph type="ftr" sz="quarter" idx="15"/>
          </p:nvPr>
        </p:nvSpPr>
        <p:spPr/>
        <p:txBody>
          <a:bodyPr/>
          <a:lstStyle/>
          <a:p>
            <a:pPr>
              <a:defRPr/>
            </a:pPr>
            <a:r>
              <a:rPr lang="fr-BE" dirty="0" err="1"/>
              <a:t>elia</a:t>
            </a:r>
            <a:r>
              <a:rPr lang="fr-BE" dirty="0"/>
              <a:t> </a:t>
            </a:r>
            <a:r>
              <a:rPr lang="fr-BE" dirty="0" err="1"/>
              <a:t>presentation</a:t>
            </a:r>
            <a:r>
              <a:rPr lang="fr-BE" dirty="0"/>
              <a:t> </a:t>
            </a:r>
            <a:r>
              <a:rPr lang="fr-BE" dirty="0" err="1"/>
              <a:t>template</a:t>
            </a:r>
            <a:r>
              <a:rPr lang="fr-BE" dirty="0"/>
              <a:t> / City, 19.11.2013 / </a:t>
            </a:r>
            <a:r>
              <a:rPr lang="fr-BE" dirty="0" err="1"/>
              <a:t>Firstname</a:t>
            </a:r>
            <a:r>
              <a:rPr lang="fr-BE" dirty="0"/>
              <a:t> </a:t>
            </a:r>
            <a:r>
              <a:rPr lang="fr-BE" dirty="0" err="1"/>
              <a:t>Lastname</a:t>
            </a:r>
            <a:r>
              <a:rPr lang="fr-BE" dirty="0"/>
              <a:t> </a:t>
            </a:r>
          </a:p>
        </p:txBody>
      </p:sp>
      <p:sp>
        <p:nvSpPr>
          <p:cNvPr id="5" name="Slide Number Placeholder 4"/>
          <p:cNvSpPr>
            <a:spLocks noGrp="1"/>
          </p:cNvSpPr>
          <p:nvPr>
            <p:ph type="sldNum" sz="quarter" idx="16"/>
          </p:nvPr>
        </p:nvSpPr>
        <p:spPr/>
        <p:txBody>
          <a:bodyPr/>
          <a:lstStyle/>
          <a:p>
            <a:pPr>
              <a:defRPr/>
            </a:pPr>
            <a:fld id="{D0E5C7BF-2622-4BBF-9B4A-F6A6CD405268}" type="slidenum">
              <a:rPr lang="fr-BE"/>
              <a:pPr>
                <a:defRPr/>
              </a:pPr>
              <a:t>133</a:t>
            </a:fld>
            <a:endParaRPr lang="fr-BE" dirty="0"/>
          </a:p>
        </p:txBody>
      </p:sp>
      <p:sp>
        <p:nvSpPr>
          <p:cNvPr id="136196" name="TextBox 11"/>
          <p:cNvSpPr txBox="1">
            <a:spLocks noChangeArrowheads="1"/>
          </p:cNvSpPr>
          <p:nvPr/>
        </p:nvSpPr>
        <p:spPr bwMode="auto">
          <a:xfrm>
            <a:off x="431800" y="796702"/>
            <a:ext cx="7526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2000" dirty="0"/>
              <a:t>Procédure si restitution</a:t>
            </a:r>
          </a:p>
        </p:txBody>
      </p:sp>
      <p:sp>
        <p:nvSpPr>
          <p:cNvPr id="136197" name="TextBox 10"/>
          <p:cNvSpPr txBox="1">
            <a:spLocks noChangeArrowheads="1"/>
          </p:cNvSpPr>
          <p:nvPr/>
        </p:nvSpPr>
        <p:spPr bwMode="auto">
          <a:xfrm>
            <a:off x="4891088" y="3241675"/>
            <a:ext cx="15097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1200"/>
              <a:t>Restitution</a:t>
            </a:r>
          </a:p>
        </p:txBody>
      </p:sp>
      <p:sp>
        <p:nvSpPr>
          <p:cNvPr id="136198" name="TextBox 12"/>
          <p:cNvSpPr txBox="1">
            <a:spLocks noChangeArrowheads="1"/>
          </p:cNvSpPr>
          <p:nvPr/>
        </p:nvSpPr>
        <p:spPr bwMode="auto">
          <a:xfrm>
            <a:off x="6613525" y="3159125"/>
            <a:ext cx="1509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1200"/>
              <a:t>Stop travaux ! </a:t>
            </a:r>
          </a:p>
        </p:txBody>
      </p:sp>
      <p:sp>
        <p:nvSpPr>
          <p:cNvPr id="136199" name="TextBox 20"/>
          <p:cNvSpPr txBox="1">
            <a:spLocks noChangeArrowheads="1"/>
          </p:cNvSpPr>
          <p:nvPr/>
        </p:nvSpPr>
        <p:spPr bwMode="auto">
          <a:xfrm>
            <a:off x="4891088" y="3689350"/>
            <a:ext cx="1509712" cy="5078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L’homme de garde trouve l’ADT dans la boite aux lettres</a:t>
            </a:r>
          </a:p>
        </p:txBody>
      </p:sp>
      <p:sp>
        <p:nvSpPr>
          <p:cNvPr id="136200" name="TextBox 21"/>
          <p:cNvSpPr txBox="1">
            <a:spLocks noChangeArrowheads="1"/>
          </p:cNvSpPr>
          <p:nvPr/>
        </p:nvSpPr>
        <p:spPr bwMode="auto">
          <a:xfrm>
            <a:off x="4891088" y="4362450"/>
            <a:ext cx="1509712" cy="5078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L’ADT est remplacée par  un message STOP</a:t>
            </a:r>
          </a:p>
        </p:txBody>
      </p:sp>
      <p:sp>
        <p:nvSpPr>
          <p:cNvPr id="136201" name="TextBox 22"/>
          <p:cNvSpPr txBox="1">
            <a:spLocks noChangeArrowheads="1"/>
          </p:cNvSpPr>
          <p:nvPr/>
        </p:nvSpPr>
        <p:spPr bwMode="auto">
          <a:xfrm>
            <a:off x="4891088" y="4835525"/>
            <a:ext cx="1509712" cy="5078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L’ADT a été signé pour fin des travaux par le CT</a:t>
            </a:r>
          </a:p>
        </p:txBody>
      </p:sp>
      <p:sp>
        <p:nvSpPr>
          <p:cNvPr id="136202" name="TextBox 23"/>
          <p:cNvSpPr txBox="1">
            <a:spLocks noChangeArrowheads="1"/>
          </p:cNvSpPr>
          <p:nvPr/>
        </p:nvSpPr>
        <p:spPr bwMode="auto">
          <a:xfrm>
            <a:off x="4891088" y="5461000"/>
            <a:ext cx="1509712" cy="5078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L’homme de garde procède à la remise en service</a:t>
            </a:r>
          </a:p>
        </p:txBody>
      </p:sp>
      <p:sp>
        <p:nvSpPr>
          <p:cNvPr id="136203" name="TextBox 24"/>
          <p:cNvSpPr txBox="1">
            <a:spLocks noChangeArrowheads="1"/>
          </p:cNvSpPr>
          <p:nvPr/>
        </p:nvSpPr>
        <p:spPr bwMode="auto">
          <a:xfrm>
            <a:off x="6613525" y="3487738"/>
            <a:ext cx="1509713" cy="5078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Le CT ne trouve pas l’ADT ni les cartes bleues</a:t>
            </a:r>
          </a:p>
        </p:txBody>
      </p:sp>
      <p:sp>
        <p:nvSpPr>
          <p:cNvPr id="136204" name="TextBox 25"/>
          <p:cNvSpPr txBox="1">
            <a:spLocks noChangeArrowheads="1"/>
          </p:cNvSpPr>
          <p:nvPr/>
        </p:nvSpPr>
        <p:spPr bwMode="auto">
          <a:xfrm>
            <a:off x="6613525" y="4108450"/>
            <a:ext cx="1509713"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Le CT trouve le message de STOP !</a:t>
            </a:r>
          </a:p>
        </p:txBody>
      </p:sp>
      <p:sp>
        <p:nvSpPr>
          <p:cNvPr id="136205" name="TextBox 26"/>
          <p:cNvSpPr txBox="1">
            <a:spLocks noChangeArrowheads="1"/>
          </p:cNvSpPr>
          <p:nvPr/>
        </p:nvSpPr>
        <p:spPr bwMode="auto">
          <a:xfrm>
            <a:off x="6613525" y="4562475"/>
            <a:ext cx="1509713"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Travaux reportés à plus tard !</a:t>
            </a:r>
          </a:p>
        </p:txBody>
      </p:sp>
      <p:pic>
        <p:nvPicPr>
          <p:cNvPr id="13620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84963" y="5248275"/>
            <a:ext cx="1339850"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207"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64338" y="5686425"/>
            <a:ext cx="1206500" cy="40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6208" name="TextBox 32"/>
          <p:cNvSpPr txBox="1">
            <a:spLocks noChangeArrowheads="1"/>
          </p:cNvSpPr>
          <p:nvPr/>
        </p:nvSpPr>
        <p:spPr bwMode="auto">
          <a:xfrm>
            <a:off x="6613525" y="4973638"/>
            <a:ext cx="1509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1200"/>
              <a:t>Optionnel</a:t>
            </a:r>
          </a:p>
        </p:txBody>
      </p:sp>
      <p:sp>
        <p:nvSpPr>
          <p:cNvPr id="136209" name="TextBox 1"/>
          <p:cNvSpPr txBox="1">
            <a:spLocks noChangeArrowheads="1"/>
          </p:cNvSpPr>
          <p:nvPr/>
        </p:nvSpPr>
        <p:spPr bwMode="auto">
          <a:xfrm>
            <a:off x="107950" y="3744913"/>
            <a:ext cx="1509713"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Le CSL transmet l’ADT au CT</a:t>
            </a:r>
          </a:p>
        </p:txBody>
      </p:sp>
      <p:sp>
        <p:nvSpPr>
          <p:cNvPr id="136210" name="TextBox 12"/>
          <p:cNvSpPr txBox="1">
            <a:spLocks noChangeArrowheads="1"/>
          </p:cNvSpPr>
          <p:nvPr/>
        </p:nvSpPr>
        <p:spPr bwMode="auto">
          <a:xfrm>
            <a:off x="107950" y="4254500"/>
            <a:ext cx="1509713" cy="6463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Cross-contrôle par le CT + signature de l’ADT pour début des travaux</a:t>
            </a:r>
          </a:p>
        </p:txBody>
      </p:sp>
      <p:sp>
        <p:nvSpPr>
          <p:cNvPr id="136211" name="TextBox 25"/>
          <p:cNvSpPr txBox="1">
            <a:spLocks noChangeArrowheads="1"/>
          </p:cNvSpPr>
          <p:nvPr/>
        </p:nvSpPr>
        <p:spPr bwMode="auto">
          <a:xfrm>
            <a:off x="107950" y="3235325"/>
            <a:ext cx="1509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1200"/>
              <a:t>Début travaux</a:t>
            </a:r>
          </a:p>
        </p:txBody>
      </p:sp>
      <p:sp>
        <p:nvSpPr>
          <p:cNvPr id="136212" name="TextBox 13"/>
          <p:cNvSpPr txBox="1">
            <a:spLocks noChangeArrowheads="1"/>
          </p:cNvSpPr>
          <p:nvPr/>
        </p:nvSpPr>
        <p:spPr bwMode="auto">
          <a:xfrm>
            <a:off x="2555875" y="3744913"/>
            <a:ext cx="1509713"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Supprimer MS avec cartes bleues</a:t>
            </a:r>
          </a:p>
        </p:txBody>
      </p:sp>
      <p:sp>
        <p:nvSpPr>
          <p:cNvPr id="136213" name="TextBox 14"/>
          <p:cNvSpPr txBox="1">
            <a:spLocks noChangeArrowheads="1"/>
          </p:cNvSpPr>
          <p:nvPr/>
        </p:nvSpPr>
        <p:spPr bwMode="auto">
          <a:xfrm>
            <a:off x="2555875" y="4233863"/>
            <a:ext cx="1509713"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CT signe l’ADT pour fin des travaux </a:t>
            </a:r>
          </a:p>
        </p:txBody>
      </p:sp>
      <p:sp>
        <p:nvSpPr>
          <p:cNvPr id="136214" name="TextBox 15"/>
          <p:cNvSpPr txBox="1">
            <a:spLocks noChangeArrowheads="1"/>
          </p:cNvSpPr>
          <p:nvPr/>
        </p:nvSpPr>
        <p:spPr bwMode="auto">
          <a:xfrm>
            <a:off x="2555875" y="4713288"/>
            <a:ext cx="1509713" cy="6463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Le CT place l’ADT et les cartes bleues dans la boite aux lettres</a:t>
            </a:r>
          </a:p>
        </p:txBody>
      </p:sp>
      <p:sp>
        <p:nvSpPr>
          <p:cNvPr id="136215" name="TextBox 16"/>
          <p:cNvSpPr txBox="1">
            <a:spLocks noChangeArrowheads="1"/>
          </p:cNvSpPr>
          <p:nvPr/>
        </p:nvSpPr>
        <p:spPr bwMode="auto">
          <a:xfrm>
            <a:off x="2555875" y="5305425"/>
            <a:ext cx="1509713"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Le CT signale la fin des travaux au CSL</a:t>
            </a:r>
          </a:p>
        </p:txBody>
      </p:sp>
      <p:sp>
        <p:nvSpPr>
          <p:cNvPr id="136216" name="TextBox 17"/>
          <p:cNvSpPr txBox="1">
            <a:spLocks noChangeArrowheads="1"/>
          </p:cNvSpPr>
          <p:nvPr/>
        </p:nvSpPr>
        <p:spPr bwMode="auto">
          <a:xfrm>
            <a:off x="2555875" y="5743575"/>
            <a:ext cx="1509713" cy="2308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Clé disponible à Elia</a:t>
            </a:r>
          </a:p>
        </p:txBody>
      </p:sp>
      <p:sp>
        <p:nvSpPr>
          <p:cNvPr id="136217" name="TextBox 26"/>
          <p:cNvSpPr txBox="1">
            <a:spLocks noChangeArrowheads="1"/>
          </p:cNvSpPr>
          <p:nvPr/>
        </p:nvSpPr>
        <p:spPr bwMode="auto">
          <a:xfrm>
            <a:off x="2555875" y="3219450"/>
            <a:ext cx="1509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1200"/>
              <a:t>Fin travail journalier</a:t>
            </a:r>
          </a:p>
        </p:txBody>
      </p:sp>
      <p:sp>
        <p:nvSpPr>
          <p:cNvPr id="136218" name="ZoneTexte 1"/>
          <p:cNvSpPr txBox="1">
            <a:spLocks noChangeArrowheads="1"/>
          </p:cNvSpPr>
          <p:nvPr/>
        </p:nvSpPr>
        <p:spPr bwMode="auto">
          <a:xfrm>
            <a:off x="7048500" y="5232400"/>
            <a:ext cx="1649413" cy="369332"/>
          </a:xfrm>
          <a:prstGeom prst="rect">
            <a:avLst/>
          </a:prstGeom>
          <a:solidFill>
            <a:schemeClr val="bg1"/>
          </a:solidFill>
          <a:ln w="9525">
            <a:solidFill>
              <a:schemeClr val="accent1"/>
            </a:solidFill>
            <a:miter lim="800000"/>
            <a:headEnd/>
            <a:tailEnd/>
          </a:ln>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Informer le CT par téléphone</a:t>
            </a:r>
            <a:endParaRPr lang="nl-BE" altLang="fr-FR" dirty="0"/>
          </a:p>
        </p:txBody>
      </p:sp>
      <p:sp>
        <p:nvSpPr>
          <p:cNvPr id="136219" name="ZoneTexte 33"/>
          <p:cNvSpPr txBox="1">
            <a:spLocks noChangeArrowheads="1"/>
          </p:cNvSpPr>
          <p:nvPr/>
        </p:nvSpPr>
        <p:spPr bwMode="auto">
          <a:xfrm>
            <a:off x="7145338" y="5705475"/>
            <a:ext cx="1649412" cy="507831"/>
          </a:xfrm>
          <a:prstGeom prst="rect">
            <a:avLst/>
          </a:prstGeom>
          <a:solidFill>
            <a:schemeClr val="bg1"/>
          </a:solidFill>
          <a:ln w="9525">
            <a:solidFill>
              <a:schemeClr val="accent1"/>
            </a:solidFill>
            <a:miter lim="800000"/>
            <a:headEnd/>
            <a:tailEnd/>
          </a:ln>
        </p:spPr>
        <p:txBody>
          <a:bodyPr>
            <a:spAutoFit/>
          </a:bodyPr>
          <a:lstStyle>
            <a:defPPr>
              <a:defRPr lang="en-US"/>
            </a:defPPr>
            <a:lvl1pPr>
              <a:defRPr sz="900"/>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L’agent Elia sur place Informer/renseigner le CT</a:t>
            </a:r>
            <a:endParaRPr lang="nl-BE" altLang="fr-FR" dirty="0"/>
          </a:p>
        </p:txBody>
      </p:sp>
      <p:grpSp>
        <p:nvGrpSpPr>
          <p:cNvPr id="136220" name="Group 5"/>
          <p:cNvGrpSpPr>
            <a:grpSpLocks/>
          </p:cNvGrpSpPr>
          <p:nvPr/>
        </p:nvGrpSpPr>
        <p:grpSpPr bwMode="auto">
          <a:xfrm>
            <a:off x="390525" y="1154113"/>
            <a:ext cx="8278813" cy="2009775"/>
            <a:chOff x="390494" y="1154596"/>
            <a:chExt cx="8278974" cy="2009016"/>
          </a:xfrm>
        </p:grpSpPr>
        <p:pic>
          <p:nvPicPr>
            <p:cNvPr id="1362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494" y="1158001"/>
              <a:ext cx="8278974" cy="200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6223" name="TextBox 34"/>
            <p:cNvSpPr txBox="1">
              <a:spLocks noChangeArrowheads="1"/>
            </p:cNvSpPr>
            <p:nvPr/>
          </p:nvSpPr>
          <p:spPr bwMode="auto">
            <a:xfrm>
              <a:off x="1467321" y="1170171"/>
              <a:ext cx="107133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nl-BE" altLang="fr-FR" sz="800"/>
                <a:t>SPOC = CSL</a:t>
              </a:r>
            </a:p>
          </p:txBody>
        </p:sp>
        <p:sp>
          <p:nvSpPr>
            <p:cNvPr id="136224" name="TextBox 35"/>
            <p:cNvSpPr txBox="1">
              <a:spLocks noChangeArrowheads="1"/>
            </p:cNvSpPr>
            <p:nvPr/>
          </p:nvSpPr>
          <p:spPr bwMode="auto">
            <a:xfrm>
              <a:off x="7434773" y="1154596"/>
              <a:ext cx="107133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nl-BE" altLang="fr-FR" sz="800"/>
                <a:t>SPOC = CSL</a:t>
              </a:r>
            </a:p>
          </p:txBody>
        </p:sp>
        <p:sp>
          <p:nvSpPr>
            <p:cNvPr id="136225" name="TextBox 36"/>
            <p:cNvSpPr txBox="1">
              <a:spLocks noChangeArrowheads="1"/>
            </p:cNvSpPr>
            <p:nvPr/>
          </p:nvSpPr>
          <p:spPr bwMode="auto">
            <a:xfrm>
              <a:off x="4284013" y="1170171"/>
              <a:ext cx="1849159"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nl-BE" altLang="fr-FR" sz="800"/>
                <a:t>SPOC = Homme de garde</a:t>
              </a:r>
            </a:p>
          </p:txBody>
        </p:sp>
        <p:sp>
          <p:nvSpPr>
            <p:cNvPr id="136226" name="TextBox 37"/>
            <p:cNvSpPr txBox="1">
              <a:spLocks noChangeArrowheads="1"/>
            </p:cNvSpPr>
            <p:nvPr/>
          </p:nvSpPr>
          <p:spPr bwMode="auto">
            <a:xfrm>
              <a:off x="1467321" y="1838535"/>
              <a:ext cx="107133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nl-BE" altLang="fr-FR" sz="800"/>
                <a:t>JOUR 1</a:t>
              </a:r>
            </a:p>
          </p:txBody>
        </p:sp>
        <p:sp>
          <p:nvSpPr>
            <p:cNvPr id="136227" name="TextBox 38"/>
            <p:cNvSpPr txBox="1">
              <a:spLocks noChangeArrowheads="1"/>
            </p:cNvSpPr>
            <p:nvPr/>
          </p:nvSpPr>
          <p:spPr bwMode="auto">
            <a:xfrm>
              <a:off x="7452941" y="1854111"/>
              <a:ext cx="107133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nl-BE" altLang="fr-FR" sz="800"/>
                <a:t>JOUR  2</a:t>
              </a:r>
            </a:p>
          </p:txBody>
        </p:sp>
        <p:sp>
          <p:nvSpPr>
            <p:cNvPr id="136228" name="TextBox 45"/>
            <p:cNvSpPr txBox="1">
              <a:spLocks noChangeArrowheads="1"/>
            </p:cNvSpPr>
            <p:nvPr/>
          </p:nvSpPr>
          <p:spPr bwMode="auto">
            <a:xfrm>
              <a:off x="4057414" y="1854111"/>
              <a:ext cx="107133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nl-BE" altLang="fr-FR" sz="800"/>
                <a:t>NUIT</a:t>
              </a:r>
            </a:p>
          </p:txBody>
        </p:sp>
      </p:grpSp>
    </p:spTree>
    <p:custDataLst>
      <p:tags r:id="rId1"/>
    </p:custDataLst>
    <p:extLst>
      <p:ext uri="{BB962C8B-B14F-4D97-AF65-F5344CB8AC3E}">
        <p14:creationId xmlns:p14="http://schemas.microsoft.com/office/powerpoint/2010/main" val="3675698937"/>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95287" y="44624"/>
            <a:ext cx="8640881" cy="712788"/>
          </a:xfrm>
          <a:solidFill>
            <a:srgbClr val="7030A0"/>
          </a:solidFill>
        </p:spPr>
        <p:txBody>
          <a:bodyPr/>
          <a:lstStyle/>
          <a:p>
            <a:r>
              <a:rPr lang="fr-BE" sz="2400" dirty="0" smtClean="0">
                <a:solidFill>
                  <a:schemeClr val="bg1"/>
                </a:solidFill>
              </a:rPr>
              <a:t>Instructions </a:t>
            </a:r>
            <a:r>
              <a:rPr lang="fr-BE" sz="2400" dirty="0">
                <a:solidFill>
                  <a:schemeClr val="bg1"/>
                </a:solidFill>
              </a:rPr>
              <a:t>particulières sécurité P</a:t>
            </a:r>
            <a:r>
              <a:rPr lang="fr-BE" sz="2400" dirty="0" smtClean="0">
                <a:solidFill>
                  <a:schemeClr val="bg1"/>
                </a:solidFill>
              </a:rPr>
              <a:t>ostes/Lignes/Câbles</a:t>
            </a:r>
            <a:br>
              <a:rPr lang="fr-BE" sz="2400" dirty="0" smtClean="0">
                <a:solidFill>
                  <a:schemeClr val="bg1"/>
                </a:solidFill>
              </a:rPr>
            </a:br>
            <a:r>
              <a:rPr lang="fr-BE" sz="2400" dirty="0" smtClean="0">
                <a:solidFill>
                  <a:schemeClr val="bg1"/>
                </a:solidFill>
                <a:sym typeface="Wingdings" panose="05000000000000000000" pitchFamily="2" charset="2"/>
              </a:rPr>
              <a:t></a:t>
            </a:r>
            <a:r>
              <a:rPr lang="fr-BE" sz="2400" dirty="0" smtClean="0">
                <a:solidFill>
                  <a:schemeClr val="bg1"/>
                </a:solidFill>
              </a:rPr>
              <a:t> IPSP/IPSL/IPSC</a:t>
            </a:r>
            <a:endParaRPr lang="fr-BE" dirty="0">
              <a:solidFill>
                <a:schemeClr val="bg1"/>
              </a:solidFill>
            </a:endParaRPr>
          </a:p>
        </p:txBody>
      </p:sp>
      <p:sp>
        <p:nvSpPr>
          <p:cNvPr id="39939" name="Rectangle 3"/>
          <p:cNvSpPr>
            <a:spLocks noGrp="1" noChangeArrowheads="1"/>
          </p:cNvSpPr>
          <p:nvPr>
            <p:ph type="body" sz="quarter" idx="13"/>
          </p:nvPr>
        </p:nvSpPr>
        <p:spPr>
          <a:xfrm>
            <a:off x="396000" y="1020349"/>
            <a:ext cx="8640496" cy="4262400"/>
          </a:xfrm>
        </p:spPr>
        <p:txBody>
          <a:bodyPr>
            <a:noAutofit/>
          </a:bodyPr>
          <a:lstStyle/>
          <a:p>
            <a:pPr>
              <a:lnSpc>
                <a:spcPct val="140000"/>
              </a:lnSpc>
              <a:buClr>
                <a:srgbClr val="FF6600"/>
              </a:buClr>
              <a:buSzPct val="70000"/>
              <a:buFont typeface="Zapf Dingbats" pitchFamily="82" charset="2"/>
              <a:buChar char="n"/>
            </a:pPr>
            <a:r>
              <a:rPr lang="fr-BE" altLang="fr-FR" sz="2200" b="0" dirty="0">
                <a:solidFill>
                  <a:srgbClr val="4D4D4D"/>
                </a:solidFill>
              </a:rPr>
              <a:t>Document Elia </a:t>
            </a:r>
            <a:r>
              <a:rPr lang="fr-BE" altLang="fr-FR" sz="2200" b="0" dirty="0">
                <a:solidFill>
                  <a:srgbClr val="FF9900"/>
                </a:solidFill>
              </a:rPr>
              <a:t>numéroté</a:t>
            </a:r>
            <a:r>
              <a:rPr lang="fr-BE" altLang="fr-FR" sz="2200" b="0" dirty="0">
                <a:solidFill>
                  <a:srgbClr val="4D4D4D"/>
                </a:solidFill>
              </a:rPr>
              <a:t>, il décrit les accords entre Elia et le contractant.</a:t>
            </a:r>
          </a:p>
          <a:p>
            <a:pPr>
              <a:lnSpc>
                <a:spcPct val="140000"/>
              </a:lnSpc>
              <a:buClr>
                <a:srgbClr val="FF6600"/>
              </a:buClr>
              <a:buSzPct val="70000"/>
              <a:buFont typeface="Zapf Dingbats" pitchFamily="82" charset="2"/>
              <a:buChar char="n"/>
            </a:pPr>
            <a:r>
              <a:rPr lang="fr-BE" altLang="fr-FR" sz="2200" b="0" dirty="0">
                <a:solidFill>
                  <a:srgbClr val="FF9900"/>
                </a:solidFill>
              </a:rPr>
              <a:t>Checklist</a:t>
            </a:r>
            <a:r>
              <a:rPr lang="fr-BE" altLang="fr-FR" sz="2200" dirty="0">
                <a:solidFill>
                  <a:srgbClr val="FF9900"/>
                </a:solidFill>
              </a:rPr>
              <a:t> </a:t>
            </a:r>
            <a:r>
              <a:rPr lang="fr-BE" altLang="fr-FR" sz="2200" b="0" dirty="0" smtClean="0">
                <a:solidFill>
                  <a:srgbClr val="4D4D4D"/>
                </a:solidFill>
              </a:rPr>
              <a:t>rédigées </a:t>
            </a:r>
            <a:r>
              <a:rPr lang="fr-BE" altLang="fr-FR" sz="2200" b="0" dirty="0">
                <a:solidFill>
                  <a:srgbClr val="4D4D4D"/>
                </a:solidFill>
              </a:rPr>
              <a:t>à l’ouverture du chantier.</a:t>
            </a:r>
          </a:p>
          <a:p>
            <a:pPr>
              <a:lnSpc>
                <a:spcPct val="140000"/>
              </a:lnSpc>
              <a:buClr>
                <a:srgbClr val="FF6600"/>
              </a:buClr>
              <a:buSzPct val="70000"/>
              <a:buFont typeface="Zapf Dingbats" pitchFamily="82" charset="2"/>
              <a:buChar char="n"/>
            </a:pPr>
            <a:r>
              <a:rPr lang="fr-BE" altLang="fr-FR" sz="2200" b="0" dirty="0">
                <a:solidFill>
                  <a:srgbClr val="4D4D4D"/>
                </a:solidFill>
              </a:rPr>
              <a:t>Complétées par le </a:t>
            </a:r>
            <a:r>
              <a:rPr lang="fr-BE" altLang="fr-FR" sz="2200" b="0" dirty="0">
                <a:solidFill>
                  <a:srgbClr val="FF9900"/>
                </a:solidFill>
              </a:rPr>
              <a:t>responsable de ligne Elia</a:t>
            </a:r>
            <a:r>
              <a:rPr lang="fr-BE" altLang="fr-FR" sz="2200" b="0" dirty="0">
                <a:solidFill>
                  <a:srgbClr val="4D4D4D"/>
                </a:solidFill>
              </a:rPr>
              <a:t> qui les remet aux entrepreneurs concernés.</a:t>
            </a:r>
          </a:p>
          <a:p>
            <a:pPr>
              <a:lnSpc>
                <a:spcPct val="140000"/>
              </a:lnSpc>
              <a:buClr>
                <a:srgbClr val="FF6600"/>
              </a:buClr>
              <a:buSzPct val="70000"/>
              <a:buFont typeface="Zapf Dingbats" pitchFamily="82" charset="2"/>
              <a:buChar char="n"/>
            </a:pPr>
            <a:r>
              <a:rPr lang="fr-BE" altLang="fr-FR" sz="2200" b="0" dirty="0">
                <a:solidFill>
                  <a:srgbClr val="FF9900"/>
                </a:solidFill>
              </a:rPr>
              <a:t>On y trouve</a:t>
            </a:r>
            <a:r>
              <a:rPr lang="fr-BE" altLang="fr-FR" sz="2200" b="0" dirty="0">
                <a:solidFill>
                  <a:srgbClr val="4D4D4D"/>
                </a:solidFill>
              </a:rPr>
              <a:t> l’accès aux zones de travail, la zone de stockage, le schéma de la ligne, le profil du pylône, les instructions de balisage,…</a:t>
            </a:r>
          </a:p>
          <a:p>
            <a:pPr>
              <a:lnSpc>
                <a:spcPct val="140000"/>
              </a:lnSpc>
              <a:buClr>
                <a:srgbClr val="FF6600"/>
              </a:buClr>
              <a:buSzPct val="70000"/>
              <a:buFont typeface="Zapf Dingbats" pitchFamily="82" charset="2"/>
              <a:buChar char="n"/>
            </a:pPr>
            <a:r>
              <a:rPr lang="fr-BE" altLang="fr-FR" sz="2200" b="0" dirty="0">
                <a:solidFill>
                  <a:srgbClr val="4D4D4D"/>
                </a:solidFill>
              </a:rPr>
              <a:t>Acceptées par la </a:t>
            </a:r>
            <a:r>
              <a:rPr lang="fr-BE" altLang="fr-FR" sz="2200" b="0" u="sng" dirty="0">
                <a:solidFill>
                  <a:srgbClr val="FF9900"/>
                </a:solidFill>
              </a:rPr>
              <a:t>signature de l’entrepreneur ou de son délégué</a:t>
            </a:r>
            <a:r>
              <a:rPr lang="fr-BE" altLang="fr-FR" sz="2200" b="0" u="sng" dirty="0">
                <a:solidFill>
                  <a:srgbClr val="FF0000"/>
                </a:solidFill>
              </a:rPr>
              <a:t> </a:t>
            </a:r>
          </a:p>
          <a:p>
            <a:pPr>
              <a:lnSpc>
                <a:spcPct val="140000"/>
              </a:lnSpc>
              <a:buClr>
                <a:srgbClr val="FF6600"/>
              </a:buClr>
              <a:buSzPct val="70000"/>
              <a:buFont typeface="Zapf Dingbats" pitchFamily="82" charset="2"/>
              <a:buChar char="n"/>
            </a:pPr>
            <a:r>
              <a:rPr lang="fr-BE" altLang="fr-FR" sz="2200" b="0" dirty="0">
                <a:solidFill>
                  <a:srgbClr val="4D4D4D"/>
                </a:solidFill>
              </a:rPr>
              <a:t>Valables pour un </a:t>
            </a:r>
            <a:r>
              <a:rPr lang="fr-BE" altLang="fr-FR" sz="2200" b="0" dirty="0">
                <a:solidFill>
                  <a:srgbClr val="FF9900"/>
                </a:solidFill>
              </a:rPr>
              <a:t>délai</a:t>
            </a:r>
            <a:r>
              <a:rPr lang="fr-BE" altLang="fr-FR" sz="2200" b="0" dirty="0">
                <a:solidFill>
                  <a:srgbClr val="4D4D4D"/>
                </a:solidFill>
              </a:rPr>
              <a:t> et un projet </a:t>
            </a:r>
            <a:r>
              <a:rPr lang="fr-BE" altLang="fr-FR" sz="2200" b="0" dirty="0">
                <a:solidFill>
                  <a:srgbClr val="FF9900"/>
                </a:solidFill>
              </a:rPr>
              <a:t>déterminé</a:t>
            </a:r>
            <a:r>
              <a:rPr lang="fr-BE" altLang="fr-FR" sz="2200" b="0" dirty="0">
                <a:solidFill>
                  <a:srgbClr val="4D4D4D"/>
                </a:solidFill>
              </a:rPr>
              <a:t>.</a:t>
            </a:r>
          </a:p>
        </p:txBody>
      </p:sp>
    </p:spTree>
    <p:extLst>
      <p:ext uri="{BB962C8B-B14F-4D97-AF65-F5344CB8AC3E}">
        <p14:creationId xmlns:p14="http://schemas.microsoft.com/office/powerpoint/2010/main" val="56662042"/>
      </p:ext>
    </p:extLst>
  </p:cSld>
  <p:clrMapOvr>
    <a:masterClrMapping/>
  </p:clrMapOvr>
  <p:transition>
    <p:wipe dir="u"/>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95288" y="116632"/>
            <a:ext cx="8132762" cy="712788"/>
          </a:xfrm>
          <a:solidFill>
            <a:srgbClr val="7030A0"/>
          </a:solidFill>
        </p:spPr>
        <p:txBody>
          <a:bodyPr/>
          <a:lstStyle/>
          <a:p>
            <a:r>
              <a:rPr lang="fr-BE" sz="2400" dirty="0" smtClean="0">
                <a:solidFill>
                  <a:schemeClr val="bg1"/>
                </a:solidFill>
              </a:rPr>
              <a:t>Instructions </a:t>
            </a:r>
            <a:r>
              <a:rPr lang="fr-BE" sz="2400" dirty="0">
                <a:solidFill>
                  <a:schemeClr val="bg1"/>
                </a:solidFill>
              </a:rPr>
              <a:t>particulières sécurité P</a:t>
            </a:r>
            <a:r>
              <a:rPr lang="fr-BE" sz="2400" dirty="0" smtClean="0">
                <a:solidFill>
                  <a:schemeClr val="bg1"/>
                </a:solidFill>
              </a:rPr>
              <a:t>ostes/Lignes/Câbles</a:t>
            </a:r>
            <a:br>
              <a:rPr lang="fr-BE" sz="2400" dirty="0" smtClean="0">
                <a:solidFill>
                  <a:schemeClr val="bg1"/>
                </a:solidFill>
              </a:rPr>
            </a:br>
            <a:r>
              <a:rPr lang="fr-BE" sz="2400" dirty="0" smtClean="0">
                <a:solidFill>
                  <a:schemeClr val="bg1"/>
                </a:solidFill>
                <a:sym typeface="Wingdings" panose="05000000000000000000" pitchFamily="2" charset="2"/>
              </a:rPr>
              <a:t></a:t>
            </a:r>
            <a:r>
              <a:rPr lang="fr-BE" sz="2400" dirty="0" smtClean="0">
                <a:solidFill>
                  <a:schemeClr val="bg1"/>
                </a:solidFill>
              </a:rPr>
              <a:t> IPSP/IPSL/IPSC</a:t>
            </a:r>
            <a:endParaRPr lang="fr-BE" dirty="0">
              <a:solidFill>
                <a:schemeClr val="bg1"/>
              </a:solidFill>
            </a:endParaRPr>
          </a:p>
        </p:txBody>
      </p:sp>
      <p:sp>
        <p:nvSpPr>
          <p:cNvPr id="2" name="Content Placeholder 1"/>
          <p:cNvSpPr>
            <a:spLocks noGrp="1"/>
          </p:cNvSpPr>
          <p:nvPr>
            <p:ph type="body" sz="quarter" idx="13"/>
          </p:nvPr>
        </p:nvSpPr>
        <p:spPr>
          <a:xfrm>
            <a:off x="396000" y="1092357"/>
            <a:ext cx="8132400" cy="4262400"/>
          </a:xfrm>
        </p:spPr>
        <p:txBody>
          <a:bodyPr/>
          <a:lstStyle/>
          <a:p>
            <a:pPr>
              <a:lnSpc>
                <a:spcPct val="140000"/>
              </a:lnSpc>
              <a:buClr>
                <a:srgbClr val="FF6600"/>
              </a:buClr>
              <a:buSzPct val="70000"/>
              <a:buFont typeface="Zapf Dingbats" pitchFamily="82" charset="2"/>
              <a:buChar char="n"/>
            </a:pPr>
            <a:r>
              <a:rPr lang="fr-BE" altLang="fr-FR" sz="2200" b="0" dirty="0">
                <a:solidFill>
                  <a:srgbClr val="4D4D4D"/>
                </a:solidFill>
              </a:rPr>
              <a:t>Organisent la </a:t>
            </a:r>
            <a:r>
              <a:rPr lang="fr-BE" altLang="fr-FR" sz="2200" b="0" dirty="0">
                <a:solidFill>
                  <a:srgbClr val="FF9900"/>
                </a:solidFill>
              </a:rPr>
              <a:t>communication</a:t>
            </a:r>
            <a:r>
              <a:rPr lang="fr-BE" altLang="fr-FR" sz="2200" b="0" dirty="0">
                <a:solidFill>
                  <a:srgbClr val="4D4D4D"/>
                </a:solidFill>
              </a:rPr>
              <a:t>. </a:t>
            </a:r>
          </a:p>
          <a:p>
            <a:pPr>
              <a:lnSpc>
                <a:spcPct val="140000"/>
              </a:lnSpc>
              <a:buClr>
                <a:srgbClr val="FF6600"/>
              </a:buClr>
              <a:buSzPct val="70000"/>
              <a:buFont typeface="Zapf Dingbats" pitchFamily="82" charset="2"/>
              <a:buChar char="n"/>
            </a:pPr>
            <a:r>
              <a:rPr lang="fr-BE" altLang="fr-FR" sz="2200" b="0" dirty="0">
                <a:solidFill>
                  <a:srgbClr val="FF9900"/>
                </a:solidFill>
              </a:rPr>
              <a:t>N’autorisent</a:t>
            </a:r>
            <a:r>
              <a:rPr lang="fr-BE" altLang="fr-FR" sz="2200" b="0" dirty="0">
                <a:solidFill>
                  <a:srgbClr val="4D4D4D"/>
                </a:solidFill>
              </a:rPr>
              <a:t> pas les travaux (rôle de l’AD(A)T). </a:t>
            </a:r>
          </a:p>
          <a:p>
            <a:pPr>
              <a:lnSpc>
                <a:spcPct val="140000"/>
              </a:lnSpc>
              <a:buClr>
                <a:srgbClr val="FF6600"/>
              </a:buClr>
              <a:buSzPct val="70000"/>
              <a:buFont typeface="Zapf Dingbats" pitchFamily="82" charset="2"/>
              <a:buChar char="n"/>
            </a:pPr>
            <a:r>
              <a:rPr lang="fr-BE" altLang="fr-FR" sz="2200" b="0" dirty="0">
                <a:solidFill>
                  <a:srgbClr val="4D4D4D"/>
                </a:solidFill>
              </a:rPr>
              <a:t>Permet au chargé des travaux </a:t>
            </a:r>
            <a:r>
              <a:rPr lang="fr-BE" altLang="fr-FR" sz="2200" b="0" dirty="0">
                <a:solidFill>
                  <a:srgbClr val="FF9900"/>
                </a:solidFill>
              </a:rPr>
              <a:t>d’informer</a:t>
            </a:r>
            <a:r>
              <a:rPr lang="fr-BE" altLang="fr-FR" sz="2200" b="0" dirty="0">
                <a:solidFill>
                  <a:srgbClr val="4D4D4D"/>
                </a:solidFill>
              </a:rPr>
              <a:t> les exécutants.</a:t>
            </a:r>
          </a:p>
          <a:p>
            <a:pPr>
              <a:lnSpc>
                <a:spcPct val="140000"/>
              </a:lnSpc>
              <a:buClr>
                <a:srgbClr val="FF6600"/>
              </a:buClr>
              <a:buSzPct val="70000"/>
              <a:buFont typeface="Zapf Dingbats" pitchFamily="82" charset="2"/>
              <a:buChar char="n"/>
            </a:pPr>
            <a:r>
              <a:rPr lang="fr-BE" altLang="fr-FR" sz="2200" b="0" dirty="0">
                <a:solidFill>
                  <a:srgbClr val="4D4D4D"/>
                </a:solidFill>
              </a:rPr>
              <a:t> </a:t>
            </a:r>
            <a:r>
              <a:rPr lang="fr-BE" altLang="fr-FR" sz="2200" b="0" dirty="0" smtClean="0">
                <a:solidFill>
                  <a:srgbClr val="4D4D4D"/>
                </a:solidFill>
              </a:rPr>
              <a:t>Tous les </a:t>
            </a:r>
            <a:r>
              <a:rPr lang="fr-BE" altLang="fr-FR" sz="2200" b="0" dirty="0">
                <a:solidFill>
                  <a:srgbClr val="4D4D4D"/>
                </a:solidFill>
              </a:rPr>
              <a:t>travailleurs </a:t>
            </a:r>
            <a:r>
              <a:rPr lang="fr-BE" altLang="fr-FR" sz="2200" b="0" dirty="0">
                <a:solidFill>
                  <a:srgbClr val="FF9900"/>
                </a:solidFill>
              </a:rPr>
              <a:t>confirment</a:t>
            </a:r>
            <a:r>
              <a:rPr lang="fr-BE" altLang="fr-FR" sz="2200" b="0" dirty="0">
                <a:solidFill>
                  <a:srgbClr val="4D4D4D"/>
                </a:solidFill>
              </a:rPr>
              <a:t> qu’ils ont reçu l’information en </a:t>
            </a:r>
            <a:r>
              <a:rPr lang="fr-BE" altLang="fr-FR" sz="2200" b="0" dirty="0">
                <a:solidFill>
                  <a:srgbClr val="FF9900"/>
                </a:solidFill>
              </a:rPr>
              <a:t>signant tous</a:t>
            </a:r>
            <a:r>
              <a:rPr lang="fr-BE" altLang="fr-FR" sz="2200" b="0" dirty="0">
                <a:solidFill>
                  <a:srgbClr val="4D4D4D"/>
                </a:solidFill>
              </a:rPr>
              <a:t> les IPSL. </a:t>
            </a:r>
          </a:p>
          <a:p>
            <a:pPr>
              <a:lnSpc>
                <a:spcPct val="140000"/>
              </a:lnSpc>
              <a:buClr>
                <a:srgbClr val="FF6600"/>
              </a:buClr>
              <a:buSzPct val="70000"/>
              <a:buFont typeface="Zapf Dingbats" pitchFamily="82" charset="2"/>
              <a:buChar char="n"/>
            </a:pPr>
            <a:r>
              <a:rPr lang="fr-BE" altLang="fr-FR" sz="2200" b="0" dirty="0">
                <a:solidFill>
                  <a:srgbClr val="4D4D4D"/>
                </a:solidFill>
              </a:rPr>
              <a:t>Le chargé des travaux doit toujours avoir sa copie disponible sur chantier et la fournir à la </a:t>
            </a:r>
            <a:r>
              <a:rPr lang="fr-BE" altLang="fr-FR" sz="2200" b="0" dirty="0">
                <a:solidFill>
                  <a:srgbClr val="FF9900"/>
                </a:solidFill>
              </a:rPr>
              <a:t>demande</a:t>
            </a:r>
            <a:r>
              <a:rPr lang="fr-BE" altLang="fr-FR" sz="2200" b="0" dirty="0">
                <a:solidFill>
                  <a:srgbClr val="4D4D4D"/>
                </a:solidFill>
              </a:rPr>
              <a:t> d’un agent Elia.</a:t>
            </a:r>
          </a:p>
          <a:p>
            <a:pPr>
              <a:lnSpc>
                <a:spcPct val="140000"/>
              </a:lnSpc>
              <a:buClr>
                <a:srgbClr val="FF6600"/>
              </a:buClr>
              <a:buSzPct val="70000"/>
              <a:buFont typeface="Zapf Dingbats" pitchFamily="82" charset="2"/>
              <a:buChar char="n"/>
            </a:pPr>
            <a:r>
              <a:rPr lang="fr-BE" altLang="fr-FR" sz="2200" b="0" dirty="0">
                <a:solidFill>
                  <a:srgbClr val="4D4D4D"/>
                </a:solidFill>
              </a:rPr>
              <a:t>Met en évidence les risques supplémentaires apportés par les tiers (obligation loi B.E.T. ch.4 art 10). </a:t>
            </a:r>
          </a:p>
          <a:p>
            <a:endParaRPr lang="nl-BE" sz="2200" dirty="0"/>
          </a:p>
        </p:txBody>
      </p:sp>
    </p:spTree>
    <p:extLst>
      <p:ext uri="{BB962C8B-B14F-4D97-AF65-F5344CB8AC3E}">
        <p14:creationId xmlns:p14="http://schemas.microsoft.com/office/powerpoint/2010/main" val="2616355626"/>
      </p:ext>
    </p:extLst>
  </p:cSld>
  <p:clrMapOvr>
    <a:masterClrMapping/>
  </p:clrMapOvr>
  <p:transition>
    <p:wipe dir="u"/>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9131300" cy="764704"/>
          </a:xfrm>
          <a:prstGeom prst="rect">
            <a:avLst/>
          </a:prstGeom>
          <a:solidFill>
            <a:srgbClr val="7030A0"/>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fr-BE" sz="2400" dirty="0" smtClean="0">
                <a:solidFill>
                  <a:schemeClr val="bg1"/>
                </a:solidFill>
              </a:rPr>
              <a:t>Instructions particulières sécurité postes/Lignes/Câbles</a:t>
            </a:r>
            <a:br>
              <a:rPr lang="fr-BE" sz="2400" dirty="0" smtClean="0">
                <a:solidFill>
                  <a:schemeClr val="bg1"/>
                </a:solidFill>
              </a:rPr>
            </a:br>
            <a:r>
              <a:rPr lang="fr-BE" sz="2400" dirty="0" smtClean="0">
                <a:solidFill>
                  <a:schemeClr val="bg1"/>
                </a:solidFill>
                <a:sym typeface="Wingdings" panose="05000000000000000000" pitchFamily="2" charset="2"/>
              </a:rPr>
              <a:t></a:t>
            </a:r>
            <a:r>
              <a:rPr lang="fr-BE" sz="2400" dirty="0" smtClean="0">
                <a:solidFill>
                  <a:schemeClr val="bg1"/>
                </a:solidFill>
              </a:rPr>
              <a:t> IPSL/IPSL/IPSC</a:t>
            </a:r>
            <a:endParaRPr lang="fr-BE" dirty="0">
              <a:solidFill>
                <a:schemeClr val="bg1"/>
              </a:solidFill>
            </a:endParaRPr>
          </a:p>
        </p:txBody>
      </p:sp>
      <p:grpSp>
        <p:nvGrpSpPr>
          <p:cNvPr id="4" name="Group 2"/>
          <p:cNvGrpSpPr>
            <a:grpSpLocks/>
          </p:cNvGrpSpPr>
          <p:nvPr/>
        </p:nvGrpSpPr>
        <p:grpSpPr bwMode="auto">
          <a:xfrm>
            <a:off x="157391" y="831939"/>
            <a:ext cx="8892480" cy="5186834"/>
            <a:chOff x="22" y="0"/>
            <a:chExt cx="5738" cy="3749"/>
          </a:xfrm>
        </p:grpSpPr>
        <p:pic>
          <p:nvPicPr>
            <p:cNvPr id="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 y="28"/>
              <a:ext cx="2811" cy="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 y="0"/>
              <a:ext cx="2922" cy="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8" name="Text Box 5"/>
          <p:cNvSpPr txBox="1">
            <a:spLocks noChangeArrowheads="1"/>
          </p:cNvSpPr>
          <p:nvPr/>
        </p:nvSpPr>
        <p:spPr bwMode="auto">
          <a:xfrm>
            <a:off x="1594066" y="6068587"/>
            <a:ext cx="57635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000" dirty="0">
                <a:solidFill>
                  <a:srgbClr val="FF0000"/>
                </a:solidFill>
              </a:rPr>
              <a:t>Check-list des mesures de sécurité</a:t>
            </a:r>
          </a:p>
        </p:txBody>
      </p:sp>
    </p:spTree>
    <p:extLst>
      <p:ext uri="{BB962C8B-B14F-4D97-AF65-F5344CB8AC3E}">
        <p14:creationId xmlns:p14="http://schemas.microsoft.com/office/powerpoint/2010/main" val="10206193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9131300" cy="764704"/>
          </a:xfrm>
          <a:prstGeom prst="rect">
            <a:avLst/>
          </a:prstGeom>
          <a:solidFill>
            <a:srgbClr val="7030A0"/>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fr-BE" sz="2400" dirty="0" smtClean="0">
                <a:solidFill>
                  <a:schemeClr val="bg1"/>
                </a:solidFill>
              </a:rPr>
              <a:t>Instructions particulières sécurité postes/Lignes/Câbles</a:t>
            </a:r>
            <a:br>
              <a:rPr lang="fr-BE" sz="2400" dirty="0" smtClean="0">
                <a:solidFill>
                  <a:schemeClr val="bg1"/>
                </a:solidFill>
              </a:rPr>
            </a:br>
            <a:r>
              <a:rPr lang="fr-BE" sz="2400" dirty="0" smtClean="0">
                <a:solidFill>
                  <a:schemeClr val="bg1"/>
                </a:solidFill>
                <a:sym typeface="Wingdings" panose="05000000000000000000" pitchFamily="2" charset="2"/>
              </a:rPr>
              <a:t></a:t>
            </a:r>
            <a:r>
              <a:rPr lang="fr-BE" sz="2400" dirty="0" smtClean="0">
                <a:solidFill>
                  <a:schemeClr val="bg1"/>
                </a:solidFill>
              </a:rPr>
              <a:t> IPSL/IPSL/IPSC</a:t>
            </a:r>
            <a:endParaRPr lang="fr-BE" dirty="0">
              <a:solidFill>
                <a:schemeClr val="bg1"/>
              </a:solidFill>
            </a:endParaRPr>
          </a:p>
        </p:txBody>
      </p:sp>
      <p:pic>
        <p:nvPicPr>
          <p:cNvPr id="1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55625" y="751978"/>
            <a:ext cx="3995863" cy="562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9749" y="919997"/>
            <a:ext cx="4014317" cy="246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5"/>
          <p:cNvSpPr txBox="1">
            <a:spLocks noChangeArrowheads="1"/>
          </p:cNvSpPr>
          <p:nvPr/>
        </p:nvSpPr>
        <p:spPr bwMode="auto">
          <a:xfrm rot="1146967">
            <a:off x="982593" y="1890277"/>
            <a:ext cx="3348339" cy="630942"/>
          </a:xfrm>
          <a:prstGeom prst="rect">
            <a:avLst/>
          </a:prstGeom>
          <a:solidFill>
            <a:srgbClr val="FFFFCC"/>
          </a:solidFill>
          <a:ln w="127" algn="ctr">
            <a:solidFill>
              <a:srgbClr val="A6A6A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400" dirty="0">
                <a:solidFill>
                  <a:srgbClr val="FF9900"/>
                </a:solidFill>
              </a:rPr>
              <a:t>Tout le monde signe:</a:t>
            </a:r>
          </a:p>
          <a:p>
            <a:pPr>
              <a:spcBef>
                <a:spcPct val="50000"/>
              </a:spcBef>
            </a:pPr>
            <a:r>
              <a:rPr lang="fr-BE" altLang="fr-FR" sz="1400" dirty="0">
                <a:solidFill>
                  <a:srgbClr val="FF9900"/>
                </a:solidFill>
              </a:rPr>
              <a:t>  CT + Exécutants</a:t>
            </a:r>
          </a:p>
        </p:txBody>
      </p:sp>
      <p:pic>
        <p:nvPicPr>
          <p:cNvPr id="13"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83031" y="919996"/>
            <a:ext cx="4104902" cy="5461753"/>
          </a:xfrm>
          <a:prstGeom prst="rect">
            <a:avLst/>
          </a:prstGeom>
          <a:noFill/>
          <a:ln w="127" algn="ctr">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5"/>
          <p:cNvSpPr txBox="1">
            <a:spLocks noChangeArrowheads="1"/>
          </p:cNvSpPr>
          <p:nvPr/>
        </p:nvSpPr>
        <p:spPr bwMode="auto">
          <a:xfrm>
            <a:off x="1594066" y="6068587"/>
            <a:ext cx="67943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000" dirty="0">
                <a:solidFill>
                  <a:srgbClr val="FF0000"/>
                </a:solidFill>
              </a:rPr>
              <a:t>Check-list </a:t>
            </a:r>
            <a:r>
              <a:rPr lang="fr-BE" altLang="fr-FR" sz="2000" dirty="0" smtClean="0">
                <a:solidFill>
                  <a:srgbClr val="FF0000"/>
                </a:solidFill>
              </a:rPr>
              <a:t>avec signatures et profil du </a:t>
            </a:r>
            <a:r>
              <a:rPr lang="fr-BE" altLang="fr-FR" sz="2000" dirty="0" err="1" smtClean="0">
                <a:solidFill>
                  <a:srgbClr val="FF0000"/>
                </a:solidFill>
              </a:rPr>
              <a:t>pylone</a:t>
            </a:r>
            <a:endParaRPr lang="fr-BE" altLang="fr-FR" sz="2000" dirty="0">
              <a:solidFill>
                <a:srgbClr val="FF0000"/>
              </a:solidFill>
            </a:endParaRPr>
          </a:p>
        </p:txBody>
      </p:sp>
    </p:spTree>
    <p:extLst>
      <p:ext uri="{BB962C8B-B14F-4D97-AF65-F5344CB8AC3E}">
        <p14:creationId xmlns:p14="http://schemas.microsoft.com/office/powerpoint/2010/main" val="14893803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solidFill>
            <a:schemeClr val="accent4">
              <a:lumMod val="40000"/>
              <a:lumOff val="60000"/>
            </a:schemeClr>
          </a:solidFill>
        </p:spPr>
        <p:txBody>
          <a:bodyPr/>
          <a:lstStyle/>
          <a:p>
            <a:pPr algn="l"/>
            <a:r>
              <a:rPr lang="fr-FR" dirty="0" smtClean="0">
                <a:solidFill>
                  <a:schemeClr val="bg1"/>
                </a:solidFill>
              </a:rPr>
              <a:t>Permis de feu   </a:t>
            </a:r>
          </a:p>
        </p:txBody>
      </p:sp>
      <p:pic>
        <p:nvPicPr>
          <p:cNvPr id="44035" name="Picture 3" descr="MCj04348160000[1]">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951" y="0"/>
            <a:ext cx="1628799"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ChangeArrowheads="1"/>
          </p:cNvSpPr>
          <p:nvPr/>
        </p:nvSpPr>
        <p:spPr bwMode="auto">
          <a:xfrm>
            <a:off x="0" y="5432449"/>
            <a:ext cx="8453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 algn="ctr">
                <a:solidFill>
                  <a:srgbClr val="000000"/>
                </a:solidFill>
                <a:miter lim="800000"/>
                <a:headEnd/>
                <a:tailEnd/>
              </a14:hiddenLine>
            </a:ext>
          </a:extLst>
        </p:spPr>
        <p:txBody>
          <a:bodyPr wrap="square" anchor="ctr">
            <a:spAutoFit/>
          </a:bodyPr>
          <a:lstStyle/>
          <a:p>
            <a:pPr algn="l">
              <a:buFontTx/>
              <a:buChar char="•"/>
            </a:pPr>
            <a:endParaRPr lang="nl-BE" sz="2400" dirty="0">
              <a:solidFill>
                <a:srgbClr val="21363C"/>
              </a:solidFill>
              <a:latin typeface="Verdana" pitchFamily="34" charset="0"/>
            </a:endParaRPr>
          </a:p>
          <a:p>
            <a:pPr algn="l">
              <a:buFontTx/>
              <a:buChar char="•"/>
            </a:pPr>
            <a:endParaRPr lang="nl-BE" sz="2400" dirty="0">
              <a:solidFill>
                <a:srgbClr val="F86613"/>
              </a:solidFill>
              <a:latin typeface="Verdana" pitchFamily="34" charset="0"/>
            </a:endParaRPr>
          </a:p>
          <a:p>
            <a:endParaRPr lang="nl-BE" sz="2400" dirty="0">
              <a:solidFill>
                <a:srgbClr val="F86613"/>
              </a:solidFill>
              <a:latin typeface="Verdana" pitchFamily="34" charset="0"/>
            </a:endParaRPr>
          </a:p>
        </p:txBody>
      </p:sp>
      <p:graphicFrame>
        <p:nvGraphicFramePr>
          <p:cNvPr id="2" name="Diagram 1"/>
          <p:cNvGraphicFramePr/>
          <p:nvPr>
            <p:extLst>
              <p:ext uri="{D42A27DB-BD31-4B8C-83A1-F6EECF244321}">
                <p14:modId xmlns:p14="http://schemas.microsoft.com/office/powerpoint/2010/main" val="2340844302"/>
              </p:ext>
            </p:extLst>
          </p:nvPr>
        </p:nvGraphicFramePr>
        <p:xfrm>
          <a:off x="467544" y="1397000"/>
          <a:ext cx="8208912" cy="4840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p:cNvSpPr/>
          <p:nvPr/>
        </p:nvSpPr>
        <p:spPr>
          <a:xfrm rot="21116789">
            <a:off x="5150312" y="142118"/>
            <a:ext cx="2878801" cy="523220"/>
          </a:xfrm>
          <a:prstGeom prst="rect">
            <a:avLst/>
          </a:prstGeom>
          <a:noFill/>
        </p:spPr>
        <p:txBody>
          <a:bodyPr wrap="none">
            <a:spAutoFit/>
          </a:bodyPr>
          <a:lstStyle/>
          <a:p>
            <a:pPr>
              <a:defRPr/>
            </a:pPr>
            <a:r>
              <a:rPr lang="en-US" b="1" dirty="0">
                <a:ln w="10541" cmpd="sng">
                  <a:solidFill>
                    <a:srgbClr val="7D7D7D">
                      <a:tint val="100000"/>
                      <a:shade val="100000"/>
                      <a:satMod val="110000"/>
                    </a:srgbClr>
                  </a:solidFill>
                  <a:prstDash val="solid"/>
                </a:ln>
                <a:solidFill>
                  <a:srgbClr val="FF3300"/>
                </a:solidFill>
                <a:latin typeface="+mj-lt"/>
              </a:rPr>
              <a:t>= </a:t>
            </a:r>
            <a:r>
              <a:rPr lang="en-US" b="1" dirty="0" smtClean="0">
                <a:ln w="10541" cmpd="sng">
                  <a:solidFill>
                    <a:srgbClr val="7D7D7D">
                      <a:tint val="100000"/>
                      <a:shade val="100000"/>
                      <a:satMod val="110000"/>
                    </a:srgbClr>
                  </a:solidFill>
                  <a:prstDash val="solid"/>
                </a:ln>
                <a:solidFill>
                  <a:srgbClr val="FF3300"/>
                </a:solidFill>
                <a:latin typeface="+mj-lt"/>
              </a:rPr>
              <a:t>AR </a:t>
            </a:r>
            <a:r>
              <a:rPr lang="en-US" b="1" dirty="0" err="1" smtClean="0">
                <a:ln w="10541" cmpd="sng">
                  <a:solidFill>
                    <a:srgbClr val="7D7D7D">
                      <a:tint val="100000"/>
                      <a:shade val="100000"/>
                      <a:satMod val="110000"/>
                    </a:srgbClr>
                  </a:solidFill>
                  <a:prstDash val="solid"/>
                </a:ln>
                <a:solidFill>
                  <a:srgbClr val="FF3300"/>
                </a:solidFill>
                <a:latin typeface="+mj-lt"/>
              </a:rPr>
              <a:t>spécifique</a:t>
            </a:r>
            <a:endParaRPr lang="en-US" b="1" dirty="0">
              <a:ln w="10541" cmpd="sng">
                <a:solidFill>
                  <a:srgbClr val="7D7D7D">
                    <a:tint val="100000"/>
                    <a:shade val="100000"/>
                    <a:satMod val="110000"/>
                  </a:srgbClr>
                </a:solidFill>
                <a:prstDash val="solid"/>
              </a:ln>
              <a:solidFill>
                <a:srgbClr val="FF3300"/>
              </a:solidFill>
              <a:latin typeface="+mj-lt"/>
            </a:endParaRPr>
          </a:p>
        </p:txBody>
      </p:sp>
    </p:spTree>
    <p:extLst>
      <p:ext uri="{BB962C8B-B14F-4D97-AF65-F5344CB8AC3E}">
        <p14:creationId xmlns:p14="http://schemas.microsoft.com/office/powerpoint/2010/main" val="3375649057"/>
      </p:ext>
    </p:extLst>
  </p:cSld>
  <p:clrMapOvr>
    <a:masterClrMapping/>
  </p:clrMapOvr>
  <p:transition>
    <p:wipe dir="u"/>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solidFill>
            <a:schemeClr val="accent4">
              <a:lumMod val="40000"/>
              <a:lumOff val="60000"/>
            </a:schemeClr>
          </a:solidFill>
        </p:spPr>
        <p:txBody>
          <a:bodyPr/>
          <a:lstStyle/>
          <a:p>
            <a:pPr algn="l"/>
            <a:r>
              <a:rPr lang="fr-FR" dirty="0" smtClean="0">
                <a:solidFill>
                  <a:schemeClr val="bg1"/>
                </a:solidFill>
              </a:rPr>
              <a:t>Permis de feu</a:t>
            </a:r>
          </a:p>
        </p:txBody>
      </p:sp>
      <p:pic>
        <p:nvPicPr>
          <p:cNvPr id="45059"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388" y="765175"/>
            <a:ext cx="4019550" cy="568801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84663" y="765175"/>
            <a:ext cx="4437062" cy="568801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Explosion 2 5"/>
          <p:cNvSpPr/>
          <p:nvPr/>
        </p:nvSpPr>
        <p:spPr bwMode="auto">
          <a:xfrm>
            <a:off x="5148263" y="908050"/>
            <a:ext cx="2735262" cy="1008063"/>
          </a:xfrm>
          <a:prstGeom prst="irregularSeal2">
            <a:avLst/>
          </a:prstGeom>
          <a:solidFill>
            <a:srgbClr val="FF3300">
              <a:alpha val="45000"/>
            </a:srgbClr>
          </a:solidFill>
          <a:ln w="127" cap="flat" cmpd="sng" algn="ctr">
            <a:solidFill>
              <a:srgbClr val="A6A6A6"/>
            </a:solidFill>
            <a:prstDash val="solid"/>
            <a:round/>
            <a:headEnd type="none" w="med" len="med"/>
            <a:tailEnd type="none" w="med" len="med"/>
          </a:ln>
          <a:effectLst/>
        </p:spPr>
        <p:txBody>
          <a:bodyPr/>
          <a:lstStyle/>
          <a:p>
            <a:pPr>
              <a:defRPr/>
            </a:pPr>
            <a:endParaRPr lang="en-GB" dirty="0">
              <a:gradFill flip="none" rotWithShape="1">
                <a:gsLst>
                  <a:gs pos="0">
                    <a:schemeClr val="tx1">
                      <a:tint val="66000"/>
                      <a:satMod val="160000"/>
                    </a:schemeClr>
                  </a:gs>
                  <a:gs pos="91000">
                    <a:schemeClr val="tx1">
                      <a:tint val="44500"/>
                      <a:satMod val="160000"/>
                    </a:schemeClr>
                  </a:gs>
                  <a:gs pos="100000">
                    <a:schemeClr val="tx1">
                      <a:tint val="23500"/>
                      <a:satMod val="160000"/>
                    </a:schemeClr>
                  </a:gs>
                </a:gsLst>
                <a:path path="circle">
                  <a:fillToRect l="50000" t="50000" r="50000" b="50000"/>
                </a:path>
                <a:tileRect/>
              </a:gradFill>
            </a:endParaRPr>
          </a:p>
        </p:txBody>
      </p:sp>
      <p:sp>
        <p:nvSpPr>
          <p:cNvPr id="7" name="Explosion 2 6"/>
          <p:cNvSpPr/>
          <p:nvPr/>
        </p:nvSpPr>
        <p:spPr bwMode="auto">
          <a:xfrm>
            <a:off x="5221288" y="2860675"/>
            <a:ext cx="2736850" cy="1008063"/>
          </a:xfrm>
          <a:prstGeom prst="irregularSeal2">
            <a:avLst/>
          </a:prstGeom>
          <a:solidFill>
            <a:srgbClr val="FF3300">
              <a:alpha val="45000"/>
            </a:srgbClr>
          </a:solidFill>
          <a:ln w="127" cap="flat" cmpd="sng" algn="ctr">
            <a:solidFill>
              <a:srgbClr val="A6A6A6"/>
            </a:solidFill>
            <a:prstDash val="solid"/>
            <a:round/>
            <a:headEnd type="none" w="med" len="med"/>
            <a:tailEnd type="none" w="med" len="med"/>
          </a:ln>
          <a:effectLst/>
        </p:spPr>
        <p:txBody>
          <a:bodyPr/>
          <a:lstStyle/>
          <a:p>
            <a:pPr>
              <a:defRPr/>
            </a:pPr>
            <a:endParaRPr lang="en-GB" dirty="0">
              <a:gradFill flip="none" rotWithShape="1">
                <a:gsLst>
                  <a:gs pos="0">
                    <a:schemeClr val="tx1">
                      <a:tint val="66000"/>
                      <a:satMod val="160000"/>
                    </a:schemeClr>
                  </a:gs>
                  <a:gs pos="91000">
                    <a:schemeClr val="tx1">
                      <a:tint val="44500"/>
                      <a:satMod val="160000"/>
                    </a:schemeClr>
                  </a:gs>
                  <a:gs pos="100000">
                    <a:schemeClr val="tx1">
                      <a:tint val="23500"/>
                      <a:satMod val="160000"/>
                    </a:schemeClr>
                  </a:gs>
                </a:gsLst>
                <a:path path="circle">
                  <a:fillToRect l="50000" t="50000" r="50000" b="50000"/>
                </a:path>
                <a:tileRect/>
              </a:gradFill>
            </a:endParaRPr>
          </a:p>
        </p:txBody>
      </p:sp>
      <p:sp>
        <p:nvSpPr>
          <p:cNvPr id="8" name="Explosion 2 7"/>
          <p:cNvSpPr/>
          <p:nvPr/>
        </p:nvSpPr>
        <p:spPr bwMode="auto">
          <a:xfrm>
            <a:off x="5221288" y="3868738"/>
            <a:ext cx="2736850" cy="1008062"/>
          </a:xfrm>
          <a:prstGeom prst="irregularSeal2">
            <a:avLst/>
          </a:prstGeom>
          <a:solidFill>
            <a:srgbClr val="FF3300">
              <a:alpha val="45000"/>
            </a:srgbClr>
          </a:solidFill>
          <a:ln w="127" cap="flat" cmpd="sng" algn="ctr">
            <a:solidFill>
              <a:srgbClr val="A6A6A6"/>
            </a:solidFill>
            <a:prstDash val="solid"/>
            <a:round/>
            <a:headEnd type="none" w="med" len="med"/>
            <a:tailEnd type="none" w="med" len="med"/>
          </a:ln>
          <a:effectLst/>
        </p:spPr>
        <p:txBody>
          <a:bodyPr/>
          <a:lstStyle/>
          <a:p>
            <a:pPr>
              <a:defRPr/>
            </a:pPr>
            <a:endParaRPr lang="en-GB" dirty="0">
              <a:gradFill flip="none" rotWithShape="1">
                <a:gsLst>
                  <a:gs pos="0">
                    <a:schemeClr val="tx1">
                      <a:tint val="66000"/>
                      <a:satMod val="160000"/>
                    </a:schemeClr>
                  </a:gs>
                  <a:gs pos="91000">
                    <a:schemeClr val="tx1">
                      <a:tint val="44500"/>
                      <a:satMod val="160000"/>
                    </a:schemeClr>
                  </a:gs>
                  <a:gs pos="100000">
                    <a:schemeClr val="tx1">
                      <a:tint val="23500"/>
                      <a:satMod val="160000"/>
                    </a:schemeClr>
                  </a:gs>
                </a:gsLst>
                <a:path path="circle">
                  <a:fillToRect l="50000" t="50000" r="50000" b="50000"/>
                </a:path>
                <a:tileRect/>
              </a:gradFill>
            </a:endParaRPr>
          </a:p>
        </p:txBody>
      </p:sp>
      <p:pic>
        <p:nvPicPr>
          <p:cNvPr id="9" name="Picture 3" descr="MCj04348160000[1]">
            <a:hlinkClick r:id="rId4" action="ppaction://hlinkfile"/>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506656">
            <a:off x="7945888" y="33187"/>
            <a:ext cx="13255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rot="21116789">
            <a:off x="5150312" y="142118"/>
            <a:ext cx="2878801" cy="523220"/>
          </a:xfrm>
          <a:prstGeom prst="rect">
            <a:avLst/>
          </a:prstGeom>
          <a:noFill/>
        </p:spPr>
        <p:txBody>
          <a:bodyPr wrap="none">
            <a:spAutoFit/>
          </a:bodyPr>
          <a:lstStyle/>
          <a:p>
            <a:pPr>
              <a:defRPr/>
            </a:pPr>
            <a:r>
              <a:rPr lang="en-US" b="1" dirty="0">
                <a:ln w="10541" cmpd="sng">
                  <a:solidFill>
                    <a:srgbClr val="7D7D7D">
                      <a:tint val="100000"/>
                      <a:shade val="100000"/>
                      <a:satMod val="110000"/>
                    </a:srgbClr>
                  </a:solidFill>
                  <a:prstDash val="solid"/>
                </a:ln>
                <a:solidFill>
                  <a:srgbClr val="FF3300"/>
                </a:solidFill>
                <a:latin typeface="+mj-lt"/>
              </a:rPr>
              <a:t>= </a:t>
            </a:r>
            <a:r>
              <a:rPr lang="en-US" b="1" dirty="0" smtClean="0">
                <a:ln w="10541" cmpd="sng">
                  <a:solidFill>
                    <a:srgbClr val="7D7D7D">
                      <a:tint val="100000"/>
                      <a:shade val="100000"/>
                      <a:satMod val="110000"/>
                    </a:srgbClr>
                  </a:solidFill>
                  <a:prstDash val="solid"/>
                </a:ln>
                <a:solidFill>
                  <a:srgbClr val="FF3300"/>
                </a:solidFill>
                <a:latin typeface="+mj-lt"/>
              </a:rPr>
              <a:t>AR </a:t>
            </a:r>
            <a:r>
              <a:rPr lang="en-US" b="1" dirty="0" err="1" smtClean="0">
                <a:ln w="10541" cmpd="sng">
                  <a:solidFill>
                    <a:srgbClr val="7D7D7D">
                      <a:tint val="100000"/>
                      <a:shade val="100000"/>
                      <a:satMod val="110000"/>
                    </a:srgbClr>
                  </a:solidFill>
                  <a:prstDash val="solid"/>
                </a:ln>
                <a:solidFill>
                  <a:srgbClr val="FF3300"/>
                </a:solidFill>
                <a:latin typeface="+mj-lt"/>
              </a:rPr>
              <a:t>spécifique</a:t>
            </a:r>
            <a:endParaRPr lang="en-US" b="1" dirty="0">
              <a:ln w="10541" cmpd="sng">
                <a:solidFill>
                  <a:srgbClr val="7D7D7D">
                    <a:tint val="100000"/>
                    <a:shade val="100000"/>
                    <a:satMod val="110000"/>
                  </a:srgbClr>
                </a:solidFill>
                <a:prstDash val="solid"/>
              </a:ln>
              <a:solidFill>
                <a:srgbClr val="FF3300"/>
              </a:solidFill>
              <a:latin typeface="+mj-lt"/>
            </a:endParaRPr>
          </a:p>
        </p:txBody>
      </p:sp>
    </p:spTree>
    <p:extLst>
      <p:ext uri="{BB962C8B-B14F-4D97-AF65-F5344CB8AC3E}">
        <p14:creationId xmlns:p14="http://schemas.microsoft.com/office/powerpoint/2010/main" val="166061729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grpId="0" nodeType="afterEffect">
                                  <p:stCondLst>
                                    <p:cond delay="3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1" name="Picture 3" descr="Y:\SAFE_SUPPORT\08 Information &amp; communication\8.08. Foto's_photos\Lines\HSLines-Schepdaal (14).JPG"/>
          <p:cNvPicPr>
            <a:picLocks noChangeAspect="1" noChangeArrowheads="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flipH="1">
            <a:off x="-13940" y="13940"/>
            <a:ext cx="9157940" cy="684406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395288" y="332656"/>
            <a:ext cx="8132762" cy="712788"/>
          </a:xfrm>
        </p:spPr>
        <p:txBody>
          <a:bodyPr/>
          <a:lstStyle/>
          <a:p>
            <a:r>
              <a:rPr lang="fr-BE" altLang="fr-FR" dirty="0">
                <a:solidFill>
                  <a:srgbClr val="FF9900"/>
                </a:solidFill>
              </a:rPr>
              <a:t>Table des matières</a:t>
            </a:r>
            <a:r>
              <a:rPr lang="en-US" altLang="fr-FR" dirty="0">
                <a:solidFill>
                  <a:srgbClr val="FF9900"/>
                </a:solidFill>
              </a:rPr>
              <a:t/>
            </a:r>
            <a:br>
              <a:rPr lang="en-US" altLang="fr-FR" dirty="0">
                <a:solidFill>
                  <a:srgbClr val="FF9900"/>
                </a:solidFill>
              </a:rPr>
            </a:br>
            <a:endParaRPr lang="fr-BE" dirty="0"/>
          </a:p>
        </p:txBody>
      </p:sp>
      <p:sp>
        <p:nvSpPr>
          <p:cNvPr id="5" name="Rectangle 4"/>
          <p:cNvSpPr>
            <a:spLocks noChangeArrowheads="1"/>
          </p:cNvSpPr>
          <p:nvPr/>
        </p:nvSpPr>
        <p:spPr bwMode="auto">
          <a:xfrm>
            <a:off x="431800" y="880815"/>
            <a:ext cx="8280400" cy="4997037"/>
          </a:xfrm>
          <a:prstGeom prst="rect">
            <a:avLst/>
          </a:prstGeom>
          <a:solidFill>
            <a:srgbClr val="FF6600">
              <a:alpha val="0"/>
            </a:srgbClr>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p>
            <a:pPr marL="342900" lvl="0" indent="-342900" algn="l" eaLnBrk="0" fontAlgn="base" hangingPunct="0">
              <a:spcAft>
                <a:spcPts val="0"/>
              </a:spcAft>
              <a:buFont typeface="+mj-lt"/>
              <a:buAutoNum type="arabicPeriod"/>
              <a:tabLst>
                <a:tab pos="457200" algn="l"/>
              </a:tabLst>
            </a:pPr>
            <a:r>
              <a:rPr lang="fr-BE" sz="1400" b="0" kern="1200" dirty="0" smtClean="0">
                <a:effectLst/>
                <a:ea typeface="Verdana" panose="020B0604030504040204" pitchFamily="34" charset="0"/>
                <a:cs typeface="Verdana" panose="020B0604030504040204" pitchFamily="34" charset="0"/>
              </a:rPr>
              <a:t>Introduction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Obligations légales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Conditions </a:t>
            </a:r>
            <a:r>
              <a:rPr lang="fr-BE" sz="1400" b="0" kern="1200" dirty="0">
                <a:effectLst/>
                <a:ea typeface="Verdana" panose="020B0604030504040204" pitchFamily="34" charset="0"/>
                <a:cs typeface="Verdana" panose="020B0604030504040204" pitchFamily="34" charset="0"/>
              </a:rPr>
              <a:t>/ </a:t>
            </a:r>
            <a:r>
              <a:rPr lang="fr-BE" sz="1400" b="0" kern="1200" dirty="0" smtClean="0">
                <a:effectLst/>
                <a:ea typeface="Verdana" panose="020B0604030504040204" pitchFamily="34" charset="0"/>
                <a:cs typeface="Verdana" panose="020B0604030504040204" pitchFamily="34" charset="0"/>
              </a:rPr>
              <a:t>compétences</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Les </a:t>
            </a:r>
            <a:r>
              <a:rPr lang="fr-BE" sz="1400" b="0" kern="1200" dirty="0">
                <a:effectLst/>
                <a:ea typeface="Verdana" panose="020B0604030504040204" pitchFamily="34" charset="0"/>
                <a:cs typeface="Verdana" panose="020B0604030504040204" pitchFamily="34" charset="0"/>
              </a:rPr>
              <a:t>protections individuelles</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Terminologie</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Dangers, risques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Mesures </a:t>
            </a:r>
            <a:r>
              <a:rPr lang="fr-BE" sz="1400" b="0" kern="1200" dirty="0">
                <a:effectLst/>
                <a:ea typeface="Verdana" panose="020B0604030504040204" pitchFamily="34" charset="0"/>
                <a:cs typeface="Verdana" panose="020B0604030504040204" pitchFamily="34" charset="0"/>
              </a:rPr>
              <a:t>de </a:t>
            </a:r>
            <a:r>
              <a:rPr lang="fr-BE" sz="1400" b="0" kern="1200" dirty="0" smtClean="0">
                <a:effectLst/>
                <a:ea typeface="Verdana" panose="020B0604030504040204" pitchFamily="34" charset="0"/>
                <a:cs typeface="Verdana" panose="020B0604030504040204" pitchFamily="34" charset="0"/>
              </a:rPr>
              <a:t>prévention</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a:effectLst/>
                <a:ea typeface="Verdana" panose="020B0604030504040204" pitchFamily="34" charset="0"/>
                <a:cs typeface="Verdana" panose="020B0604030504040204" pitchFamily="34" charset="0"/>
              </a:rPr>
              <a:t>Balisage de la zone de danger au sol</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Facteurs </a:t>
            </a:r>
            <a:r>
              <a:rPr lang="fr-BE" sz="1400" b="0" kern="1200" dirty="0">
                <a:effectLst/>
                <a:ea typeface="Verdana" panose="020B0604030504040204" pitchFamily="34" charset="0"/>
                <a:cs typeface="Verdana" panose="020B0604030504040204" pitchFamily="34" charset="0"/>
              </a:rPr>
              <a:t>environnementaux</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Identifications d’un pylône ou terne HT, ascension d’un pylône HT</a:t>
            </a:r>
            <a:endParaRPr lang="fr-BE" sz="1100" b="0" dirty="0">
              <a:effectLst/>
              <a:ea typeface="Verdana" panose="020B0604030504040204" pitchFamily="34" charset="0"/>
              <a:cs typeface="Verdana" panose="020B0604030504040204" pitchFamily="34" charset="0"/>
            </a:endParaRPr>
          </a:p>
          <a:p>
            <a:pPr marL="342900" lvl="0" indent="-342900" algn="l">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Balisage de la zone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Equipements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Travaux au voisinage d’une ligne HT</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Procédure d’urgence (Evacuation)</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Politique environnementale, ordre et propreté, divers</a:t>
            </a:r>
            <a:endParaRPr lang="fr-BE" sz="1100" b="0" dirty="0">
              <a:effectLst/>
              <a:ea typeface="Verdana" panose="020B0604030504040204" pitchFamily="34" charset="0"/>
              <a:cs typeface="Verdana" panose="020B0604030504040204" pitchFamily="34" charset="0"/>
            </a:endParaRPr>
          </a:p>
          <a:p>
            <a:pPr algn="l" eaLnBrk="0" fontAlgn="base" hangingPunct="0">
              <a:lnSpc>
                <a:spcPct val="115000"/>
              </a:lnSpc>
              <a:spcAft>
                <a:spcPts val="1000"/>
              </a:spcAft>
            </a:pPr>
            <a:r>
              <a:rPr lang="fr-BE" sz="1400" b="0" dirty="0">
                <a:effectLst/>
                <a:ea typeface="Verdana" panose="020B0604030504040204" pitchFamily="34" charset="0"/>
                <a:cs typeface="Verdana" panose="020B0604030504040204" pitchFamily="34" charset="0"/>
              </a:rPr>
              <a:t> </a:t>
            </a:r>
            <a:endParaRPr lang="fr-BE" sz="105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startAt="10"/>
              <a:tabLst>
                <a:tab pos="457200" algn="l"/>
              </a:tabLst>
            </a:pPr>
            <a:r>
              <a:rPr lang="fr-FR" sz="1400" b="0" kern="1200" dirty="0">
                <a:effectLst/>
                <a:ea typeface="Verdana" panose="020B0604030504040204" pitchFamily="34" charset="0"/>
                <a:cs typeface="Verdana" panose="020B0604030504040204" pitchFamily="34" charset="0"/>
              </a:rPr>
              <a:t>Informations complémentaires pour Chargé des </a:t>
            </a:r>
            <a:r>
              <a:rPr lang="fr-FR" sz="1400" b="0" kern="1200" dirty="0" smtClean="0">
                <a:effectLst/>
                <a:ea typeface="Verdana" panose="020B0604030504040204" pitchFamily="34" charset="0"/>
                <a:cs typeface="Verdana" panose="020B0604030504040204" pitchFamily="34" charset="0"/>
              </a:rPr>
              <a:t>Travaux</a:t>
            </a:r>
            <a:endParaRPr lang="fr-BE" sz="1100" b="0" dirty="0">
              <a:effectLst/>
              <a:ea typeface="Verdana" panose="020B0604030504040204" pitchFamily="34" charset="0"/>
              <a:cs typeface="Verdana" panose="020B0604030504040204" pitchFamily="34" charset="0"/>
            </a:endParaRP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Documents </a:t>
            </a:r>
            <a:r>
              <a:rPr lang="fr-FR" sz="1400" b="0" dirty="0">
                <a:ea typeface="Verdana" panose="020B0604030504040204" pitchFamily="34" charset="0"/>
                <a:cs typeface="Verdana" panose="020B0604030504040204" pitchFamily="34" charset="0"/>
              </a:rPr>
              <a:t>de sécurité</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Cross-control </a:t>
            </a:r>
            <a:r>
              <a:rPr lang="fr-FR" sz="1400" b="0" dirty="0">
                <a:ea typeface="Verdana" panose="020B0604030504040204" pitchFamily="34" charset="0"/>
                <a:cs typeface="Verdana" panose="020B0604030504040204" pitchFamily="34" charset="0"/>
              </a:rPr>
              <a:t>des mesures de sécurité </a:t>
            </a:r>
            <a:r>
              <a:rPr lang="fr-FR" sz="1400" b="0" dirty="0" smtClean="0">
                <a:ea typeface="Verdana" panose="020B0604030504040204" pitchFamily="34" charset="0"/>
                <a:cs typeface="Verdana" panose="020B0604030504040204" pitchFamily="34" charset="0"/>
              </a:rPr>
              <a:t>électriques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Cartes </a:t>
            </a:r>
            <a:r>
              <a:rPr lang="fr-FR" sz="1400" b="0" dirty="0">
                <a:ea typeface="Verdana" panose="020B0604030504040204" pitchFamily="34" charset="0"/>
                <a:cs typeface="Verdana" panose="020B0604030504040204" pitchFamily="34" charset="0"/>
              </a:rPr>
              <a:t>de </a:t>
            </a:r>
            <a:r>
              <a:rPr lang="fr-FR" sz="1400" b="0" dirty="0" smtClean="0">
                <a:ea typeface="Verdana" panose="020B0604030504040204" pitchFamily="34" charset="0"/>
                <a:cs typeface="Verdana" panose="020B0604030504040204" pitchFamily="34" charset="0"/>
              </a:rPr>
              <a:t>consignation</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Mesures </a:t>
            </a:r>
            <a:r>
              <a:rPr lang="fr-FR" sz="1400" b="0" dirty="0">
                <a:ea typeface="Verdana" panose="020B0604030504040204" pitchFamily="34" charset="0"/>
                <a:cs typeface="Verdana" panose="020B0604030504040204" pitchFamily="34" charset="0"/>
              </a:rPr>
              <a:t>de sécurité complémentaires et </a:t>
            </a:r>
            <a:r>
              <a:rPr lang="fr-FR" sz="1400" b="0" dirty="0" smtClean="0">
                <a:ea typeface="Verdana" panose="020B0604030504040204" pitchFamily="34" charset="0"/>
                <a:cs typeface="Verdana" panose="020B0604030504040204" pitchFamily="34" charset="0"/>
              </a:rPr>
              <a:t>supplémentaires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Analyse </a:t>
            </a:r>
            <a:r>
              <a:rPr lang="fr-FR" sz="1400" b="0" dirty="0">
                <a:ea typeface="Verdana" panose="020B0604030504040204" pitchFamily="34" charset="0"/>
                <a:cs typeface="Verdana" panose="020B0604030504040204" pitchFamily="34" charset="0"/>
              </a:rPr>
              <a:t>des risques</a:t>
            </a:r>
            <a:endParaRPr lang="fr-BE" sz="1400" b="0" dirty="0">
              <a:ea typeface="Verdana" panose="020B0604030504040204" pitchFamily="34" charset="0"/>
              <a:cs typeface="Verdana" panose="020B0604030504040204" pitchFamily="34" charset="0"/>
            </a:endParaRPr>
          </a:p>
        </p:txBody>
      </p:sp>
      <p:sp>
        <p:nvSpPr>
          <p:cNvPr id="6" name="Right Arrow 4"/>
          <p:cNvSpPr>
            <a:spLocks noChangeArrowheads="1"/>
          </p:cNvSpPr>
          <p:nvPr/>
        </p:nvSpPr>
        <p:spPr bwMode="auto">
          <a:xfrm>
            <a:off x="35496" y="1714773"/>
            <a:ext cx="504825" cy="358775"/>
          </a:xfrm>
          <a:prstGeom prst="rightArrow">
            <a:avLst>
              <a:gd name="adj1" fmla="val 50000"/>
              <a:gd name="adj2" fmla="val 50251"/>
            </a:avLst>
          </a:prstGeom>
          <a:solidFill>
            <a:srgbClr val="FF9900"/>
          </a:solidFill>
          <a:ln w="127" algn="ctr">
            <a:no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Tree>
    <p:extLst>
      <p:ext uri="{BB962C8B-B14F-4D97-AF65-F5344CB8AC3E}">
        <p14:creationId xmlns:p14="http://schemas.microsoft.com/office/powerpoint/2010/main" val="416277633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4869160"/>
            <a:ext cx="8208912" cy="1440160"/>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solidFill>
                <a:srgbClr val="7030A0"/>
              </a:solidFill>
            </a:endParaRPr>
          </a:p>
        </p:txBody>
      </p:sp>
      <p:sp>
        <p:nvSpPr>
          <p:cNvPr id="45059" name="Rectangle 2"/>
          <p:cNvSpPr>
            <a:spLocks noGrp="1" noChangeArrowheads="1"/>
          </p:cNvSpPr>
          <p:nvPr>
            <p:ph type="title"/>
          </p:nvPr>
        </p:nvSpPr>
        <p:spPr>
          <a:xfrm>
            <a:off x="13356" y="0"/>
            <a:ext cx="9130644" cy="712788"/>
          </a:xfrm>
          <a:solidFill>
            <a:srgbClr val="9900CC"/>
          </a:solidFill>
        </p:spPr>
        <p:txBody>
          <a:bodyPr/>
          <a:lstStyle/>
          <a:p>
            <a:pPr algn="ctr"/>
            <a:r>
              <a:rPr lang="nl-BE" altLang="nl-BE" dirty="0" smtClean="0">
                <a:solidFill>
                  <a:schemeClr val="bg1"/>
                </a:solidFill>
              </a:rPr>
              <a:t>Analyse de </a:t>
            </a:r>
            <a:r>
              <a:rPr lang="nl-BE" altLang="nl-BE" dirty="0" err="1" smtClean="0">
                <a:solidFill>
                  <a:schemeClr val="bg1"/>
                </a:solidFill>
              </a:rPr>
              <a:t>risques</a:t>
            </a:r>
            <a:r>
              <a:rPr lang="nl-BE" altLang="nl-BE" dirty="0" smtClean="0">
                <a:solidFill>
                  <a:schemeClr val="bg1"/>
                </a:solidFill>
              </a:rPr>
              <a:t> - AR</a:t>
            </a:r>
          </a:p>
        </p:txBody>
      </p:sp>
      <p:sp>
        <p:nvSpPr>
          <p:cNvPr id="3" name="Content Placeholder 2"/>
          <p:cNvSpPr>
            <a:spLocks noGrp="1"/>
          </p:cNvSpPr>
          <p:nvPr>
            <p:ph type="body" sz="quarter" idx="13"/>
          </p:nvPr>
        </p:nvSpPr>
        <p:spPr>
          <a:xfrm>
            <a:off x="396000" y="1702800"/>
            <a:ext cx="8132400" cy="4606520"/>
          </a:xfrm>
        </p:spPr>
        <p:txBody>
          <a:bodyPr/>
          <a:lstStyle/>
          <a:p>
            <a:pPr marL="457200" indent="-457200">
              <a:buFont typeface="Arial" panose="020B0604020202020204" pitchFamily="34" charset="0"/>
              <a:buChar char="•"/>
            </a:pPr>
            <a:r>
              <a:rPr lang="fr-FR" sz="2800" dirty="0" smtClean="0"/>
              <a:t>Légalement obligatoire</a:t>
            </a:r>
          </a:p>
          <a:p>
            <a:pPr marL="457200" indent="-457200">
              <a:buFont typeface="Arial" panose="020B0604020202020204" pitchFamily="34" charset="0"/>
              <a:buChar char="•"/>
            </a:pPr>
            <a:r>
              <a:rPr lang="fr-FR" sz="2800" dirty="0" smtClean="0"/>
              <a:t>Doit être présent sur la chantier</a:t>
            </a:r>
          </a:p>
          <a:p>
            <a:pPr marL="457200" indent="-457200">
              <a:buFont typeface="Arial" panose="020B0604020202020204" pitchFamily="34" charset="0"/>
              <a:buChar char="•"/>
            </a:pPr>
            <a:r>
              <a:rPr lang="fr-FR" sz="2800" dirty="0" smtClean="0"/>
              <a:t>Doit être particularisée</a:t>
            </a:r>
          </a:p>
          <a:p>
            <a:pPr lvl="3"/>
            <a:r>
              <a:rPr lang="fr-FR" sz="2600" b="0" dirty="0" smtClean="0"/>
              <a:t>Risques liés aux travaux effectués,</a:t>
            </a:r>
          </a:p>
          <a:p>
            <a:pPr lvl="3"/>
            <a:r>
              <a:rPr lang="fr-FR" sz="2600" b="0" dirty="0" smtClean="0"/>
              <a:t>Risques liés à l’environnement de travail,</a:t>
            </a:r>
          </a:p>
          <a:p>
            <a:pPr lvl="3"/>
            <a:r>
              <a:rPr lang="fr-FR" sz="2600" b="0" dirty="0" smtClean="0"/>
              <a:t>Evaluation des risques de dernière minute.</a:t>
            </a:r>
          </a:p>
          <a:p>
            <a:pPr marL="57150" indent="0">
              <a:buNone/>
            </a:pPr>
            <a:endParaRPr lang="fr-FR" dirty="0" smtClean="0">
              <a:solidFill>
                <a:srgbClr val="FFCC00"/>
              </a:solidFill>
            </a:endParaRPr>
          </a:p>
          <a:p>
            <a:pPr marL="57150" indent="0" algn="ctr">
              <a:buNone/>
            </a:pPr>
            <a:r>
              <a:rPr lang="fr-FR" sz="2400" dirty="0" smtClean="0">
                <a:solidFill>
                  <a:schemeClr val="bg1"/>
                </a:solidFill>
              </a:rPr>
              <a:t>Document dynamique, préparé avant le travail, complété juste avant le travail avec LMRA/ARDM et en cours de travail.</a:t>
            </a:r>
          </a:p>
        </p:txBody>
      </p:sp>
      <p:sp>
        <p:nvSpPr>
          <p:cNvPr id="4" name="Date Placeholder 3"/>
          <p:cNvSpPr>
            <a:spLocks noGrp="1"/>
          </p:cNvSpPr>
          <p:nvPr>
            <p:ph type="dt" sz="half" idx="14"/>
          </p:nvPr>
        </p:nvSpPr>
        <p:spPr>
          <a:prstGeom prst="rect">
            <a:avLst/>
          </a:prstGeom>
        </p:spPr>
        <p:txBody>
          <a:bodyPr/>
          <a:lstStyle/>
          <a:p>
            <a:pPr>
              <a:defRPr/>
            </a:pPr>
            <a:fld id="{EB17F936-ABF8-49FD-9507-14EC2A4C1FE9}" type="datetime1">
              <a:rPr lang="en-US" sz="1000"/>
              <a:pPr>
                <a:defRPr/>
              </a:pPr>
              <a:t>10/25/2019</a:t>
            </a:fld>
            <a:endParaRPr lang="en-US" sz="10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882650"/>
            <a:ext cx="2362200" cy="157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945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fbeeldingsresultaat voor einde presentati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78682"/>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48113"/>
            <a:ext cx="9144000"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070822"/>
      </p:ext>
    </p:extLst>
  </p:cSld>
  <p:clrMapOvr>
    <a:masterClrMapping/>
  </p:clrMapOvr>
  <p:transition>
    <p:wipe dir="u"/>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539750" y="260350"/>
            <a:ext cx="8305800" cy="589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sz="3200" b="1" dirty="0">
                <a:solidFill>
                  <a:srgbClr val="FF6600"/>
                </a:solidFill>
                <a:latin typeface="Verdana" pitchFamily="34" charset="0"/>
              </a:rPr>
              <a:t>Elia Safety </a:t>
            </a:r>
            <a:r>
              <a:rPr lang="fr-BE" sz="3200" b="1" dirty="0" smtClean="0">
                <a:solidFill>
                  <a:srgbClr val="FF6600"/>
                </a:solidFill>
                <a:latin typeface="Verdana" pitchFamily="34" charset="0"/>
              </a:rPr>
              <a:t>contacts</a:t>
            </a:r>
            <a:endParaRPr lang="en-US" sz="3200" b="1" dirty="0">
              <a:solidFill>
                <a:srgbClr val="FF6600"/>
              </a:solidFill>
              <a:latin typeface="Verdana" pitchFamily="34" charset="0"/>
            </a:endParaRPr>
          </a:p>
        </p:txBody>
      </p:sp>
      <p:sp>
        <p:nvSpPr>
          <p:cNvPr id="171011" name="Text Box 3"/>
          <p:cNvSpPr txBox="1">
            <a:spLocks noChangeArrowheads="1"/>
          </p:cNvSpPr>
          <p:nvPr/>
        </p:nvSpPr>
        <p:spPr bwMode="auto">
          <a:xfrm>
            <a:off x="2141538" y="1379364"/>
            <a:ext cx="6892925" cy="471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l">
              <a:lnSpc>
                <a:spcPct val="150000"/>
              </a:lnSpc>
              <a:spcBef>
                <a:spcPct val="50000"/>
              </a:spcBef>
            </a:pPr>
            <a:r>
              <a:rPr lang="fr-BE" sz="2000" dirty="0">
                <a:solidFill>
                  <a:schemeClr val="tx1">
                    <a:lumMod val="75000"/>
                  </a:schemeClr>
                </a:solidFill>
                <a:latin typeface="Verdana" pitchFamily="34" charset="0"/>
              </a:rPr>
              <a:t>Elia n.v.</a:t>
            </a:r>
          </a:p>
          <a:p>
            <a:pPr algn="l">
              <a:lnSpc>
                <a:spcPct val="150000"/>
              </a:lnSpc>
              <a:spcBef>
                <a:spcPct val="50000"/>
              </a:spcBef>
            </a:pPr>
            <a:r>
              <a:rPr lang="fr-BE" sz="2000" dirty="0">
                <a:solidFill>
                  <a:schemeClr val="tx1">
                    <a:lumMod val="75000"/>
                  </a:schemeClr>
                </a:solidFill>
                <a:latin typeface="Verdana" pitchFamily="34" charset="0"/>
              </a:rPr>
              <a:t>Blvd. Empereur 20</a:t>
            </a:r>
          </a:p>
          <a:p>
            <a:pPr algn="l">
              <a:lnSpc>
                <a:spcPct val="150000"/>
              </a:lnSpc>
              <a:spcBef>
                <a:spcPct val="50000"/>
              </a:spcBef>
            </a:pPr>
            <a:r>
              <a:rPr lang="fr-BE" sz="2000" dirty="0">
                <a:solidFill>
                  <a:schemeClr val="tx1">
                    <a:lumMod val="75000"/>
                  </a:schemeClr>
                </a:solidFill>
                <a:latin typeface="Verdana" pitchFamily="34" charset="0"/>
              </a:rPr>
              <a:t>1000 Bruxelles</a:t>
            </a:r>
          </a:p>
          <a:p>
            <a:pPr algn="l">
              <a:lnSpc>
                <a:spcPct val="150000"/>
              </a:lnSpc>
              <a:spcBef>
                <a:spcPct val="50000"/>
              </a:spcBef>
            </a:pPr>
            <a:r>
              <a:rPr lang="fr-BE" sz="2000" dirty="0">
                <a:solidFill>
                  <a:schemeClr val="tx1">
                    <a:lumMod val="75000"/>
                  </a:schemeClr>
                </a:solidFill>
                <a:latin typeface="Verdana" pitchFamily="34" charset="0"/>
              </a:rPr>
              <a:t>E-mail: </a:t>
            </a:r>
            <a:r>
              <a:rPr lang="fr-BE" sz="2000" dirty="0">
                <a:solidFill>
                  <a:schemeClr val="tx1">
                    <a:lumMod val="75000"/>
                  </a:schemeClr>
                </a:solidFill>
                <a:latin typeface="Verdana" pitchFamily="34" charset="0"/>
                <a:hlinkClick r:id="rId2"/>
              </a:rPr>
              <a:t>safety.support@elia.be</a:t>
            </a:r>
            <a:endParaRPr lang="fr-BE" sz="2000" dirty="0">
              <a:solidFill>
                <a:schemeClr val="tx1">
                  <a:lumMod val="75000"/>
                </a:schemeClr>
              </a:solidFill>
              <a:latin typeface="Verdana" pitchFamily="34" charset="0"/>
            </a:endParaRPr>
          </a:p>
          <a:p>
            <a:pPr algn="l">
              <a:lnSpc>
                <a:spcPct val="150000"/>
              </a:lnSpc>
              <a:spcBef>
                <a:spcPct val="50000"/>
              </a:spcBef>
            </a:pPr>
            <a:r>
              <a:rPr lang="fr-BE" sz="2000" u="sng" dirty="0">
                <a:solidFill>
                  <a:schemeClr val="tx1">
                    <a:lumMod val="75000"/>
                  </a:schemeClr>
                </a:solidFill>
                <a:latin typeface="Verdana" pitchFamily="34" charset="0"/>
              </a:rPr>
              <a:t>Tel:</a:t>
            </a:r>
            <a:r>
              <a:rPr lang="fr-BE" sz="2000" dirty="0">
                <a:solidFill>
                  <a:schemeClr val="tx1">
                    <a:lumMod val="75000"/>
                  </a:schemeClr>
                </a:solidFill>
                <a:latin typeface="Verdana" pitchFamily="34" charset="0"/>
              </a:rPr>
              <a:t> +</a:t>
            </a:r>
            <a:r>
              <a:rPr lang="fr-BE" sz="2000" dirty="0" smtClean="0">
                <a:solidFill>
                  <a:schemeClr val="tx1">
                    <a:lumMod val="75000"/>
                  </a:schemeClr>
                </a:solidFill>
                <a:latin typeface="Verdana" pitchFamily="34" charset="0"/>
              </a:rPr>
              <a:t>32.2.546.73.85</a:t>
            </a:r>
          </a:p>
          <a:p>
            <a:pPr>
              <a:lnSpc>
                <a:spcPct val="150000"/>
              </a:lnSpc>
              <a:spcBef>
                <a:spcPct val="50000"/>
              </a:spcBef>
            </a:pPr>
            <a:r>
              <a:rPr lang="fr-BE" altLang="nl-BE" sz="2000" u="sng" dirty="0">
                <a:solidFill>
                  <a:schemeClr val="tx1">
                    <a:lumMod val="75000"/>
                  </a:schemeClr>
                </a:solidFill>
                <a:latin typeface="Verdana" pitchFamily="34" charset="0"/>
              </a:rPr>
              <a:t>Fax: </a:t>
            </a:r>
            <a:r>
              <a:rPr lang="fr-BE" altLang="nl-BE" sz="2000" dirty="0">
                <a:solidFill>
                  <a:schemeClr val="tx1">
                    <a:lumMod val="75000"/>
                  </a:schemeClr>
                </a:solidFill>
                <a:latin typeface="Verdana" pitchFamily="34" charset="0"/>
              </a:rPr>
              <a:t>+32.2.382.21.15</a:t>
            </a:r>
          </a:p>
          <a:p>
            <a:pPr algn="l">
              <a:lnSpc>
                <a:spcPct val="150000"/>
              </a:lnSpc>
              <a:spcBef>
                <a:spcPct val="50000"/>
              </a:spcBef>
            </a:pPr>
            <a:r>
              <a:rPr lang="fr-BE" sz="2000" dirty="0" smtClean="0">
                <a:solidFill>
                  <a:schemeClr val="tx1">
                    <a:lumMod val="75000"/>
                  </a:schemeClr>
                </a:solidFill>
                <a:latin typeface="Verdana" pitchFamily="34" charset="0"/>
              </a:rPr>
              <a:t>www.elia.be</a:t>
            </a:r>
            <a:endParaRPr lang="fr-BE" sz="2000" dirty="0">
              <a:solidFill>
                <a:schemeClr val="tx1">
                  <a:lumMod val="75000"/>
                </a:schemeClr>
              </a:solidFill>
              <a:latin typeface="Verdana" pitchFamily="34" charset="0"/>
            </a:endParaRPr>
          </a:p>
          <a:p>
            <a:pPr>
              <a:spcBef>
                <a:spcPct val="50000"/>
              </a:spcBef>
            </a:pPr>
            <a:endParaRPr lang="en-US" sz="2000" b="1" dirty="0">
              <a:solidFill>
                <a:schemeClr val="tx1">
                  <a:lumMod val="75000"/>
                </a:schemeClr>
              </a:solidFill>
              <a:latin typeface="Verdana" pitchFamily="34" charset="0"/>
            </a:endParaRPr>
          </a:p>
        </p:txBody>
      </p:sp>
      <p:pic>
        <p:nvPicPr>
          <p:cNvPr id="171012" name="Picture 5" descr="j022375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24744"/>
            <a:ext cx="147478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149534"/>
      </p:ext>
    </p:extLst>
  </p:cSld>
  <p:clrMapOvr>
    <a:masterClrMapping/>
  </p:clrMapOvr>
  <p:transition>
    <p:wip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6237312"/>
            <a:ext cx="9144000" cy="620688"/>
          </a:xfrm>
          <a:prstGeom prst="rect">
            <a:avLst/>
          </a:prstGeom>
          <a:solidFill>
            <a:schemeClr val="bg1"/>
          </a:solidFill>
          <a:ln w="127"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sp>
        <p:nvSpPr>
          <p:cNvPr id="172034" name="Rectangle 2"/>
          <p:cNvSpPr>
            <a:spLocks noGrp="1" noChangeArrowheads="1"/>
          </p:cNvSpPr>
          <p:nvPr>
            <p:ph type="title"/>
          </p:nvPr>
        </p:nvSpPr>
        <p:spPr>
          <a:xfrm>
            <a:off x="107504" y="116632"/>
            <a:ext cx="8291512" cy="11509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sz="2400" dirty="0"/>
              <a:t>Abréviations</a:t>
            </a:r>
          </a:p>
        </p:txBody>
      </p:sp>
      <p:sp>
        <p:nvSpPr>
          <p:cNvPr id="172035" name="Rectangle 3"/>
          <p:cNvSpPr>
            <a:spLocks noGrp="1" noChangeArrowheads="1"/>
          </p:cNvSpPr>
          <p:nvPr>
            <p:ph idx="1"/>
          </p:nvPr>
        </p:nvSpPr>
        <p:spPr>
          <a:xfrm>
            <a:off x="107504" y="613456"/>
            <a:ext cx="8928992" cy="5934200"/>
          </a:xfrm>
          <a:noFill/>
          <a:ln w="19050">
            <a:solidFill>
              <a:srgbClr val="FF6600"/>
            </a:solidFill>
            <a:miter lim="800000"/>
            <a:headEnd/>
            <a:tailEnd/>
          </a:ln>
        </p:spPr>
        <p:txBody>
          <a:bodyPr/>
          <a:lstStyle/>
          <a:p>
            <a:pPr>
              <a:lnSpc>
                <a:spcPct val="90000"/>
              </a:lnSpc>
            </a:pPr>
            <a:endParaRPr lang="fr-FR" sz="1600" dirty="0" smtClean="0"/>
          </a:p>
          <a:p>
            <a:pPr>
              <a:lnSpc>
                <a:spcPct val="90000"/>
              </a:lnSpc>
            </a:pPr>
            <a:r>
              <a:rPr lang="fr-FR" sz="1600" dirty="0">
                <a:solidFill>
                  <a:srgbClr val="FF6600"/>
                </a:solidFill>
              </a:rPr>
              <a:t>NEX : </a:t>
            </a:r>
            <a:r>
              <a:rPr lang="fr-FR" sz="1600" dirty="0" smtClean="0"/>
              <a:t>		</a:t>
            </a:r>
            <a:r>
              <a:rPr lang="fr-FR" sz="1600" dirty="0">
                <a:solidFill>
                  <a:schemeClr val="tx1"/>
                </a:solidFill>
              </a:rPr>
              <a:t>N</a:t>
            </a:r>
            <a:r>
              <a:rPr lang="fr-FR" sz="1600" dirty="0">
                <a:solidFill>
                  <a:srgbClr val="FF6600"/>
                </a:solidFill>
              </a:rPr>
              <a:t>et Exploitation </a:t>
            </a:r>
            <a:r>
              <a:rPr lang="fr-FR" sz="1600" dirty="0" smtClean="0">
                <a:sym typeface="Wingdings" panose="05000000000000000000" pitchFamily="2" charset="2"/>
              </a:rPr>
              <a:t> </a:t>
            </a:r>
            <a:r>
              <a:rPr lang="fr-FR" altLang="nl-BE" sz="1600" u="sng" dirty="0" smtClean="0"/>
              <a:t>Net</a:t>
            </a:r>
            <a:r>
              <a:rPr lang="fr-FR" altLang="nl-BE" sz="1600" dirty="0" smtClean="0">
                <a:solidFill>
                  <a:srgbClr val="FF6600"/>
                </a:solidFill>
              </a:rPr>
              <a:t> </a:t>
            </a:r>
            <a:r>
              <a:rPr lang="fr-FR" altLang="nl-BE" sz="1600" u="sng" dirty="0" smtClean="0"/>
              <a:t>Op</a:t>
            </a:r>
            <a:r>
              <a:rPr lang="fr-FR" altLang="nl-BE" sz="1600" dirty="0" smtClean="0">
                <a:solidFill>
                  <a:srgbClr val="FF6600"/>
                </a:solidFill>
              </a:rPr>
              <a:t>erations = Dispatching)</a:t>
            </a:r>
            <a:r>
              <a:rPr lang="fr-FR" sz="1600" dirty="0" smtClean="0"/>
              <a:t> </a:t>
            </a:r>
          </a:p>
          <a:p>
            <a:pPr>
              <a:lnSpc>
                <a:spcPct val="90000"/>
              </a:lnSpc>
            </a:pPr>
            <a:r>
              <a:rPr lang="fr-FR" sz="1600" dirty="0" smtClean="0">
                <a:solidFill>
                  <a:srgbClr val="FF6600"/>
                </a:solidFill>
              </a:rPr>
              <a:t>CPR:	 	</a:t>
            </a:r>
            <a:r>
              <a:rPr lang="fr-FR" sz="1600" u="sng" dirty="0" smtClean="0">
                <a:solidFill>
                  <a:schemeClr val="tx1"/>
                </a:solidFill>
              </a:rPr>
              <a:t>C</a:t>
            </a:r>
            <a:r>
              <a:rPr lang="fr-FR" sz="1600" dirty="0" smtClean="0">
                <a:solidFill>
                  <a:srgbClr val="FF6600"/>
                </a:solidFill>
              </a:rPr>
              <a:t>onducteur de</a:t>
            </a:r>
            <a:r>
              <a:rPr lang="fr-FR" sz="1600" dirty="0" smtClean="0">
                <a:solidFill>
                  <a:schemeClr val="tx1"/>
                </a:solidFill>
              </a:rPr>
              <a:t> </a:t>
            </a:r>
            <a:r>
              <a:rPr lang="fr-FR" sz="1600" u="sng" dirty="0" smtClean="0">
                <a:solidFill>
                  <a:schemeClr val="tx1"/>
                </a:solidFill>
              </a:rPr>
              <a:t>Pr</a:t>
            </a:r>
            <a:r>
              <a:rPr lang="fr-FR" sz="1600" dirty="0" smtClean="0">
                <a:solidFill>
                  <a:srgbClr val="FF6600"/>
                </a:solidFill>
              </a:rPr>
              <a:t>ojets (Elia)</a:t>
            </a:r>
          </a:p>
          <a:p>
            <a:pPr>
              <a:lnSpc>
                <a:spcPct val="90000"/>
              </a:lnSpc>
            </a:pPr>
            <a:r>
              <a:rPr lang="fr-FR" sz="1600" dirty="0" smtClean="0">
                <a:solidFill>
                  <a:srgbClr val="FF6600"/>
                </a:solidFill>
              </a:rPr>
              <a:t>CSL:	 	</a:t>
            </a:r>
            <a:r>
              <a:rPr lang="fr-FR" sz="1600" u="sng" dirty="0" smtClean="0">
                <a:solidFill>
                  <a:schemeClr val="tx1"/>
                </a:solidFill>
              </a:rPr>
              <a:t>C</a:t>
            </a:r>
            <a:r>
              <a:rPr lang="fr-FR" sz="1600" dirty="0" smtClean="0">
                <a:solidFill>
                  <a:srgbClr val="FF6600"/>
                </a:solidFill>
              </a:rPr>
              <a:t>hargé de </a:t>
            </a:r>
            <a:r>
              <a:rPr lang="fr-FR" sz="1600" u="sng" dirty="0" smtClean="0">
                <a:solidFill>
                  <a:schemeClr val="tx1"/>
                </a:solidFill>
              </a:rPr>
              <a:t>S</a:t>
            </a:r>
            <a:r>
              <a:rPr lang="fr-FR" sz="1600" dirty="0" smtClean="0">
                <a:solidFill>
                  <a:srgbClr val="FF6600"/>
                </a:solidFill>
              </a:rPr>
              <a:t>écurité</a:t>
            </a:r>
            <a:r>
              <a:rPr lang="fr-FR" sz="1600" u="sng" dirty="0" smtClean="0">
                <a:solidFill>
                  <a:srgbClr val="4D4D4D"/>
                </a:solidFill>
              </a:rPr>
              <a:t> </a:t>
            </a:r>
            <a:r>
              <a:rPr lang="fr-FR" sz="1600" u="sng" dirty="0" smtClean="0">
                <a:solidFill>
                  <a:schemeClr val="tx1"/>
                </a:solidFill>
              </a:rPr>
              <a:t>L</a:t>
            </a:r>
            <a:r>
              <a:rPr lang="fr-FR" sz="1600" dirty="0" smtClean="0">
                <a:solidFill>
                  <a:srgbClr val="FF6600"/>
                </a:solidFill>
              </a:rPr>
              <a:t>ocal (Elia)</a:t>
            </a:r>
          </a:p>
          <a:p>
            <a:pPr>
              <a:lnSpc>
                <a:spcPct val="90000"/>
              </a:lnSpc>
            </a:pPr>
            <a:r>
              <a:rPr lang="fr-FR" sz="1600" dirty="0" smtClean="0">
                <a:solidFill>
                  <a:srgbClr val="FF6600"/>
                </a:solidFill>
              </a:rPr>
              <a:t>CE 	: 		</a:t>
            </a:r>
            <a:r>
              <a:rPr lang="fr-FR" sz="1600" u="sng" dirty="0" smtClean="0">
                <a:solidFill>
                  <a:schemeClr val="tx1"/>
                </a:solidFill>
              </a:rPr>
              <a:t>C</a:t>
            </a:r>
            <a:r>
              <a:rPr lang="fr-FR" sz="1600" dirty="0" smtClean="0">
                <a:solidFill>
                  <a:srgbClr val="FF6600"/>
                </a:solidFill>
              </a:rPr>
              <a:t>hargé d’</a:t>
            </a:r>
            <a:r>
              <a:rPr lang="fr-FR" sz="1600" u="sng" dirty="0" smtClean="0">
                <a:solidFill>
                  <a:schemeClr val="tx1"/>
                </a:solidFill>
              </a:rPr>
              <a:t>E</a:t>
            </a:r>
            <a:r>
              <a:rPr lang="fr-FR" sz="1600" dirty="0" smtClean="0">
                <a:solidFill>
                  <a:srgbClr val="FF6600"/>
                </a:solidFill>
              </a:rPr>
              <a:t>xploitation (Elia)</a:t>
            </a:r>
          </a:p>
          <a:p>
            <a:pPr>
              <a:lnSpc>
                <a:spcPct val="90000"/>
              </a:lnSpc>
            </a:pPr>
            <a:r>
              <a:rPr lang="fr-FR" sz="1600" dirty="0" smtClean="0">
                <a:solidFill>
                  <a:srgbClr val="FF6600"/>
                </a:solidFill>
              </a:rPr>
              <a:t>CM	:		</a:t>
            </a:r>
            <a:r>
              <a:rPr lang="fr-FR" sz="1600" u="sng" dirty="0" smtClean="0">
                <a:solidFill>
                  <a:schemeClr val="tx1"/>
                </a:solidFill>
              </a:rPr>
              <a:t>C</a:t>
            </a:r>
            <a:r>
              <a:rPr lang="fr-FR" sz="1600" dirty="0" smtClean="0">
                <a:solidFill>
                  <a:srgbClr val="FF6600"/>
                </a:solidFill>
              </a:rPr>
              <a:t>hargé de </a:t>
            </a:r>
            <a:r>
              <a:rPr lang="fr-FR" sz="1600" u="sng" dirty="0" smtClean="0">
                <a:solidFill>
                  <a:schemeClr val="tx1"/>
                </a:solidFill>
              </a:rPr>
              <a:t>M</a:t>
            </a:r>
            <a:r>
              <a:rPr lang="fr-FR" sz="1600" dirty="0" smtClean="0">
                <a:solidFill>
                  <a:srgbClr val="FF6600"/>
                </a:solidFill>
              </a:rPr>
              <a:t>anœuvres (Elia)</a:t>
            </a:r>
          </a:p>
          <a:p>
            <a:pPr>
              <a:lnSpc>
                <a:spcPct val="90000"/>
              </a:lnSpc>
            </a:pPr>
            <a:r>
              <a:rPr lang="fr-FR" sz="1600" dirty="0" smtClean="0">
                <a:solidFill>
                  <a:srgbClr val="FF6600"/>
                </a:solidFill>
              </a:rPr>
              <a:t>CT	:		</a:t>
            </a:r>
            <a:r>
              <a:rPr lang="fr-FR" sz="1600" u="sng" dirty="0" smtClean="0">
                <a:solidFill>
                  <a:schemeClr val="tx1"/>
                </a:solidFill>
              </a:rPr>
              <a:t>C</a:t>
            </a:r>
            <a:r>
              <a:rPr lang="fr-FR" sz="1600" dirty="0" smtClean="0">
                <a:solidFill>
                  <a:srgbClr val="FF6600"/>
                </a:solidFill>
              </a:rPr>
              <a:t>hargé des </a:t>
            </a:r>
            <a:r>
              <a:rPr lang="fr-FR" sz="1600" u="sng" dirty="0" smtClean="0">
                <a:solidFill>
                  <a:schemeClr val="tx1"/>
                </a:solidFill>
              </a:rPr>
              <a:t>T</a:t>
            </a:r>
            <a:r>
              <a:rPr lang="fr-FR" sz="1600" dirty="0" smtClean="0">
                <a:solidFill>
                  <a:srgbClr val="FF6600"/>
                </a:solidFill>
              </a:rPr>
              <a:t>ravaux (Elia ou entrepreneur)</a:t>
            </a:r>
          </a:p>
          <a:p>
            <a:pPr>
              <a:lnSpc>
                <a:spcPct val="90000"/>
              </a:lnSpc>
            </a:pPr>
            <a:r>
              <a:rPr lang="fr-FR" sz="1600" dirty="0" smtClean="0">
                <a:solidFill>
                  <a:srgbClr val="FF6600"/>
                </a:solidFill>
              </a:rPr>
              <a:t>CMS:		</a:t>
            </a:r>
            <a:r>
              <a:rPr lang="fr-FR" sz="1600" dirty="0" smtClean="0">
                <a:solidFill>
                  <a:schemeClr val="tx1"/>
                </a:solidFill>
              </a:rPr>
              <a:t>C</a:t>
            </a:r>
            <a:r>
              <a:rPr lang="fr-FR" sz="1600" dirty="0" smtClean="0">
                <a:solidFill>
                  <a:srgbClr val="FF6600"/>
                </a:solidFill>
              </a:rPr>
              <a:t>oordination des </a:t>
            </a:r>
            <a:r>
              <a:rPr lang="fr-FR" sz="1600" dirty="0" smtClean="0">
                <a:solidFill>
                  <a:schemeClr val="tx1"/>
                </a:solidFill>
              </a:rPr>
              <a:t>M</a:t>
            </a:r>
            <a:r>
              <a:rPr lang="fr-FR" sz="1600" dirty="0" smtClean="0">
                <a:solidFill>
                  <a:srgbClr val="FF6600"/>
                </a:solidFill>
              </a:rPr>
              <a:t>esures de </a:t>
            </a:r>
            <a:r>
              <a:rPr lang="fr-FR" sz="1600" dirty="0" smtClean="0">
                <a:solidFill>
                  <a:schemeClr val="tx1"/>
                </a:solidFill>
              </a:rPr>
              <a:t>S</a:t>
            </a:r>
            <a:r>
              <a:rPr lang="fr-FR" sz="1600" dirty="0" smtClean="0">
                <a:solidFill>
                  <a:srgbClr val="FF6600"/>
                </a:solidFill>
              </a:rPr>
              <a:t>écurité</a:t>
            </a:r>
          </a:p>
          <a:p>
            <a:pPr>
              <a:lnSpc>
                <a:spcPct val="90000"/>
              </a:lnSpc>
            </a:pPr>
            <a:r>
              <a:rPr lang="fr-FR" sz="1600" dirty="0" smtClean="0">
                <a:solidFill>
                  <a:srgbClr val="FF6600"/>
                </a:solidFill>
              </a:rPr>
              <a:t> ADT: 		</a:t>
            </a:r>
            <a:r>
              <a:rPr lang="fr-FR" sz="1600" u="sng" dirty="0" smtClean="0">
                <a:solidFill>
                  <a:schemeClr val="tx1"/>
                </a:solidFill>
              </a:rPr>
              <a:t>A</a:t>
            </a:r>
            <a:r>
              <a:rPr lang="fr-FR" sz="1600" dirty="0" smtClean="0">
                <a:solidFill>
                  <a:srgbClr val="FF6600"/>
                </a:solidFill>
              </a:rPr>
              <a:t>utorisation </a:t>
            </a:r>
            <a:r>
              <a:rPr lang="fr-FR" sz="1600" u="sng" dirty="0" smtClean="0">
                <a:solidFill>
                  <a:schemeClr val="tx1"/>
                </a:solidFill>
              </a:rPr>
              <a:t>D</a:t>
            </a:r>
            <a:r>
              <a:rPr lang="fr-FR" sz="1600" dirty="0" smtClean="0">
                <a:solidFill>
                  <a:srgbClr val="FF6600"/>
                </a:solidFill>
              </a:rPr>
              <a:t>e </a:t>
            </a:r>
            <a:r>
              <a:rPr lang="fr-FR" sz="1600" u="sng" dirty="0" smtClean="0">
                <a:solidFill>
                  <a:schemeClr val="tx1"/>
                </a:solidFill>
              </a:rPr>
              <a:t>T</a:t>
            </a:r>
            <a:r>
              <a:rPr lang="fr-FR" sz="1600" dirty="0" smtClean="0">
                <a:solidFill>
                  <a:srgbClr val="FF6600"/>
                </a:solidFill>
              </a:rPr>
              <a:t>ravail</a:t>
            </a:r>
          </a:p>
          <a:p>
            <a:pPr>
              <a:lnSpc>
                <a:spcPct val="90000"/>
              </a:lnSpc>
            </a:pPr>
            <a:r>
              <a:rPr lang="fr-FR" sz="1600" dirty="0" smtClean="0">
                <a:solidFill>
                  <a:srgbClr val="FF6600"/>
                </a:solidFill>
              </a:rPr>
              <a:t> ADAT:		</a:t>
            </a:r>
            <a:r>
              <a:rPr lang="fr-FR" sz="1600" u="sng" dirty="0" smtClean="0">
                <a:solidFill>
                  <a:schemeClr val="tx1"/>
                </a:solidFill>
              </a:rPr>
              <a:t>A</a:t>
            </a:r>
            <a:r>
              <a:rPr lang="fr-FR" sz="1600" dirty="0" smtClean="0">
                <a:solidFill>
                  <a:srgbClr val="FF6600"/>
                </a:solidFill>
              </a:rPr>
              <a:t>utorisation </a:t>
            </a:r>
            <a:r>
              <a:rPr lang="fr-FR" sz="1600" dirty="0" smtClean="0">
                <a:solidFill>
                  <a:schemeClr val="tx1"/>
                </a:solidFill>
              </a:rPr>
              <a:t>D’A</a:t>
            </a:r>
            <a:r>
              <a:rPr lang="fr-FR" sz="1600" dirty="0" smtClean="0">
                <a:solidFill>
                  <a:srgbClr val="F86613"/>
                </a:solidFill>
              </a:rPr>
              <a:t>ccès</a:t>
            </a:r>
            <a:r>
              <a:rPr lang="fr-FR" sz="1600" u="sng" dirty="0" smtClean="0">
                <a:solidFill>
                  <a:schemeClr val="tx1"/>
                </a:solidFill>
              </a:rPr>
              <a:t> </a:t>
            </a:r>
            <a:r>
              <a:rPr lang="fr-FR" sz="1600" dirty="0" smtClean="0">
                <a:solidFill>
                  <a:srgbClr val="FF6600"/>
                </a:solidFill>
              </a:rPr>
              <a:t>et de </a:t>
            </a:r>
            <a:r>
              <a:rPr lang="fr-FR" sz="1600" u="sng" dirty="0" smtClean="0">
                <a:solidFill>
                  <a:schemeClr val="tx1"/>
                </a:solidFill>
              </a:rPr>
              <a:t>T</a:t>
            </a:r>
            <a:r>
              <a:rPr lang="fr-FR" sz="1600" dirty="0" smtClean="0">
                <a:solidFill>
                  <a:srgbClr val="FF6600"/>
                </a:solidFill>
              </a:rPr>
              <a:t>ravail</a:t>
            </a:r>
          </a:p>
          <a:p>
            <a:pPr>
              <a:lnSpc>
                <a:spcPct val="90000"/>
              </a:lnSpc>
            </a:pPr>
            <a:r>
              <a:rPr lang="fr-FR" sz="1600" dirty="0" smtClean="0">
                <a:solidFill>
                  <a:srgbClr val="FF6600"/>
                </a:solidFill>
              </a:rPr>
              <a:t> AMS: 		</a:t>
            </a:r>
            <a:r>
              <a:rPr lang="fr-FR" sz="1600" u="sng" dirty="0" smtClean="0">
                <a:solidFill>
                  <a:schemeClr val="tx1"/>
                </a:solidFill>
              </a:rPr>
              <a:t>A</a:t>
            </a:r>
            <a:r>
              <a:rPr lang="fr-FR" sz="1600" dirty="0" smtClean="0">
                <a:solidFill>
                  <a:srgbClr val="FF6600"/>
                </a:solidFill>
              </a:rPr>
              <a:t>ttestation de </a:t>
            </a:r>
            <a:r>
              <a:rPr lang="fr-FR" sz="1600" u="sng" dirty="0" smtClean="0">
                <a:solidFill>
                  <a:schemeClr val="tx1"/>
                </a:solidFill>
              </a:rPr>
              <a:t>M</a:t>
            </a:r>
            <a:r>
              <a:rPr lang="fr-FR" sz="1600" dirty="0" smtClean="0">
                <a:solidFill>
                  <a:srgbClr val="FF6600"/>
                </a:solidFill>
              </a:rPr>
              <a:t>ise en </a:t>
            </a:r>
            <a:r>
              <a:rPr lang="fr-FR" sz="1600" u="sng" dirty="0" smtClean="0">
                <a:solidFill>
                  <a:schemeClr val="tx1"/>
                </a:solidFill>
              </a:rPr>
              <a:t>S</a:t>
            </a:r>
            <a:r>
              <a:rPr lang="fr-FR" sz="1600" dirty="0" smtClean="0">
                <a:solidFill>
                  <a:srgbClr val="FF6600"/>
                </a:solidFill>
              </a:rPr>
              <a:t>écurité</a:t>
            </a:r>
          </a:p>
          <a:p>
            <a:pPr>
              <a:lnSpc>
                <a:spcPct val="90000"/>
              </a:lnSpc>
            </a:pPr>
            <a:r>
              <a:rPr lang="fr-FR" sz="1600" dirty="0" smtClean="0">
                <a:solidFill>
                  <a:srgbClr val="FF6600"/>
                </a:solidFill>
              </a:rPr>
              <a:t> AMDE : 		</a:t>
            </a:r>
            <a:r>
              <a:rPr lang="fr-FR" sz="1600" u="sng" dirty="0" smtClean="0">
                <a:solidFill>
                  <a:schemeClr val="tx1"/>
                </a:solidFill>
              </a:rPr>
              <a:t>A</a:t>
            </a:r>
            <a:r>
              <a:rPr lang="fr-FR" sz="1600" dirty="0" smtClean="0">
                <a:solidFill>
                  <a:srgbClr val="FF6600"/>
                </a:solidFill>
              </a:rPr>
              <a:t>ttestation de </a:t>
            </a:r>
            <a:r>
              <a:rPr lang="fr-FR" sz="1600" u="sng" dirty="0" smtClean="0">
                <a:solidFill>
                  <a:schemeClr val="tx1"/>
                </a:solidFill>
              </a:rPr>
              <a:t>M</a:t>
            </a:r>
            <a:r>
              <a:rPr lang="fr-FR" sz="1600" dirty="0" smtClean="0">
                <a:solidFill>
                  <a:srgbClr val="FF6600"/>
                </a:solidFill>
              </a:rPr>
              <a:t>ise à </a:t>
            </a:r>
            <a:r>
              <a:rPr lang="fr-FR" sz="1600" u="sng" dirty="0" smtClean="0">
                <a:solidFill>
                  <a:schemeClr val="tx1"/>
                </a:solidFill>
              </a:rPr>
              <a:t>D</a:t>
            </a:r>
            <a:r>
              <a:rPr lang="fr-FR" sz="1600" dirty="0" smtClean="0">
                <a:solidFill>
                  <a:srgbClr val="FF6600"/>
                </a:solidFill>
              </a:rPr>
              <a:t>isposition par </a:t>
            </a:r>
            <a:r>
              <a:rPr lang="fr-FR" sz="1600" u="sng" dirty="0" smtClean="0">
                <a:solidFill>
                  <a:schemeClr val="tx1"/>
                </a:solidFill>
              </a:rPr>
              <a:t>E</a:t>
            </a:r>
            <a:r>
              <a:rPr lang="fr-FR" sz="1600" dirty="0" smtClean="0">
                <a:solidFill>
                  <a:srgbClr val="FF6600"/>
                </a:solidFill>
              </a:rPr>
              <a:t>lia</a:t>
            </a:r>
          </a:p>
          <a:p>
            <a:pPr>
              <a:lnSpc>
                <a:spcPct val="90000"/>
              </a:lnSpc>
            </a:pPr>
            <a:r>
              <a:rPr lang="fr-FR" sz="1600" dirty="0" smtClean="0">
                <a:solidFill>
                  <a:srgbClr val="FF6600"/>
                </a:solidFill>
              </a:rPr>
              <a:t> AMDU: 		</a:t>
            </a:r>
            <a:r>
              <a:rPr lang="fr-FR" sz="1600" u="sng" dirty="0" smtClean="0">
                <a:solidFill>
                  <a:schemeClr val="tx1"/>
                </a:solidFill>
              </a:rPr>
              <a:t>A</a:t>
            </a:r>
            <a:r>
              <a:rPr lang="fr-FR" sz="1600" dirty="0" smtClean="0">
                <a:solidFill>
                  <a:srgbClr val="FF6600"/>
                </a:solidFill>
              </a:rPr>
              <a:t>ttestation de </a:t>
            </a:r>
            <a:r>
              <a:rPr lang="fr-FR" sz="1600" u="sng" dirty="0" smtClean="0">
                <a:solidFill>
                  <a:schemeClr val="tx1"/>
                </a:solidFill>
              </a:rPr>
              <a:t>M</a:t>
            </a:r>
            <a:r>
              <a:rPr lang="fr-FR" sz="1600" dirty="0" smtClean="0">
                <a:solidFill>
                  <a:srgbClr val="FF6600"/>
                </a:solidFill>
              </a:rPr>
              <a:t>ise à </a:t>
            </a:r>
            <a:r>
              <a:rPr lang="fr-FR" sz="1600" u="sng" dirty="0" smtClean="0">
                <a:solidFill>
                  <a:schemeClr val="tx1"/>
                </a:solidFill>
              </a:rPr>
              <a:t>D</a:t>
            </a:r>
            <a:r>
              <a:rPr lang="fr-FR" sz="1600" dirty="0" smtClean="0">
                <a:solidFill>
                  <a:srgbClr val="FF6600"/>
                </a:solidFill>
              </a:rPr>
              <a:t>isposition par l’</a:t>
            </a:r>
            <a:r>
              <a:rPr lang="fr-FR" sz="1600" u="sng" dirty="0" smtClean="0">
                <a:solidFill>
                  <a:schemeClr val="tx1"/>
                </a:solidFill>
              </a:rPr>
              <a:t>U</a:t>
            </a:r>
            <a:r>
              <a:rPr lang="fr-FR" sz="1600" dirty="0" smtClean="0">
                <a:solidFill>
                  <a:srgbClr val="FF6600"/>
                </a:solidFill>
              </a:rPr>
              <a:t>tilisateur du réseau</a:t>
            </a:r>
          </a:p>
          <a:p>
            <a:pPr>
              <a:lnSpc>
                <a:spcPct val="90000"/>
              </a:lnSpc>
            </a:pPr>
            <a:r>
              <a:rPr lang="fr-FR" sz="1600" dirty="0" smtClean="0">
                <a:solidFill>
                  <a:srgbClr val="FF6600"/>
                </a:solidFill>
              </a:rPr>
              <a:t> IGSP: 		</a:t>
            </a:r>
            <a:r>
              <a:rPr lang="fr-FR" sz="1600" u="sng" dirty="0" smtClean="0">
                <a:solidFill>
                  <a:schemeClr val="tx1"/>
                </a:solidFill>
              </a:rPr>
              <a:t>I</a:t>
            </a:r>
            <a:r>
              <a:rPr lang="fr-FR" sz="1600" dirty="0" smtClean="0">
                <a:solidFill>
                  <a:srgbClr val="FF6600"/>
                </a:solidFill>
              </a:rPr>
              <a:t>nstruction </a:t>
            </a:r>
            <a:r>
              <a:rPr lang="fr-FR" sz="1600" u="sng" dirty="0" smtClean="0">
                <a:solidFill>
                  <a:schemeClr val="tx1"/>
                </a:solidFill>
              </a:rPr>
              <a:t>G</a:t>
            </a:r>
            <a:r>
              <a:rPr lang="fr-FR" sz="1600" dirty="0" smtClean="0">
                <a:solidFill>
                  <a:srgbClr val="FF6600"/>
                </a:solidFill>
              </a:rPr>
              <a:t>énérales de </a:t>
            </a:r>
            <a:r>
              <a:rPr lang="fr-FR" sz="1600" u="sng" dirty="0" smtClean="0">
                <a:solidFill>
                  <a:schemeClr val="tx1"/>
                </a:solidFill>
              </a:rPr>
              <a:t>S</a:t>
            </a:r>
            <a:r>
              <a:rPr lang="fr-FR" sz="1600" dirty="0" smtClean="0">
                <a:solidFill>
                  <a:srgbClr val="FF6600"/>
                </a:solidFill>
              </a:rPr>
              <a:t>écurité travaux </a:t>
            </a:r>
            <a:r>
              <a:rPr lang="fr-FR" sz="1600" u="sng" dirty="0" smtClean="0">
                <a:solidFill>
                  <a:schemeClr val="tx1"/>
                </a:solidFill>
              </a:rPr>
              <a:t>P</a:t>
            </a:r>
            <a:r>
              <a:rPr lang="fr-FR" sz="1600" dirty="0" smtClean="0">
                <a:solidFill>
                  <a:srgbClr val="FF6600"/>
                </a:solidFill>
              </a:rPr>
              <a:t>ostes HT</a:t>
            </a:r>
          </a:p>
          <a:p>
            <a:pPr>
              <a:lnSpc>
                <a:spcPct val="90000"/>
              </a:lnSpc>
            </a:pPr>
            <a:r>
              <a:rPr lang="fr-FR" sz="1600" dirty="0" smtClean="0">
                <a:solidFill>
                  <a:srgbClr val="FF6600"/>
                </a:solidFill>
              </a:rPr>
              <a:t> IGSL: 		</a:t>
            </a:r>
            <a:r>
              <a:rPr lang="fr-FR" sz="1600" u="sng" dirty="0" smtClean="0"/>
              <a:t>I</a:t>
            </a:r>
            <a:r>
              <a:rPr lang="fr-FR" sz="1600" dirty="0" smtClean="0">
                <a:solidFill>
                  <a:srgbClr val="FF6600"/>
                </a:solidFill>
              </a:rPr>
              <a:t>nstruction </a:t>
            </a:r>
            <a:r>
              <a:rPr lang="fr-FR" sz="1600" u="sng" dirty="0" smtClean="0"/>
              <a:t>G</a:t>
            </a:r>
            <a:r>
              <a:rPr lang="fr-FR" sz="1600" dirty="0" smtClean="0">
                <a:solidFill>
                  <a:srgbClr val="FF6600"/>
                </a:solidFill>
              </a:rPr>
              <a:t>énérales de </a:t>
            </a:r>
            <a:r>
              <a:rPr lang="fr-FR" sz="1600" u="sng" dirty="0" smtClean="0"/>
              <a:t>S</a:t>
            </a:r>
            <a:r>
              <a:rPr lang="fr-FR" sz="1600" dirty="0" smtClean="0">
                <a:solidFill>
                  <a:srgbClr val="FF6600"/>
                </a:solidFill>
              </a:rPr>
              <a:t>écurité travaux </a:t>
            </a:r>
            <a:r>
              <a:rPr lang="fr-FR" sz="1600" u="sng" dirty="0" smtClean="0"/>
              <a:t>L</a:t>
            </a:r>
            <a:r>
              <a:rPr lang="fr-FR" sz="1600" dirty="0" smtClean="0">
                <a:solidFill>
                  <a:srgbClr val="FF6600"/>
                </a:solidFill>
              </a:rPr>
              <a:t>ignes HT</a:t>
            </a:r>
          </a:p>
          <a:p>
            <a:pPr>
              <a:lnSpc>
                <a:spcPct val="90000"/>
              </a:lnSpc>
            </a:pPr>
            <a:r>
              <a:rPr lang="fr-FR" sz="1600" dirty="0" smtClean="0">
                <a:solidFill>
                  <a:srgbClr val="FF6600"/>
                </a:solidFill>
              </a:rPr>
              <a:t> IGSC: 		</a:t>
            </a:r>
            <a:r>
              <a:rPr lang="fr-FR" sz="1600" u="sng" dirty="0" smtClean="0"/>
              <a:t>I</a:t>
            </a:r>
            <a:r>
              <a:rPr lang="fr-FR" sz="1600" dirty="0" smtClean="0">
                <a:solidFill>
                  <a:srgbClr val="FF6600"/>
                </a:solidFill>
              </a:rPr>
              <a:t>nstruction </a:t>
            </a:r>
            <a:r>
              <a:rPr lang="fr-FR" sz="1600" u="sng" dirty="0" smtClean="0"/>
              <a:t>G</a:t>
            </a:r>
            <a:r>
              <a:rPr lang="fr-FR" sz="1600" dirty="0" smtClean="0">
                <a:solidFill>
                  <a:srgbClr val="FF6600"/>
                </a:solidFill>
              </a:rPr>
              <a:t>énérales de </a:t>
            </a:r>
            <a:r>
              <a:rPr lang="fr-FR" sz="1600" u="sng" dirty="0" smtClean="0"/>
              <a:t>S</a:t>
            </a:r>
            <a:r>
              <a:rPr lang="fr-FR" sz="1600" dirty="0" smtClean="0">
                <a:solidFill>
                  <a:srgbClr val="FF6600"/>
                </a:solidFill>
              </a:rPr>
              <a:t>écurité travaux </a:t>
            </a:r>
            <a:r>
              <a:rPr lang="fr-FR" sz="1600" u="sng" dirty="0" smtClean="0"/>
              <a:t>C</a:t>
            </a:r>
            <a:r>
              <a:rPr lang="fr-FR" sz="1600" dirty="0" smtClean="0">
                <a:solidFill>
                  <a:srgbClr val="FF6600"/>
                </a:solidFill>
              </a:rPr>
              <a:t>âbles HT</a:t>
            </a:r>
          </a:p>
          <a:p>
            <a:pPr>
              <a:lnSpc>
                <a:spcPct val="90000"/>
              </a:lnSpc>
            </a:pPr>
            <a:r>
              <a:rPr lang="fr-FR" sz="1600" dirty="0" smtClean="0">
                <a:solidFill>
                  <a:srgbClr val="FF6600"/>
                </a:solidFill>
              </a:rPr>
              <a:t> IPSP/L/C: 	</a:t>
            </a:r>
            <a:r>
              <a:rPr lang="fr-FR" sz="1600" u="sng" dirty="0" smtClean="0">
                <a:solidFill>
                  <a:schemeClr val="tx1"/>
                </a:solidFill>
              </a:rPr>
              <a:t>I</a:t>
            </a:r>
            <a:r>
              <a:rPr lang="fr-FR" sz="1600" dirty="0" smtClean="0">
                <a:solidFill>
                  <a:srgbClr val="FF6600"/>
                </a:solidFill>
              </a:rPr>
              <a:t>nstruction </a:t>
            </a:r>
            <a:r>
              <a:rPr lang="fr-FR" sz="1600" u="sng" dirty="0" smtClean="0">
                <a:solidFill>
                  <a:schemeClr val="tx1"/>
                </a:solidFill>
              </a:rPr>
              <a:t>P</a:t>
            </a:r>
            <a:r>
              <a:rPr lang="fr-FR" sz="1600" dirty="0" smtClean="0">
                <a:solidFill>
                  <a:srgbClr val="FF6600"/>
                </a:solidFill>
              </a:rPr>
              <a:t>articulières de </a:t>
            </a:r>
            <a:r>
              <a:rPr lang="fr-FR" sz="1600" u="sng" dirty="0" smtClean="0">
                <a:solidFill>
                  <a:schemeClr val="tx1"/>
                </a:solidFill>
              </a:rPr>
              <a:t>S</a:t>
            </a:r>
            <a:r>
              <a:rPr lang="fr-FR" sz="1600" dirty="0" smtClean="0">
                <a:solidFill>
                  <a:srgbClr val="FF6600"/>
                </a:solidFill>
              </a:rPr>
              <a:t>écurité travaux </a:t>
            </a:r>
            <a:r>
              <a:rPr lang="fr-FR" sz="1600" u="sng" dirty="0" smtClean="0"/>
              <a:t>P</a:t>
            </a:r>
            <a:r>
              <a:rPr lang="fr-FR" sz="1600" dirty="0" smtClean="0">
                <a:solidFill>
                  <a:srgbClr val="FF6600"/>
                </a:solidFill>
              </a:rPr>
              <a:t>ostes/</a:t>
            </a:r>
            <a:r>
              <a:rPr lang="fr-FR" sz="1600" u="sng" dirty="0" smtClean="0"/>
              <a:t>L</a:t>
            </a:r>
            <a:r>
              <a:rPr lang="fr-FR" sz="1600" dirty="0" smtClean="0">
                <a:solidFill>
                  <a:srgbClr val="FF6600"/>
                </a:solidFill>
              </a:rPr>
              <a:t>ignes/</a:t>
            </a:r>
            <a:r>
              <a:rPr lang="fr-FR" sz="1600" u="sng" dirty="0" smtClean="0"/>
              <a:t>C</a:t>
            </a:r>
            <a:r>
              <a:rPr lang="fr-FR" sz="1600" dirty="0" smtClean="0">
                <a:solidFill>
                  <a:srgbClr val="FF6600"/>
                </a:solidFill>
              </a:rPr>
              <a:t>âbles HT</a:t>
            </a:r>
          </a:p>
          <a:p>
            <a:pPr>
              <a:lnSpc>
                <a:spcPct val="90000"/>
              </a:lnSpc>
            </a:pPr>
            <a:r>
              <a:rPr lang="fr-FR" sz="1600" dirty="0" smtClean="0">
                <a:solidFill>
                  <a:srgbClr val="FF6600"/>
                </a:solidFill>
              </a:rPr>
              <a:t>SECT:		</a:t>
            </a:r>
            <a:r>
              <a:rPr lang="fr-FR" sz="1600" u="sng" dirty="0" smtClean="0"/>
              <a:t>S</a:t>
            </a:r>
            <a:r>
              <a:rPr lang="fr-FR" sz="1600" dirty="0" smtClean="0">
                <a:solidFill>
                  <a:srgbClr val="FF6600"/>
                </a:solidFill>
              </a:rPr>
              <a:t>ervice </a:t>
            </a:r>
            <a:r>
              <a:rPr lang="fr-FR" sz="1600" u="sng" dirty="0" smtClean="0"/>
              <a:t>E</a:t>
            </a:r>
            <a:r>
              <a:rPr lang="fr-FR" sz="1600" dirty="0" smtClean="0">
                <a:solidFill>
                  <a:srgbClr val="FF6600"/>
                </a:solidFill>
              </a:rPr>
              <a:t>xterne de </a:t>
            </a:r>
            <a:r>
              <a:rPr lang="fr-FR" sz="1600" u="sng" dirty="0" err="1" smtClean="0"/>
              <a:t>C</a:t>
            </a:r>
            <a:r>
              <a:rPr lang="fr-FR" sz="1600" dirty="0" err="1" smtClean="0">
                <a:solidFill>
                  <a:srgbClr val="FF6600"/>
                </a:solidFill>
              </a:rPr>
              <a:t>ontrole</a:t>
            </a:r>
            <a:r>
              <a:rPr lang="fr-FR" sz="1600" dirty="0" smtClean="0">
                <a:solidFill>
                  <a:srgbClr val="FF6600"/>
                </a:solidFill>
              </a:rPr>
              <a:t> </a:t>
            </a:r>
            <a:r>
              <a:rPr lang="fr-FR" sz="1600" u="sng" dirty="0" smtClean="0"/>
              <a:t>T</a:t>
            </a:r>
            <a:r>
              <a:rPr lang="fr-FR" sz="1600" dirty="0" smtClean="0">
                <a:solidFill>
                  <a:srgbClr val="FF6600"/>
                </a:solidFill>
              </a:rPr>
              <a:t>echnique</a:t>
            </a:r>
          </a:p>
          <a:p>
            <a:pPr>
              <a:lnSpc>
                <a:spcPct val="90000"/>
              </a:lnSpc>
            </a:pPr>
            <a:r>
              <a:rPr lang="fr-FR" sz="1600" dirty="0" smtClean="0">
                <a:solidFill>
                  <a:srgbClr val="FF6600"/>
                </a:solidFill>
              </a:rPr>
              <a:t>SF6:		Hexafluorure de soufre</a:t>
            </a:r>
          </a:p>
          <a:p>
            <a:pPr>
              <a:lnSpc>
                <a:spcPct val="90000"/>
              </a:lnSpc>
            </a:pPr>
            <a:r>
              <a:rPr lang="fr-FR" sz="1600" dirty="0" smtClean="0">
                <a:solidFill>
                  <a:srgbClr val="FF6600"/>
                </a:solidFill>
              </a:rPr>
              <a:t>MT:		</a:t>
            </a:r>
            <a:r>
              <a:rPr lang="fr-FR" sz="1600" u="sng" dirty="0" smtClean="0">
                <a:solidFill>
                  <a:schemeClr val="tx1"/>
                </a:solidFill>
              </a:rPr>
              <a:t>M</a:t>
            </a:r>
            <a:r>
              <a:rPr lang="fr-FR" sz="1600" dirty="0" smtClean="0">
                <a:solidFill>
                  <a:srgbClr val="FF6600"/>
                </a:solidFill>
              </a:rPr>
              <a:t>oyenne </a:t>
            </a:r>
            <a:r>
              <a:rPr lang="fr-FR" sz="1600" dirty="0" smtClean="0">
                <a:solidFill>
                  <a:schemeClr val="tx1"/>
                </a:solidFill>
              </a:rPr>
              <a:t>T</a:t>
            </a:r>
            <a:r>
              <a:rPr lang="fr-FR" sz="1600" dirty="0" smtClean="0">
                <a:solidFill>
                  <a:srgbClr val="FF6600"/>
                </a:solidFill>
              </a:rPr>
              <a:t>ension </a:t>
            </a:r>
            <a:r>
              <a:rPr lang="fr-FR" altLang="nl-BE" sz="1600" dirty="0" smtClean="0">
                <a:solidFill>
                  <a:srgbClr val="FF6600"/>
                </a:solidFill>
              </a:rPr>
              <a:t>(≤ 36.000Volt)</a:t>
            </a:r>
          </a:p>
          <a:p>
            <a:pPr>
              <a:lnSpc>
                <a:spcPct val="80000"/>
              </a:lnSpc>
            </a:pPr>
            <a:r>
              <a:rPr lang="fr-FR" altLang="nl-BE" sz="1600" dirty="0" smtClean="0">
                <a:solidFill>
                  <a:srgbClr val="FF6600"/>
                </a:solidFill>
              </a:rPr>
              <a:t>EE			</a:t>
            </a:r>
            <a:r>
              <a:rPr lang="fr-FR" altLang="nl-BE" sz="1600" dirty="0" err="1" smtClean="0">
                <a:solidFill>
                  <a:schemeClr val="tx1"/>
                </a:solidFill>
              </a:rPr>
              <a:t>E</a:t>
            </a:r>
            <a:r>
              <a:rPr lang="fr-FR" altLang="nl-BE" sz="1600" dirty="0" err="1" smtClean="0">
                <a:solidFill>
                  <a:srgbClr val="FF6600"/>
                </a:solidFill>
              </a:rPr>
              <a:t>lectrical</a:t>
            </a:r>
            <a:r>
              <a:rPr lang="fr-FR" altLang="nl-BE" sz="1600" dirty="0" smtClean="0">
                <a:solidFill>
                  <a:srgbClr val="FF6600"/>
                </a:solidFill>
              </a:rPr>
              <a:t> </a:t>
            </a:r>
            <a:r>
              <a:rPr lang="fr-FR" altLang="nl-BE" sz="1600" dirty="0" smtClean="0">
                <a:solidFill>
                  <a:schemeClr val="tx1"/>
                </a:solidFill>
              </a:rPr>
              <a:t>E</a:t>
            </a:r>
            <a:r>
              <a:rPr lang="fr-FR" altLang="nl-BE" sz="1600" dirty="0" smtClean="0">
                <a:solidFill>
                  <a:srgbClr val="FF6600"/>
                </a:solidFill>
              </a:rPr>
              <a:t>ngineering</a:t>
            </a:r>
          </a:p>
          <a:p>
            <a:pPr>
              <a:lnSpc>
                <a:spcPct val="80000"/>
              </a:lnSpc>
            </a:pPr>
            <a:r>
              <a:rPr lang="fr-FR" altLang="nl-BE" sz="1600" dirty="0" smtClean="0">
                <a:solidFill>
                  <a:srgbClr val="FF6600"/>
                </a:solidFill>
              </a:rPr>
              <a:t>CW			</a:t>
            </a:r>
            <a:r>
              <a:rPr lang="fr-FR" altLang="nl-BE" sz="1600" dirty="0" smtClean="0">
                <a:solidFill>
                  <a:schemeClr val="tx1"/>
                </a:solidFill>
              </a:rPr>
              <a:t>C</a:t>
            </a:r>
            <a:r>
              <a:rPr lang="fr-FR" altLang="nl-BE" sz="1600" dirty="0" smtClean="0">
                <a:solidFill>
                  <a:srgbClr val="FF6600"/>
                </a:solidFill>
              </a:rPr>
              <a:t>ivil </a:t>
            </a:r>
            <a:r>
              <a:rPr lang="fr-FR" altLang="nl-BE" sz="1600" dirty="0" smtClean="0">
                <a:solidFill>
                  <a:schemeClr val="tx1"/>
                </a:solidFill>
              </a:rPr>
              <a:t>W</a:t>
            </a:r>
            <a:r>
              <a:rPr lang="fr-FR" altLang="nl-BE" sz="1600" dirty="0" smtClean="0">
                <a:solidFill>
                  <a:srgbClr val="FF6600"/>
                </a:solidFill>
              </a:rPr>
              <a:t>orks</a:t>
            </a:r>
            <a:endParaRPr lang="fr-FR" altLang="nl-BE" sz="1600" dirty="0">
              <a:solidFill>
                <a:srgbClr val="FF6600"/>
              </a:solidFill>
            </a:endParaRPr>
          </a:p>
        </p:txBody>
      </p:sp>
    </p:spTree>
    <p:extLst>
      <p:ext uri="{BB962C8B-B14F-4D97-AF65-F5344CB8AC3E}">
        <p14:creationId xmlns:p14="http://schemas.microsoft.com/office/powerpoint/2010/main" val="3025128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Safety Governance &amp; Certification</a:t>
            </a:r>
            <a:endParaRPr lang="en-US" dirty="0"/>
          </a:p>
        </p:txBody>
      </p:sp>
    </p:spTree>
    <p:extLst>
      <p:ext uri="{BB962C8B-B14F-4D97-AF65-F5344CB8AC3E}">
        <p14:creationId xmlns:p14="http://schemas.microsoft.com/office/powerpoint/2010/main" val="1793958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4129" y="1250521"/>
            <a:ext cx="3602367" cy="329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Pylôn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92738" y="31622"/>
            <a:ext cx="2999342" cy="6493721"/>
          </a:xfrm>
          <a:prstGeom prst="rect">
            <a:avLst/>
          </a:prstGeom>
          <a:noFill/>
          <a:ln w="38100">
            <a:solidFill>
              <a:srgbClr val="FFFF00"/>
            </a:solidFill>
            <a:round/>
            <a:headEnd/>
            <a:tailEnd type="triangle" w="med" len="med"/>
          </a:ln>
          <a:effectLst/>
          <a:extLst>
            <a:ext uri="{909E8E84-426E-40DD-AFC4-6F175D3DCCD1}">
              <a14:hiddenFill xmlns:a14="http://schemas.microsoft.com/office/drawing/2010/main">
                <a:solidFill>
                  <a:srgbClr val="FFFFFF"/>
                </a:solidFill>
              </a14:hiddenFill>
            </a:ext>
          </a:extLst>
        </p:spPr>
      </p:pic>
      <p:sp>
        <p:nvSpPr>
          <p:cNvPr id="16400" name="Line 17"/>
          <p:cNvSpPr>
            <a:spLocks noChangeShapeType="1"/>
          </p:cNvSpPr>
          <p:nvPr/>
        </p:nvSpPr>
        <p:spPr bwMode="auto">
          <a:xfrm>
            <a:off x="1187076" y="5229197"/>
            <a:ext cx="2016772" cy="0"/>
          </a:xfrm>
          <a:prstGeom prst="line">
            <a:avLst/>
          </a:prstGeom>
          <a:solidFill>
            <a:schemeClr val="accent1"/>
          </a:solidFill>
          <a:ln w="38100" cap="flat" cmpd="sng" algn="ctr">
            <a:solidFill>
              <a:srgbClr val="FF9900"/>
            </a:solidFill>
            <a:prstDash val="solid"/>
            <a:round/>
            <a:headEnd type="none" w="med" len="med"/>
            <a:tailEnd type="arrow"/>
          </a:ln>
          <a:effectLs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sp>
        <p:nvSpPr>
          <p:cNvPr id="16401" name="Line 18"/>
          <p:cNvSpPr>
            <a:spLocks noChangeShapeType="1"/>
          </p:cNvSpPr>
          <p:nvPr/>
        </p:nvSpPr>
        <p:spPr bwMode="auto">
          <a:xfrm>
            <a:off x="1168972" y="6204360"/>
            <a:ext cx="1849670" cy="0"/>
          </a:xfrm>
          <a:prstGeom prst="line">
            <a:avLst/>
          </a:prstGeom>
          <a:solidFill>
            <a:schemeClr val="accent1"/>
          </a:solidFill>
          <a:ln w="38100" cap="flat" cmpd="sng" algn="ctr">
            <a:solidFill>
              <a:srgbClr val="FF9900"/>
            </a:solidFill>
            <a:prstDash val="solid"/>
            <a:round/>
            <a:headEnd type="none" w="med" len="med"/>
            <a:tailEnd type="arrow"/>
          </a:ln>
          <a:effectLs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pic>
        <p:nvPicPr>
          <p:cNvPr id="16397" name="Picture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0830" y="5034468"/>
            <a:ext cx="2709862" cy="1676255"/>
          </a:xfrm>
          <a:prstGeom prst="rect">
            <a:avLst/>
          </a:prstGeom>
          <a:noFill/>
          <a:ln w="28575" algn="ctr">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3" name="Line 9"/>
          <p:cNvSpPr>
            <a:spLocks noChangeShapeType="1"/>
          </p:cNvSpPr>
          <p:nvPr/>
        </p:nvSpPr>
        <p:spPr bwMode="auto">
          <a:xfrm>
            <a:off x="1034942" y="357370"/>
            <a:ext cx="2384929" cy="0"/>
          </a:xfrm>
          <a:prstGeom prst="line">
            <a:avLst/>
          </a:prstGeom>
          <a:solidFill>
            <a:schemeClr val="accent1"/>
          </a:solidFill>
          <a:ln w="38100" cap="flat" cmpd="sng" algn="ctr">
            <a:solidFill>
              <a:srgbClr val="FF9900"/>
            </a:solidFill>
            <a:prstDash val="solid"/>
            <a:round/>
            <a:headEnd type="none" w="med" len="med"/>
            <a:tailEnd type="arrow"/>
          </a:ln>
          <a:effectLs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sp>
        <p:nvSpPr>
          <p:cNvPr id="16396" name="Line 60"/>
          <p:cNvSpPr>
            <a:spLocks noChangeShapeType="1"/>
          </p:cNvSpPr>
          <p:nvPr/>
        </p:nvSpPr>
        <p:spPr bwMode="auto">
          <a:xfrm flipH="1">
            <a:off x="4067944" y="4849802"/>
            <a:ext cx="1685370" cy="413430"/>
          </a:xfrm>
          <a:prstGeom prst="line">
            <a:avLst/>
          </a:prstGeom>
          <a:solidFill>
            <a:schemeClr val="accent1"/>
          </a:solidFill>
          <a:ln w="38100" cap="flat" cmpd="sng" algn="ctr">
            <a:solidFill>
              <a:srgbClr val="FF9900"/>
            </a:solidFill>
            <a:prstDash val="solid"/>
            <a:round/>
            <a:headEnd type="none" w="med" len="med"/>
            <a:tailEnd type="arrow"/>
          </a:ln>
          <a:effectLs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sp>
        <p:nvSpPr>
          <p:cNvPr id="21" name="Text Box 11"/>
          <p:cNvSpPr txBox="1">
            <a:spLocks noChangeArrowheads="1"/>
          </p:cNvSpPr>
          <p:nvPr/>
        </p:nvSpPr>
        <p:spPr bwMode="auto">
          <a:xfrm>
            <a:off x="5580112" y="1123563"/>
            <a:ext cx="2448271" cy="253916"/>
          </a:xfrm>
          <a:prstGeom prst="rect">
            <a:avLst/>
          </a:prstGeom>
          <a:solidFill>
            <a:srgbClr val="FFFF00"/>
          </a:solidFill>
          <a:ln w="127" algn="ctr">
            <a:solidFill>
              <a:schemeClr val="tx1"/>
            </a:solidFill>
            <a:miter lim="800000"/>
            <a:headEnd/>
            <a:tailEnd/>
          </a:ln>
          <a:effec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050" dirty="0"/>
              <a:t>Lieu Electrique </a:t>
            </a:r>
            <a:r>
              <a:rPr lang="fr-BE" altLang="fr-FR" sz="1050" dirty="0" smtClean="0"/>
              <a:t>Elia</a:t>
            </a:r>
            <a:endParaRPr lang="fr-BE" altLang="fr-FR" sz="1050" dirty="0"/>
          </a:p>
        </p:txBody>
      </p:sp>
      <p:sp>
        <p:nvSpPr>
          <p:cNvPr id="24" name="Text Box 55"/>
          <p:cNvSpPr txBox="1">
            <a:spLocks noChangeArrowheads="1"/>
          </p:cNvSpPr>
          <p:nvPr/>
        </p:nvSpPr>
        <p:spPr bwMode="auto">
          <a:xfrm>
            <a:off x="5790830" y="4665136"/>
            <a:ext cx="2692300" cy="369332"/>
          </a:xfrm>
          <a:prstGeom prst="rect">
            <a:avLst/>
          </a:prstGeom>
          <a:solidFill>
            <a:srgbClr val="FFFF00"/>
          </a:solidFill>
          <a:ln w="127"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800" dirty="0"/>
              <a:t>Anti-escalade</a:t>
            </a:r>
          </a:p>
        </p:txBody>
      </p:sp>
      <p:sp>
        <p:nvSpPr>
          <p:cNvPr id="26" name="Text Box 19"/>
          <p:cNvSpPr txBox="1">
            <a:spLocks noChangeArrowheads="1"/>
          </p:cNvSpPr>
          <p:nvPr/>
        </p:nvSpPr>
        <p:spPr bwMode="auto">
          <a:xfrm rot="16200000">
            <a:off x="313688" y="5352382"/>
            <a:ext cx="1008112" cy="761747"/>
          </a:xfrm>
          <a:prstGeom prst="rect">
            <a:avLst/>
          </a:prstGeom>
          <a:solidFill>
            <a:srgbClr val="66FF33"/>
          </a:solidFill>
          <a:ln w="127"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100" dirty="0"/>
              <a:t>Lieu non électrique </a:t>
            </a:r>
            <a:r>
              <a:rPr lang="fr-BE" altLang="fr-FR" sz="1100" dirty="0" smtClean="0"/>
              <a:t>Elia</a:t>
            </a:r>
          </a:p>
          <a:p>
            <a:pPr>
              <a:spcBef>
                <a:spcPct val="50000"/>
              </a:spcBef>
            </a:pPr>
            <a:endParaRPr lang="fr-BE" altLang="fr-FR" sz="700" dirty="0"/>
          </a:p>
        </p:txBody>
      </p:sp>
      <p:sp>
        <p:nvSpPr>
          <p:cNvPr id="22" name="Titre 1"/>
          <p:cNvSpPr>
            <a:spLocks noGrp="1"/>
          </p:cNvSpPr>
          <p:nvPr>
            <p:ph type="title"/>
          </p:nvPr>
        </p:nvSpPr>
        <p:spPr>
          <a:xfrm>
            <a:off x="6484764" y="116632"/>
            <a:ext cx="2627784" cy="712788"/>
          </a:xfrm>
          <a:solidFill>
            <a:schemeClr val="bg1"/>
          </a:solidFill>
          <a:ln>
            <a:noFill/>
          </a:ln>
        </p:spPr>
        <p:txBody>
          <a:bodyPr vert="horz" wrap="square" lIns="0" tIns="0" rIns="0" bIns="0" numCol="1" anchor="t" anchorCtr="0" compatLnSpc="1">
            <a:prstTxWarp prst="textNoShape">
              <a:avLst/>
            </a:prstTxWarp>
          </a:bodyPr>
          <a:lstStyle/>
          <a:p>
            <a:r>
              <a:rPr lang="fr-BE" dirty="0">
                <a:solidFill>
                  <a:srgbClr val="F86613"/>
                </a:solidFill>
                <a:latin typeface="Verdana" pitchFamily="34" charset="0"/>
              </a:rPr>
              <a:t>Terminologie</a:t>
            </a:r>
          </a:p>
        </p:txBody>
      </p:sp>
      <p:sp>
        <p:nvSpPr>
          <p:cNvPr id="19" name="Text Box 11"/>
          <p:cNvSpPr txBox="1">
            <a:spLocks noChangeArrowheads="1"/>
          </p:cNvSpPr>
          <p:nvPr/>
        </p:nvSpPr>
        <p:spPr bwMode="auto">
          <a:xfrm rot="16200000">
            <a:off x="-1627367" y="2388514"/>
            <a:ext cx="4896542" cy="784830"/>
          </a:xfrm>
          <a:prstGeom prst="rect">
            <a:avLst/>
          </a:prstGeom>
          <a:solidFill>
            <a:srgbClr val="FFFF00"/>
          </a:solidFill>
          <a:ln w="127" algn="ctr">
            <a:solidFill>
              <a:schemeClr val="tx1"/>
            </a:solidFill>
            <a:miter lim="800000"/>
            <a:headEnd/>
            <a:tailEnd/>
          </a:ln>
          <a:effec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800" dirty="0"/>
              <a:t>Lieu Electrique Elia </a:t>
            </a:r>
            <a:endParaRPr lang="fr-BE" altLang="fr-FR" sz="1800" dirty="0" smtClean="0"/>
          </a:p>
          <a:p>
            <a:pPr>
              <a:spcBef>
                <a:spcPct val="50000"/>
              </a:spcBef>
            </a:pPr>
            <a:endParaRPr lang="fr-BE" altLang="fr-FR" sz="1800" dirty="0"/>
          </a:p>
        </p:txBody>
      </p:sp>
      <p:cxnSp>
        <p:nvCxnSpPr>
          <p:cNvPr id="4" name="Connecteur droit avec flèche 3"/>
          <p:cNvCxnSpPr/>
          <p:nvPr/>
        </p:nvCxnSpPr>
        <p:spPr bwMode="auto">
          <a:xfrm flipH="1">
            <a:off x="6588224" y="1377479"/>
            <a:ext cx="72008" cy="1403450"/>
          </a:xfrm>
          <a:prstGeom prst="straightConnector1">
            <a:avLst/>
          </a:prstGeom>
          <a:solidFill>
            <a:schemeClr val="accent1"/>
          </a:solidFill>
          <a:ln w="38100" cap="flat" cmpd="sng" algn="ctr">
            <a:solidFill>
              <a:srgbClr val="FF9900"/>
            </a:solidFill>
            <a:prstDash val="solid"/>
            <a:round/>
            <a:headEnd type="none" w="med" len="med"/>
            <a:tailEnd type="arrow"/>
          </a:ln>
          <a:effectLst/>
        </p:spPr>
      </p:cxnSp>
      <p:cxnSp>
        <p:nvCxnSpPr>
          <p:cNvPr id="6" name="Connecteur droit avec flèche 5"/>
          <p:cNvCxnSpPr/>
          <p:nvPr/>
        </p:nvCxnSpPr>
        <p:spPr bwMode="auto">
          <a:xfrm>
            <a:off x="6660232" y="1377479"/>
            <a:ext cx="1152128" cy="611361"/>
          </a:xfrm>
          <a:prstGeom prst="straightConnector1">
            <a:avLst/>
          </a:prstGeom>
          <a:solidFill>
            <a:schemeClr val="accent1"/>
          </a:solidFill>
          <a:ln w="38100" cap="flat" cmpd="sng" algn="ctr">
            <a:solidFill>
              <a:srgbClr val="FF9900"/>
            </a:solidFill>
            <a:prstDash val="solid"/>
            <a:round/>
            <a:headEnd type="none" w="med" len="med"/>
            <a:tailEnd type="arrow"/>
          </a:ln>
          <a:effectLst/>
        </p:spPr>
      </p:cxnSp>
    </p:spTree>
    <p:custDataLst>
      <p:tags r:id="rId1"/>
    </p:custDataLst>
    <p:extLst>
      <p:ext uri="{BB962C8B-B14F-4D97-AF65-F5344CB8AC3E}">
        <p14:creationId xmlns:p14="http://schemas.microsoft.com/office/powerpoint/2010/main" val="3366815254"/>
      </p:ext>
    </p:extLst>
  </p:cSld>
  <p:clrMapOvr>
    <a:masterClrMapping/>
  </p:clrMapOvr>
  <p:transition>
    <p:wipe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6" name="Picture 4" descr="Y:\SAFE_SUPPORT\08 Information &amp; communication\8.08. Foto's_photos\Lines\HSLines-Schepdaal (8).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3924" y="205342"/>
            <a:ext cx="4340424" cy="6527998"/>
          </a:xfrm>
          <a:prstGeom prst="rect">
            <a:avLst/>
          </a:prstGeom>
          <a:noFill/>
          <a:extLst>
            <a:ext uri="{909E8E84-426E-40DD-AFC4-6F175D3DCCD1}">
              <a14:hiddenFill xmlns:a14="http://schemas.microsoft.com/office/drawing/2010/main">
                <a:solidFill>
                  <a:srgbClr val="FFFFFF"/>
                </a:solidFill>
              </a14:hiddenFill>
            </a:ext>
          </a:extLst>
        </p:spPr>
      </p:pic>
      <p:sp>
        <p:nvSpPr>
          <p:cNvPr id="17446" name="Text Box 7"/>
          <p:cNvSpPr txBox="1">
            <a:spLocks noChangeArrowheads="1"/>
          </p:cNvSpPr>
          <p:nvPr/>
        </p:nvSpPr>
        <p:spPr bwMode="auto">
          <a:xfrm rot="16200000">
            <a:off x="3128901" y="2351820"/>
            <a:ext cx="3882506" cy="276225"/>
          </a:xfrm>
          <a:prstGeom prst="rect">
            <a:avLst/>
          </a:prstGeom>
          <a:solidFill>
            <a:srgbClr val="FF66FF"/>
          </a:solidFill>
          <a:ln w="127" algn="ctr">
            <a:solidFill>
              <a:srgbClr val="FF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l" defTabSz="457200" eaLnBrk="1" fontAlgn="auto" hangingPunct="1">
              <a:spcBef>
                <a:spcPct val="50000"/>
              </a:spcBef>
              <a:spcAft>
                <a:spcPts val="0"/>
              </a:spcAft>
            </a:pPr>
            <a:r>
              <a:rPr lang="fr-BE" altLang="nl-BE" sz="1200" dirty="0" smtClean="0">
                <a:solidFill>
                  <a:prstClr val="white"/>
                </a:solidFill>
                <a:latin typeface="Verdana" pitchFamily="34" charset="0"/>
              </a:rPr>
              <a:t>Tête du pylône  (y compris les consoles)</a:t>
            </a:r>
            <a:endParaRPr lang="fr-BE" altLang="nl-BE" sz="1200" dirty="0">
              <a:solidFill>
                <a:prstClr val="white"/>
              </a:solidFill>
              <a:latin typeface="Verdana" pitchFamily="34" charset="0"/>
            </a:endParaRPr>
          </a:p>
        </p:txBody>
      </p:sp>
      <p:sp>
        <p:nvSpPr>
          <p:cNvPr id="2398217" name="Line 9"/>
          <p:cNvSpPr>
            <a:spLocks noChangeShapeType="1"/>
          </p:cNvSpPr>
          <p:nvPr/>
        </p:nvSpPr>
        <p:spPr bwMode="auto">
          <a:xfrm flipH="1">
            <a:off x="2771800" y="548679"/>
            <a:ext cx="2434878"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fr-BE" sz="1800" b="0" dirty="0">
              <a:solidFill>
                <a:srgbClr val="46535B"/>
              </a:solidFill>
              <a:latin typeface="Arial"/>
            </a:endParaRPr>
          </a:p>
        </p:txBody>
      </p:sp>
      <p:sp>
        <p:nvSpPr>
          <p:cNvPr id="17443" name="Text Box 47"/>
          <p:cNvSpPr txBox="1">
            <a:spLocks noChangeArrowheads="1"/>
          </p:cNvSpPr>
          <p:nvPr/>
        </p:nvSpPr>
        <p:spPr bwMode="auto">
          <a:xfrm rot="16200000">
            <a:off x="4148782" y="5323431"/>
            <a:ext cx="1841155" cy="274638"/>
          </a:xfrm>
          <a:prstGeom prst="rect">
            <a:avLst/>
          </a:prstGeom>
          <a:solidFill>
            <a:srgbClr val="FF6431"/>
          </a:solidFill>
          <a:ln w="127" algn="ctr">
            <a:solidFill>
              <a:srgbClr val="0066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l" defTabSz="457200" eaLnBrk="1" fontAlgn="auto" hangingPunct="1">
              <a:spcBef>
                <a:spcPct val="50000"/>
              </a:spcBef>
              <a:spcAft>
                <a:spcPts val="0"/>
              </a:spcAft>
            </a:pPr>
            <a:r>
              <a:rPr lang="fr-BE" altLang="nl-BE" sz="1200" dirty="0" smtClean="0">
                <a:solidFill>
                  <a:prstClr val="white"/>
                </a:solidFill>
                <a:latin typeface="Verdana" pitchFamily="34" charset="0"/>
              </a:rPr>
              <a:t>Fût du pylône</a:t>
            </a:r>
            <a:endParaRPr lang="fr-BE" altLang="nl-BE" sz="1200" dirty="0">
              <a:solidFill>
                <a:prstClr val="white"/>
              </a:solidFill>
              <a:latin typeface="Verdana" pitchFamily="34" charset="0"/>
            </a:endParaRPr>
          </a:p>
        </p:txBody>
      </p:sp>
      <p:sp>
        <p:nvSpPr>
          <p:cNvPr id="17444" name="Line 48"/>
          <p:cNvSpPr>
            <a:spLocks noChangeShapeType="1"/>
          </p:cNvSpPr>
          <p:nvPr/>
        </p:nvSpPr>
        <p:spPr bwMode="auto">
          <a:xfrm flipH="1">
            <a:off x="3111204" y="6381328"/>
            <a:ext cx="2095474"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fr-BE" sz="1800" b="0" dirty="0">
              <a:solidFill>
                <a:srgbClr val="46535B"/>
              </a:solidFill>
              <a:latin typeface="Arial"/>
            </a:endParaRPr>
          </a:p>
        </p:txBody>
      </p:sp>
      <p:sp>
        <p:nvSpPr>
          <p:cNvPr id="17440" name="Line 66"/>
          <p:cNvSpPr>
            <a:spLocks noChangeShapeType="1"/>
          </p:cNvSpPr>
          <p:nvPr/>
        </p:nvSpPr>
        <p:spPr bwMode="auto">
          <a:xfrm flipH="1">
            <a:off x="2905619" y="4512797"/>
            <a:ext cx="2524504"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fr-BE" sz="1800" b="0" dirty="0">
              <a:solidFill>
                <a:srgbClr val="46535B"/>
              </a:solidFill>
              <a:latin typeface="Arial"/>
            </a:endParaRPr>
          </a:p>
        </p:txBody>
      </p:sp>
      <p:sp>
        <p:nvSpPr>
          <p:cNvPr id="17441" name="Text Box 67"/>
          <p:cNvSpPr txBox="1">
            <a:spLocks noChangeArrowheads="1"/>
          </p:cNvSpPr>
          <p:nvPr/>
        </p:nvSpPr>
        <p:spPr bwMode="auto">
          <a:xfrm>
            <a:off x="5430124" y="4298797"/>
            <a:ext cx="1590148" cy="461665"/>
          </a:xfrm>
          <a:prstGeom prst="rect">
            <a:avLst/>
          </a:prstGeom>
          <a:solidFill>
            <a:srgbClr val="FFFF00"/>
          </a:solidFill>
          <a:ln w="127"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l" defTabSz="457200" eaLnBrk="1" fontAlgn="auto" hangingPunct="1">
              <a:spcBef>
                <a:spcPct val="50000"/>
              </a:spcBef>
              <a:spcAft>
                <a:spcPts val="0"/>
              </a:spcAft>
            </a:pPr>
            <a:r>
              <a:rPr lang="fr-BE" altLang="nl-BE" sz="1200" dirty="0" smtClean="0">
                <a:solidFill>
                  <a:srgbClr val="46535B"/>
                </a:solidFill>
                <a:latin typeface="Verdana" pitchFamily="34" charset="0"/>
              </a:rPr>
              <a:t>Plaque limite de sécurité</a:t>
            </a:r>
            <a:endParaRPr lang="fr-BE" altLang="nl-BE" sz="1200" dirty="0">
              <a:solidFill>
                <a:srgbClr val="46535B"/>
              </a:solidFill>
              <a:latin typeface="Verdana" pitchFamily="34" charset="0"/>
            </a:endParaRPr>
          </a:p>
        </p:txBody>
      </p:sp>
      <p:pic>
        <p:nvPicPr>
          <p:cNvPr id="49"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80192" y="4887563"/>
            <a:ext cx="2096098" cy="135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descr="I:\SAFE_SUPPORT\09 Performance evaluation\9.01 Performantie-indicatoren_Indicateurs de performances\Reviews\Rapporten - Rapports\SAN\Lendelede\Lijn 150-56 lijnwerken algemeen\Fotos\DSC00711.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5707392" y="2636912"/>
            <a:ext cx="2096098" cy="1129552"/>
          </a:xfrm>
          <a:prstGeom prst="rect">
            <a:avLst/>
          </a:prstGeom>
          <a:noFill/>
          <a:extLst>
            <a:ext uri="{909E8E84-426E-40DD-AFC4-6F175D3DCCD1}">
              <a14:hiddenFill xmlns:a14="http://schemas.microsoft.com/office/drawing/2010/main">
                <a:solidFill>
                  <a:srgbClr val="FFFFFF"/>
                </a:solidFill>
              </a14:hiddenFill>
            </a:ext>
          </a:extLst>
        </p:spPr>
      </p:pic>
      <p:sp>
        <p:nvSpPr>
          <p:cNvPr id="51" name="Down Arrow 5"/>
          <p:cNvSpPr/>
          <p:nvPr/>
        </p:nvSpPr>
        <p:spPr>
          <a:xfrm>
            <a:off x="6372200" y="3861048"/>
            <a:ext cx="766482" cy="313645"/>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2" name="Line 66"/>
          <p:cNvSpPr>
            <a:spLocks noChangeShapeType="1"/>
          </p:cNvSpPr>
          <p:nvPr/>
        </p:nvSpPr>
        <p:spPr bwMode="auto">
          <a:xfrm flipH="1">
            <a:off x="2726986" y="5460750"/>
            <a:ext cx="3069149" cy="416522"/>
          </a:xfrm>
          <a:prstGeom prst="line">
            <a:avLst/>
          </a:prstGeom>
          <a:noFill/>
          <a:ln w="381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fr-BE" sz="1800" b="0" dirty="0">
              <a:solidFill>
                <a:srgbClr val="46535B"/>
              </a:solidFill>
              <a:latin typeface="Arial"/>
            </a:endParaRPr>
          </a:p>
        </p:txBody>
      </p:sp>
      <p:sp>
        <p:nvSpPr>
          <p:cNvPr id="16" name="Titre 1"/>
          <p:cNvSpPr txBox="1">
            <a:spLocks/>
          </p:cNvSpPr>
          <p:nvPr/>
        </p:nvSpPr>
        <p:spPr bwMode="auto">
          <a:xfrm>
            <a:off x="6484764" y="116632"/>
            <a:ext cx="2627784" cy="712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6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2800" b="1">
                <a:solidFill>
                  <a:srgbClr val="F86613"/>
                </a:solidFill>
                <a:latin typeface="Verdana" pitchFamily="34" charset="0"/>
              </a:defRPr>
            </a:lvl6pPr>
            <a:lvl7pPr marL="914400" algn="l" rtl="0" fontAlgn="base">
              <a:spcBef>
                <a:spcPct val="0"/>
              </a:spcBef>
              <a:spcAft>
                <a:spcPct val="0"/>
              </a:spcAft>
              <a:defRPr sz="2800" b="1">
                <a:solidFill>
                  <a:srgbClr val="F86613"/>
                </a:solidFill>
                <a:latin typeface="Verdana" pitchFamily="34" charset="0"/>
              </a:defRPr>
            </a:lvl7pPr>
            <a:lvl8pPr marL="1371600" algn="l" rtl="0" fontAlgn="base">
              <a:spcBef>
                <a:spcPct val="0"/>
              </a:spcBef>
              <a:spcAft>
                <a:spcPct val="0"/>
              </a:spcAft>
              <a:defRPr sz="2800" b="1">
                <a:solidFill>
                  <a:srgbClr val="F86613"/>
                </a:solidFill>
                <a:latin typeface="Verdana" pitchFamily="34" charset="0"/>
              </a:defRPr>
            </a:lvl8pPr>
            <a:lvl9pPr marL="1828800" algn="l" rtl="0" fontAlgn="base">
              <a:spcBef>
                <a:spcPct val="0"/>
              </a:spcBef>
              <a:spcAft>
                <a:spcPct val="0"/>
              </a:spcAft>
              <a:defRPr sz="2800" b="1">
                <a:solidFill>
                  <a:srgbClr val="F86613"/>
                </a:solidFill>
                <a:latin typeface="Verdana" pitchFamily="34" charset="0"/>
              </a:defRPr>
            </a:lvl9pPr>
          </a:lstStyle>
          <a:p>
            <a:r>
              <a:rPr lang="fr-BE" kern="0" smtClean="0">
                <a:solidFill>
                  <a:srgbClr val="F86613"/>
                </a:solidFill>
                <a:latin typeface="Verdana" pitchFamily="34" charset="0"/>
              </a:rPr>
              <a:t>Terminologie</a:t>
            </a:r>
            <a:endParaRPr lang="fr-BE" kern="0" dirty="0">
              <a:solidFill>
                <a:srgbClr val="F86613"/>
              </a:solidFill>
              <a:latin typeface="Verdana" pitchFamily="34" charset="0"/>
            </a:endParaRPr>
          </a:p>
        </p:txBody>
      </p:sp>
    </p:spTree>
    <p:custDataLst>
      <p:tags r:id="rId1"/>
    </p:custDataLst>
    <p:extLst>
      <p:ext uri="{BB962C8B-B14F-4D97-AF65-F5344CB8AC3E}">
        <p14:creationId xmlns:p14="http://schemas.microsoft.com/office/powerpoint/2010/main" val="1547208371"/>
      </p:ext>
    </p:extLst>
  </p:cSld>
  <p:clrMapOvr>
    <a:masterClrMapping/>
  </p:clrMapOvr>
  <p:transition>
    <p:wipe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I:\SAFE_SUPPORT\08 Information &amp; communication\8.08. Foto's_photos\Lines\HSLines-Schepdaal (8).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33310" y="-116149"/>
            <a:ext cx="4637067" cy="6974149"/>
          </a:xfrm>
          <a:prstGeom prst="rect">
            <a:avLst/>
          </a:prstGeom>
          <a:noFill/>
          <a:extLst>
            <a:ext uri="{909E8E84-426E-40DD-AFC4-6F175D3DCCD1}">
              <a14:hiddenFill xmlns:a14="http://schemas.microsoft.com/office/drawing/2010/main">
                <a:solidFill>
                  <a:srgbClr val="FFFFFF"/>
                </a:solidFill>
              </a14:hiddenFill>
            </a:ext>
          </a:extLst>
        </p:spPr>
      </p:pic>
      <p:sp>
        <p:nvSpPr>
          <p:cNvPr id="32" name="Line 25"/>
          <p:cNvSpPr>
            <a:spLocks noChangeShapeType="1"/>
          </p:cNvSpPr>
          <p:nvPr/>
        </p:nvSpPr>
        <p:spPr bwMode="auto">
          <a:xfrm flipH="1" flipV="1">
            <a:off x="1743405" y="704864"/>
            <a:ext cx="2099541" cy="224775"/>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sp>
        <p:nvSpPr>
          <p:cNvPr id="33" name="Line 33"/>
          <p:cNvSpPr>
            <a:spLocks noChangeShapeType="1"/>
          </p:cNvSpPr>
          <p:nvPr/>
        </p:nvSpPr>
        <p:spPr bwMode="auto">
          <a:xfrm>
            <a:off x="3468841" y="4431627"/>
            <a:ext cx="748213" cy="9184"/>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sp>
        <p:nvSpPr>
          <p:cNvPr id="34" name="Text Box 35"/>
          <p:cNvSpPr txBox="1">
            <a:spLocks noChangeArrowheads="1"/>
          </p:cNvSpPr>
          <p:nvPr/>
        </p:nvSpPr>
        <p:spPr bwMode="auto">
          <a:xfrm>
            <a:off x="35496" y="581800"/>
            <a:ext cx="2139958" cy="584775"/>
          </a:xfrm>
          <a:prstGeom prst="rect">
            <a:avLst/>
          </a:prstGeom>
          <a:solidFill>
            <a:srgbClr val="FF0000"/>
          </a:solidFill>
          <a:ln w="127" algn="ctr">
            <a:solidFill>
              <a:srgbClr val="46535B"/>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de-DE"/>
            </a:defPPr>
            <a:lvl1pPr algn="ctr">
              <a:spcBef>
                <a:spcPct val="50000"/>
              </a:spcBef>
              <a:defRPr sz="1200" b="1">
                <a:solidFill>
                  <a:schemeClr val="bg1"/>
                </a:solidFill>
                <a:latin typeface="Verdana" pitchFamily="34" charset="0"/>
              </a:defRPr>
            </a:lvl1pPr>
            <a:lvl2pPr marL="742950" indent="-285750">
              <a:defRPr sz="2800">
                <a:latin typeface="Times" pitchFamily="18" charset="0"/>
              </a:defRPr>
            </a:lvl2pPr>
            <a:lvl3pPr marL="1143000" indent="-228600">
              <a:defRPr sz="2800">
                <a:latin typeface="Times" pitchFamily="18" charset="0"/>
              </a:defRPr>
            </a:lvl3pPr>
            <a:lvl4pPr marL="1600200" indent="-228600">
              <a:defRPr sz="2800">
                <a:latin typeface="Times" pitchFamily="18" charset="0"/>
              </a:defRPr>
            </a:lvl4pPr>
            <a:lvl5pPr marL="2057400" indent="-228600">
              <a:defRPr sz="2800">
                <a:latin typeface="Times" pitchFamily="18" charset="0"/>
              </a:defRPr>
            </a:lvl5pPr>
            <a:lvl6pPr marL="2514600" indent="-228600" algn="ctr" eaLnBrk="0" fontAlgn="base" hangingPunct="0">
              <a:spcBef>
                <a:spcPct val="0"/>
              </a:spcBef>
              <a:spcAft>
                <a:spcPct val="0"/>
              </a:spcAft>
              <a:defRPr sz="2800">
                <a:latin typeface="Times" pitchFamily="18" charset="0"/>
              </a:defRPr>
            </a:lvl6pPr>
            <a:lvl7pPr marL="2971800" indent="-228600" algn="ctr" eaLnBrk="0" fontAlgn="base" hangingPunct="0">
              <a:spcBef>
                <a:spcPct val="0"/>
              </a:spcBef>
              <a:spcAft>
                <a:spcPct val="0"/>
              </a:spcAft>
              <a:defRPr sz="2800">
                <a:latin typeface="Times" pitchFamily="18" charset="0"/>
              </a:defRPr>
            </a:lvl7pPr>
            <a:lvl8pPr marL="3429000" indent="-228600" algn="ctr" eaLnBrk="0" fontAlgn="base" hangingPunct="0">
              <a:spcBef>
                <a:spcPct val="0"/>
              </a:spcBef>
              <a:spcAft>
                <a:spcPct val="0"/>
              </a:spcAft>
              <a:defRPr sz="2800">
                <a:latin typeface="Times" pitchFamily="18" charset="0"/>
              </a:defRPr>
            </a:lvl8pPr>
            <a:lvl9pPr marL="3886200" indent="-228600" algn="ctr" eaLnBrk="0" fontAlgn="base" hangingPunct="0">
              <a:spcBef>
                <a:spcPct val="0"/>
              </a:spcBef>
              <a:spcAft>
                <a:spcPct val="0"/>
              </a:spcAft>
              <a:defRPr sz="2800">
                <a:latin typeface="Times" pitchFamily="18" charset="0"/>
              </a:defRPr>
            </a:lvl9pPr>
          </a:lstStyle>
          <a:p>
            <a:pPr defTabSz="457200" eaLnBrk="1" fontAlgn="auto" hangingPunct="1">
              <a:spcAft>
                <a:spcPts val="0"/>
              </a:spcAft>
            </a:pPr>
            <a:r>
              <a:rPr lang="fr-BE" altLang="nl-BE" sz="1600" dirty="0">
                <a:solidFill>
                  <a:prstClr val="white"/>
                </a:solidFill>
              </a:rPr>
              <a:t>Fût de la tête du </a:t>
            </a:r>
            <a:r>
              <a:rPr lang="fr-BE" altLang="nl-BE" sz="1600" dirty="0" smtClean="0">
                <a:solidFill>
                  <a:prstClr val="white"/>
                </a:solidFill>
              </a:rPr>
              <a:t>pylône</a:t>
            </a:r>
            <a:endParaRPr lang="fr-BE" altLang="nl-BE" sz="1600" dirty="0">
              <a:solidFill>
                <a:prstClr val="white"/>
              </a:solidFill>
            </a:endParaRPr>
          </a:p>
        </p:txBody>
      </p:sp>
      <p:grpSp>
        <p:nvGrpSpPr>
          <p:cNvPr id="35" name="Group 1"/>
          <p:cNvGrpSpPr/>
          <p:nvPr/>
        </p:nvGrpSpPr>
        <p:grpSpPr>
          <a:xfrm>
            <a:off x="4666323" y="1346201"/>
            <a:ext cx="3809193" cy="2016083"/>
            <a:chOff x="5143501" y="1346201"/>
            <a:chExt cx="3809193" cy="2016083"/>
          </a:xfrm>
        </p:grpSpPr>
        <p:sp>
          <p:nvSpPr>
            <p:cNvPr id="36" name="Line 6"/>
            <p:cNvSpPr>
              <a:spLocks noChangeShapeType="1"/>
            </p:cNvSpPr>
            <p:nvPr/>
          </p:nvSpPr>
          <p:spPr bwMode="auto">
            <a:xfrm rot="5400000" flipH="1">
              <a:off x="6139963" y="349739"/>
              <a:ext cx="320038" cy="2312962"/>
            </a:xfrm>
            <a:prstGeom prst="line">
              <a:avLst/>
            </a:prstGeom>
            <a:noFill/>
            <a:ln w="3810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srgbClr val="46535B"/>
                </a:solidFill>
                <a:effectLst/>
                <a:uLnTx/>
                <a:uFillTx/>
                <a:latin typeface="Arial"/>
              </a:endParaRPr>
            </a:p>
          </p:txBody>
        </p:sp>
        <p:sp>
          <p:nvSpPr>
            <p:cNvPr id="37" name="Text Box 14"/>
            <p:cNvSpPr txBox="1">
              <a:spLocks noChangeArrowheads="1"/>
            </p:cNvSpPr>
            <p:nvPr/>
          </p:nvSpPr>
          <p:spPr bwMode="auto">
            <a:xfrm>
              <a:off x="7441394" y="1481223"/>
              <a:ext cx="1511300" cy="338554"/>
            </a:xfrm>
            <a:prstGeom prst="rect">
              <a:avLst/>
            </a:prstGeom>
            <a:solidFill>
              <a:srgbClr val="FFFF00"/>
            </a:solidFill>
            <a:ln w="127" algn="ctr">
              <a:solidFill>
                <a:srgbClr val="46535B"/>
              </a:solidFill>
              <a:miter lim="800000"/>
              <a:headEnd/>
              <a:tailEnd/>
            </a:ln>
            <a:effectLst/>
            <a:extLst/>
          </p:spPr>
          <p:txBody>
            <a:bodyPr wrap="square">
              <a:spAutoFit/>
            </a:bodyPr>
            <a:lstStyle>
              <a:defPPr>
                <a:defRPr lang="de-DE"/>
              </a:defPPr>
              <a:lvl1pPr algn="ctr">
                <a:spcBef>
                  <a:spcPct val="50000"/>
                </a:spcBef>
                <a:defRPr sz="1200" b="1">
                  <a:solidFill>
                    <a:schemeClr val="bg1"/>
                  </a:solidFill>
                  <a:latin typeface="Verdana" pitchFamily="34" charset="0"/>
                </a:defRPr>
              </a:lvl1pPr>
              <a:lvl2pPr marL="742950" indent="-285750">
                <a:defRPr sz="2800">
                  <a:latin typeface="Times" pitchFamily="18" charset="0"/>
                </a:defRPr>
              </a:lvl2pPr>
              <a:lvl3pPr marL="1143000" indent="-228600">
                <a:defRPr sz="2800">
                  <a:latin typeface="Times" pitchFamily="18" charset="0"/>
                </a:defRPr>
              </a:lvl3pPr>
              <a:lvl4pPr marL="1600200" indent="-228600">
                <a:defRPr sz="2800">
                  <a:latin typeface="Times" pitchFamily="18" charset="0"/>
                </a:defRPr>
              </a:lvl4pPr>
              <a:lvl5pPr marL="2057400" indent="-228600">
                <a:defRPr sz="2800">
                  <a:latin typeface="Times" pitchFamily="18" charset="0"/>
                </a:defRPr>
              </a:lvl5pPr>
              <a:lvl6pPr marL="2514600" indent="-228600" algn="ctr" eaLnBrk="0" fontAlgn="base" hangingPunct="0">
                <a:spcBef>
                  <a:spcPct val="0"/>
                </a:spcBef>
                <a:spcAft>
                  <a:spcPct val="0"/>
                </a:spcAft>
                <a:defRPr sz="2800">
                  <a:latin typeface="Times" pitchFamily="18" charset="0"/>
                </a:defRPr>
              </a:lvl6pPr>
              <a:lvl7pPr marL="2971800" indent="-228600" algn="ctr" eaLnBrk="0" fontAlgn="base" hangingPunct="0">
                <a:spcBef>
                  <a:spcPct val="0"/>
                </a:spcBef>
                <a:spcAft>
                  <a:spcPct val="0"/>
                </a:spcAft>
                <a:defRPr sz="2800">
                  <a:latin typeface="Times" pitchFamily="18" charset="0"/>
                </a:defRPr>
              </a:lvl7pPr>
              <a:lvl8pPr marL="3429000" indent="-228600" algn="ctr" eaLnBrk="0" fontAlgn="base" hangingPunct="0">
                <a:spcBef>
                  <a:spcPct val="0"/>
                </a:spcBef>
                <a:spcAft>
                  <a:spcPct val="0"/>
                </a:spcAft>
                <a:defRPr sz="2800">
                  <a:latin typeface="Times" pitchFamily="18" charset="0"/>
                </a:defRPr>
              </a:lvl8pPr>
              <a:lvl9pPr marL="3886200" indent="-228600" algn="ctr" eaLnBrk="0" fontAlgn="base" hangingPunct="0">
                <a:spcBef>
                  <a:spcPct val="0"/>
                </a:spcBef>
                <a:spcAft>
                  <a:spcPct val="0"/>
                </a:spcAft>
                <a:defRPr sz="2800">
                  <a:latin typeface="Times" pitchFamily="18" charset="0"/>
                </a:defRPr>
              </a:lvl9pPr>
            </a:lstStyle>
            <a:p>
              <a:pPr lvl="0" defTabSz="457200" eaLnBrk="1" fontAlgn="auto" hangingPunct="1">
                <a:spcAft>
                  <a:spcPts val="0"/>
                </a:spcAft>
              </a:pPr>
              <a:r>
                <a:rPr lang="fr-BE" altLang="nl-BE" sz="1600" dirty="0">
                  <a:solidFill>
                    <a:schemeClr val="tx1"/>
                  </a:solidFill>
                </a:rPr>
                <a:t>console</a:t>
              </a:r>
              <a:endParaRPr kumimoji="0" lang="nl-BE" altLang="nl-BE" sz="1600" b="1" i="0" u="none" strike="noStrike" kern="0" cap="none" spc="0" normalizeH="0" baseline="0" noProof="0" dirty="0">
                <a:ln>
                  <a:noFill/>
                </a:ln>
                <a:solidFill>
                  <a:schemeClr val="tx1"/>
                </a:solidFill>
                <a:effectLst/>
                <a:uLnTx/>
                <a:uFillTx/>
              </a:endParaRPr>
            </a:p>
          </p:txBody>
        </p:sp>
        <p:sp>
          <p:nvSpPr>
            <p:cNvPr id="38" name="Line 6"/>
            <p:cNvSpPr>
              <a:spLocks noChangeShapeType="1"/>
            </p:cNvSpPr>
            <p:nvPr/>
          </p:nvSpPr>
          <p:spPr bwMode="auto">
            <a:xfrm rot="5400000">
              <a:off x="5954096" y="859833"/>
              <a:ext cx="691772" cy="2312962"/>
            </a:xfrm>
            <a:prstGeom prst="line">
              <a:avLst/>
            </a:prstGeom>
            <a:noFill/>
            <a:ln w="3810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srgbClr val="46535B"/>
                </a:solidFill>
                <a:effectLst/>
                <a:uLnTx/>
                <a:uFillTx/>
                <a:latin typeface="Arial"/>
              </a:endParaRPr>
            </a:p>
          </p:txBody>
        </p:sp>
        <p:sp>
          <p:nvSpPr>
            <p:cNvPr id="39" name="Line 6"/>
            <p:cNvSpPr>
              <a:spLocks noChangeShapeType="1"/>
            </p:cNvSpPr>
            <p:nvPr/>
          </p:nvSpPr>
          <p:spPr bwMode="auto">
            <a:xfrm rot="5400000">
              <a:off x="5459220" y="1365040"/>
              <a:ext cx="1691856" cy="2302631"/>
            </a:xfrm>
            <a:prstGeom prst="line">
              <a:avLst/>
            </a:prstGeom>
            <a:noFill/>
            <a:ln w="3810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srgbClr val="46535B"/>
                </a:solidFill>
                <a:effectLst/>
                <a:uLnTx/>
                <a:uFillTx/>
                <a:latin typeface="Arial"/>
              </a:endParaRPr>
            </a:p>
          </p:txBody>
        </p:sp>
      </p:grpSp>
      <p:sp>
        <p:nvSpPr>
          <p:cNvPr id="40" name="Line 28"/>
          <p:cNvSpPr>
            <a:spLocks noChangeShapeType="1"/>
          </p:cNvSpPr>
          <p:nvPr/>
        </p:nvSpPr>
        <p:spPr bwMode="auto">
          <a:xfrm flipH="1">
            <a:off x="3643023" y="434340"/>
            <a:ext cx="199924" cy="2673071"/>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sp>
        <p:nvSpPr>
          <p:cNvPr id="41" name="Line 29"/>
          <p:cNvSpPr>
            <a:spLocks noChangeShapeType="1"/>
          </p:cNvSpPr>
          <p:nvPr/>
        </p:nvSpPr>
        <p:spPr bwMode="auto">
          <a:xfrm>
            <a:off x="4145366" y="434339"/>
            <a:ext cx="107247" cy="2907741"/>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sp>
        <p:nvSpPr>
          <p:cNvPr id="42" name="Line 30"/>
          <p:cNvSpPr>
            <a:spLocks noChangeShapeType="1"/>
          </p:cNvSpPr>
          <p:nvPr/>
        </p:nvSpPr>
        <p:spPr bwMode="auto">
          <a:xfrm flipH="1">
            <a:off x="3493724" y="3098117"/>
            <a:ext cx="149299" cy="133351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sp>
        <p:nvSpPr>
          <p:cNvPr id="43" name="Line 31"/>
          <p:cNvSpPr>
            <a:spLocks noChangeShapeType="1"/>
          </p:cNvSpPr>
          <p:nvPr/>
        </p:nvSpPr>
        <p:spPr bwMode="auto">
          <a:xfrm flipV="1">
            <a:off x="3630080" y="175260"/>
            <a:ext cx="709468" cy="80283"/>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sp>
        <p:nvSpPr>
          <p:cNvPr id="44" name="Line 32"/>
          <p:cNvSpPr>
            <a:spLocks noChangeShapeType="1"/>
          </p:cNvSpPr>
          <p:nvPr/>
        </p:nvSpPr>
        <p:spPr bwMode="auto">
          <a:xfrm>
            <a:off x="4252614" y="3362284"/>
            <a:ext cx="129545" cy="1078527"/>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sp>
        <p:nvSpPr>
          <p:cNvPr id="45" name="Line 31"/>
          <p:cNvSpPr>
            <a:spLocks noChangeShapeType="1"/>
          </p:cNvSpPr>
          <p:nvPr/>
        </p:nvSpPr>
        <p:spPr bwMode="auto">
          <a:xfrm>
            <a:off x="3602604" y="282484"/>
            <a:ext cx="240343" cy="151855"/>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sp>
        <p:nvSpPr>
          <p:cNvPr id="46" name="Line 31"/>
          <p:cNvSpPr>
            <a:spLocks noChangeShapeType="1"/>
          </p:cNvSpPr>
          <p:nvPr/>
        </p:nvSpPr>
        <p:spPr bwMode="auto">
          <a:xfrm flipH="1">
            <a:off x="4115806" y="175259"/>
            <a:ext cx="219654" cy="25908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sp>
        <p:nvSpPr>
          <p:cNvPr id="47" name="Line 31"/>
          <p:cNvSpPr>
            <a:spLocks noChangeShapeType="1"/>
          </p:cNvSpPr>
          <p:nvPr/>
        </p:nvSpPr>
        <p:spPr bwMode="auto">
          <a:xfrm flipV="1">
            <a:off x="4187885" y="4396076"/>
            <a:ext cx="194275" cy="4014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457200" eaLnBrk="1" fontAlgn="auto" hangingPunct="1">
              <a:spcBef>
                <a:spcPts val="0"/>
              </a:spcBef>
              <a:spcAft>
                <a:spcPts val="0"/>
              </a:spcAft>
            </a:pPr>
            <a:endParaRPr lang="nl-BE" sz="1800" b="0">
              <a:solidFill>
                <a:srgbClr val="46535B"/>
              </a:solidFill>
              <a:latin typeface="Arial"/>
            </a:endParaRPr>
          </a:p>
        </p:txBody>
      </p:sp>
      <p:sp>
        <p:nvSpPr>
          <p:cNvPr id="19" name="Titre 1"/>
          <p:cNvSpPr>
            <a:spLocks noGrp="1"/>
          </p:cNvSpPr>
          <p:nvPr>
            <p:ph type="title"/>
          </p:nvPr>
        </p:nvSpPr>
        <p:spPr>
          <a:xfrm>
            <a:off x="6514628" y="116632"/>
            <a:ext cx="2627784" cy="712788"/>
          </a:xfrm>
          <a:solidFill>
            <a:schemeClr val="bg1"/>
          </a:solidFill>
          <a:ln>
            <a:noFill/>
          </a:ln>
        </p:spPr>
        <p:txBody>
          <a:bodyPr vert="horz" wrap="square" lIns="0" tIns="0" rIns="0" bIns="0" numCol="1" anchor="t" anchorCtr="0" compatLnSpc="1">
            <a:prstTxWarp prst="textNoShape">
              <a:avLst/>
            </a:prstTxWarp>
          </a:bodyPr>
          <a:lstStyle/>
          <a:p>
            <a:r>
              <a:rPr lang="fr-BE" dirty="0">
                <a:solidFill>
                  <a:srgbClr val="F86613"/>
                </a:solidFill>
                <a:latin typeface="Verdana" pitchFamily="34" charset="0"/>
              </a:rPr>
              <a:t>Terminologie</a:t>
            </a:r>
          </a:p>
        </p:txBody>
      </p:sp>
    </p:spTree>
    <p:custDataLst>
      <p:tags r:id="rId1"/>
    </p:custDataLst>
    <p:extLst>
      <p:ext uri="{BB962C8B-B14F-4D97-AF65-F5344CB8AC3E}">
        <p14:creationId xmlns:p14="http://schemas.microsoft.com/office/powerpoint/2010/main" val="36307106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 name="Picture 2" descr="I:\SAFE_SUPPORT\08 Information &amp; communication\8.08. Foto's_photos\Lines\HSLines-Schepdaal (8).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29352" y="0"/>
            <a:ext cx="4637067" cy="6974149"/>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5"/>
          <p:cNvGrpSpPr/>
          <p:nvPr/>
        </p:nvGrpSpPr>
        <p:grpSpPr>
          <a:xfrm>
            <a:off x="4209133" y="4832732"/>
            <a:ext cx="4251324" cy="1555366"/>
            <a:chOff x="4749800" y="4832732"/>
            <a:chExt cx="4251324" cy="1555366"/>
          </a:xfrm>
        </p:grpSpPr>
        <p:pic>
          <p:nvPicPr>
            <p:cNvPr id="69" name="Picture 68" descr="DSC0037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524750" y="4832732"/>
              <a:ext cx="1476374" cy="104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oup 73"/>
            <p:cNvGrpSpPr>
              <a:grpSpLocks/>
            </p:cNvGrpSpPr>
            <p:nvPr/>
          </p:nvGrpSpPr>
          <p:grpSpPr bwMode="auto">
            <a:xfrm>
              <a:off x="4749800" y="5811836"/>
              <a:ext cx="4251324" cy="576262"/>
              <a:chOff x="2992" y="3385"/>
              <a:chExt cx="2678" cy="363"/>
            </a:xfrm>
          </p:grpSpPr>
          <p:sp>
            <p:nvSpPr>
              <p:cNvPr id="71" name="Line 60"/>
              <p:cNvSpPr>
                <a:spLocks noChangeShapeType="1"/>
              </p:cNvSpPr>
              <p:nvPr/>
            </p:nvSpPr>
            <p:spPr bwMode="auto">
              <a:xfrm flipH="1">
                <a:off x="3310" y="3566"/>
                <a:ext cx="143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srgbClr val="46535B"/>
                  </a:solidFill>
                  <a:effectLst/>
                  <a:uLnTx/>
                  <a:uFillTx/>
                  <a:latin typeface="Arial"/>
                </a:endParaRPr>
              </a:p>
            </p:txBody>
          </p:sp>
          <p:sp>
            <p:nvSpPr>
              <p:cNvPr id="72" name="Oval 61"/>
              <p:cNvSpPr>
                <a:spLocks noChangeArrowheads="1"/>
              </p:cNvSpPr>
              <p:nvPr/>
            </p:nvSpPr>
            <p:spPr bwMode="auto">
              <a:xfrm>
                <a:off x="2992" y="3385"/>
                <a:ext cx="318" cy="363"/>
              </a:xfrm>
              <a:prstGeom prst="ellipse">
                <a:avLst/>
              </a:prstGeom>
              <a:noFill/>
              <a:ln w="38100" algn="ctr">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altLang="nl-BE" sz="2800" b="0" i="0" u="none" strike="noStrike" kern="0" cap="none" spc="0" normalizeH="0" baseline="0" noProof="0">
                  <a:ln>
                    <a:noFill/>
                  </a:ln>
                  <a:solidFill>
                    <a:srgbClr val="46535B"/>
                  </a:solidFill>
                  <a:effectLst/>
                  <a:uLnTx/>
                  <a:uFillTx/>
                  <a:latin typeface="Times" pitchFamily="18" charset="0"/>
                </a:endParaRPr>
              </a:p>
            </p:txBody>
          </p:sp>
          <p:sp>
            <p:nvSpPr>
              <p:cNvPr id="73" name="Text Box 62"/>
              <p:cNvSpPr txBox="1">
                <a:spLocks noChangeArrowheads="1"/>
              </p:cNvSpPr>
              <p:nvPr/>
            </p:nvSpPr>
            <p:spPr bwMode="auto">
              <a:xfrm>
                <a:off x="4740" y="3484"/>
                <a:ext cx="930" cy="174"/>
              </a:xfrm>
              <a:prstGeom prst="rect">
                <a:avLst/>
              </a:prstGeom>
              <a:solidFill>
                <a:srgbClr val="FFFF00"/>
              </a:solidFill>
              <a:ln w="127" algn="ctr">
                <a:solidFill>
                  <a:srgbClr val="46535B"/>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l" defTabSz="457200" eaLnBrk="1" fontAlgn="auto" hangingPunct="1">
                  <a:spcBef>
                    <a:spcPct val="50000"/>
                  </a:spcBef>
                  <a:spcAft>
                    <a:spcPts val="0"/>
                  </a:spcAft>
                </a:pPr>
                <a:r>
                  <a:rPr lang="fr-BE" altLang="fr-FR" sz="1200" dirty="0"/>
                  <a:t>Plaque de </a:t>
                </a:r>
                <a:r>
                  <a:rPr lang="fr-BE" altLang="fr-FR" sz="1200" dirty="0" smtClean="0"/>
                  <a:t>terne</a:t>
                </a:r>
                <a:endParaRPr lang="fr-BE" altLang="fr-FR" sz="1200" dirty="0"/>
              </a:p>
            </p:txBody>
          </p:sp>
        </p:grpSp>
      </p:grpSp>
      <p:grpSp>
        <p:nvGrpSpPr>
          <p:cNvPr id="74" name="Group 3"/>
          <p:cNvGrpSpPr/>
          <p:nvPr/>
        </p:nvGrpSpPr>
        <p:grpSpPr>
          <a:xfrm>
            <a:off x="3993233" y="3247585"/>
            <a:ext cx="4467226" cy="1551810"/>
            <a:chOff x="4533900" y="3247585"/>
            <a:chExt cx="4467226" cy="1551810"/>
          </a:xfrm>
        </p:grpSpPr>
        <p:pic>
          <p:nvPicPr>
            <p:cNvPr id="75" name="Picture 68" descr="DSC0037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566343" y="3247585"/>
              <a:ext cx="1434782" cy="104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 name="Group 72"/>
            <p:cNvGrpSpPr>
              <a:grpSpLocks/>
            </p:cNvGrpSpPr>
            <p:nvPr/>
          </p:nvGrpSpPr>
          <p:grpSpPr bwMode="auto">
            <a:xfrm>
              <a:off x="4533900" y="4294570"/>
              <a:ext cx="4467226" cy="504825"/>
              <a:chOff x="2833" y="1933"/>
              <a:chExt cx="2814" cy="318"/>
            </a:xfrm>
          </p:grpSpPr>
          <p:sp>
            <p:nvSpPr>
              <p:cNvPr id="77" name="Oval 65"/>
              <p:cNvSpPr>
                <a:spLocks noChangeArrowheads="1"/>
              </p:cNvSpPr>
              <p:nvPr/>
            </p:nvSpPr>
            <p:spPr bwMode="auto">
              <a:xfrm>
                <a:off x="2833" y="1933"/>
                <a:ext cx="365" cy="255"/>
              </a:xfrm>
              <a:prstGeom prst="ellipse">
                <a:avLst/>
              </a:prstGeom>
              <a:noFill/>
              <a:ln w="38100" algn="ctr">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altLang="nl-BE" sz="2800" b="0" i="0" u="none" strike="noStrike" kern="0" cap="none" spc="0" normalizeH="0" baseline="0" noProof="0">
                  <a:ln>
                    <a:noFill/>
                  </a:ln>
                  <a:solidFill>
                    <a:srgbClr val="46535B"/>
                  </a:solidFill>
                  <a:effectLst/>
                  <a:uLnTx/>
                  <a:uFillTx/>
                  <a:latin typeface="Times" pitchFamily="18" charset="0"/>
                </a:endParaRPr>
              </a:p>
            </p:txBody>
          </p:sp>
          <p:sp>
            <p:nvSpPr>
              <p:cNvPr id="78" name="Line 66"/>
              <p:cNvSpPr>
                <a:spLocks noChangeShapeType="1"/>
              </p:cNvSpPr>
              <p:nvPr/>
            </p:nvSpPr>
            <p:spPr bwMode="auto">
              <a:xfrm flipH="1" flipV="1">
                <a:off x="3198" y="2052"/>
                <a:ext cx="1496" cy="2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srgbClr val="46535B"/>
                  </a:solidFill>
                  <a:effectLst/>
                  <a:uLnTx/>
                  <a:uFillTx/>
                  <a:latin typeface="Arial"/>
                </a:endParaRPr>
              </a:p>
            </p:txBody>
          </p:sp>
          <p:sp>
            <p:nvSpPr>
              <p:cNvPr id="79" name="Text Box 67"/>
              <p:cNvSpPr txBox="1">
                <a:spLocks noChangeArrowheads="1"/>
              </p:cNvSpPr>
              <p:nvPr/>
            </p:nvSpPr>
            <p:spPr bwMode="auto">
              <a:xfrm>
                <a:off x="4717" y="1963"/>
                <a:ext cx="930" cy="288"/>
              </a:xfrm>
              <a:prstGeom prst="rect">
                <a:avLst/>
              </a:prstGeom>
              <a:solidFill>
                <a:srgbClr val="FFFF00"/>
              </a:solidFill>
              <a:ln w="127" algn="ctr">
                <a:solidFill>
                  <a:srgbClr val="46535B"/>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altLang="fr-FR" sz="1200" dirty="0"/>
                  <a:t>Plaque limite de sécurité</a:t>
                </a:r>
              </a:p>
            </p:txBody>
          </p:sp>
        </p:grpSp>
      </p:grpSp>
      <p:grpSp>
        <p:nvGrpSpPr>
          <p:cNvPr id="80" name="Group 71"/>
          <p:cNvGrpSpPr>
            <a:grpSpLocks/>
          </p:cNvGrpSpPr>
          <p:nvPr/>
        </p:nvGrpSpPr>
        <p:grpSpPr bwMode="auto">
          <a:xfrm flipH="1">
            <a:off x="4320257" y="2063751"/>
            <a:ext cx="4173135" cy="935037"/>
            <a:chOff x="113" y="1071"/>
            <a:chExt cx="1927" cy="589"/>
          </a:xfrm>
        </p:grpSpPr>
        <p:sp>
          <p:nvSpPr>
            <p:cNvPr id="81" name="Oval 21"/>
            <p:cNvSpPr>
              <a:spLocks noChangeArrowheads="1"/>
            </p:cNvSpPr>
            <p:nvPr/>
          </p:nvSpPr>
          <p:spPr bwMode="auto">
            <a:xfrm>
              <a:off x="1677" y="1071"/>
              <a:ext cx="363" cy="589"/>
            </a:xfrm>
            <a:prstGeom prst="ellipse">
              <a:avLst/>
            </a:prstGeom>
            <a:noFill/>
            <a:ln w="38100" algn="ctr">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altLang="nl-BE" sz="2800" b="0" i="0" u="none" strike="noStrike" kern="0" cap="none" spc="0" normalizeH="0" baseline="0" noProof="0">
                <a:ln>
                  <a:noFill/>
                </a:ln>
                <a:solidFill>
                  <a:srgbClr val="46535B"/>
                </a:solidFill>
                <a:effectLst/>
                <a:uLnTx/>
                <a:uFillTx/>
                <a:latin typeface="Times" pitchFamily="18" charset="0"/>
              </a:endParaRPr>
            </a:p>
          </p:txBody>
        </p:sp>
        <p:sp>
          <p:nvSpPr>
            <p:cNvPr id="82" name="Line 22"/>
            <p:cNvSpPr>
              <a:spLocks noChangeShapeType="1"/>
            </p:cNvSpPr>
            <p:nvPr/>
          </p:nvSpPr>
          <p:spPr bwMode="auto">
            <a:xfrm>
              <a:off x="1247" y="1344"/>
              <a:ext cx="431"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srgbClr val="46535B"/>
                </a:solidFill>
                <a:effectLst/>
                <a:uLnTx/>
                <a:uFillTx/>
                <a:latin typeface="Arial"/>
              </a:endParaRPr>
            </a:p>
          </p:txBody>
        </p:sp>
        <p:sp>
          <p:nvSpPr>
            <p:cNvPr id="83" name="Text Box 23"/>
            <p:cNvSpPr txBox="1">
              <a:spLocks noChangeArrowheads="1"/>
            </p:cNvSpPr>
            <p:nvPr/>
          </p:nvSpPr>
          <p:spPr bwMode="auto">
            <a:xfrm>
              <a:off x="113" y="1253"/>
              <a:ext cx="1156" cy="194"/>
            </a:xfrm>
            <a:prstGeom prst="rect">
              <a:avLst/>
            </a:prstGeom>
            <a:solidFill>
              <a:srgbClr val="FFFF00"/>
            </a:solidFill>
            <a:ln w="127" algn="ctr">
              <a:solidFill>
                <a:srgbClr val="46535B"/>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marL="0" marR="0" lvl="0" indent="0" defTabSz="457200" eaLnBrk="1" fontAlgn="auto" latinLnBrk="0" hangingPunct="1">
                <a:lnSpc>
                  <a:spcPct val="100000"/>
                </a:lnSpc>
                <a:spcBef>
                  <a:spcPct val="50000"/>
                </a:spcBef>
                <a:spcAft>
                  <a:spcPts val="0"/>
                </a:spcAft>
                <a:buClrTx/>
                <a:buSzTx/>
                <a:buFontTx/>
                <a:buNone/>
                <a:tabLst/>
                <a:defRPr/>
              </a:pPr>
              <a:r>
                <a:rPr lang="fr-BE" altLang="fr-FR" sz="1400" dirty="0"/>
                <a:t>ISOLATEURS</a:t>
              </a:r>
              <a:endParaRPr kumimoji="0" lang="nl-BE" altLang="nl-BE" sz="1400" b="0" i="0" u="none" strike="noStrike" kern="0" cap="none" spc="0" normalizeH="0" baseline="0" noProof="0" dirty="0">
                <a:ln>
                  <a:noFill/>
                </a:ln>
                <a:solidFill>
                  <a:srgbClr val="46535B"/>
                </a:solidFill>
                <a:effectLst/>
                <a:uLnTx/>
                <a:uFillTx/>
                <a:latin typeface="Verdana" pitchFamily="34" charset="0"/>
              </a:endParaRPr>
            </a:p>
          </p:txBody>
        </p:sp>
      </p:grpSp>
      <p:grpSp>
        <p:nvGrpSpPr>
          <p:cNvPr id="84" name="Group 69"/>
          <p:cNvGrpSpPr>
            <a:grpSpLocks/>
          </p:cNvGrpSpPr>
          <p:nvPr/>
        </p:nvGrpSpPr>
        <p:grpSpPr bwMode="auto">
          <a:xfrm flipH="1">
            <a:off x="5579145" y="909638"/>
            <a:ext cx="2891797" cy="647700"/>
            <a:chOff x="18" y="482"/>
            <a:chExt cx="1773" cy="408"/>
          </a:xfrm>
        </p:grpSpPr>
        <p:sp>
          <p:nvSpPr>
            <p:cNvPr id="85" name="Oval 37"/>
            <p:cNvSpPr>
              <a:spLocks noChangeArrowheads="1"/>
            </p:cNvSpPr>
            <p:nvPr/>
          </p:nvSpPr>
          <p:spPr bwMode="auto">
            <a:xfrm>
              <a:off x="1519" y="482"/>
              <a:ext cx="272" cy="408"/>
            </a:xfrm>
            <a:prstGeom prst="ellipse">
              <a:avLst/>
            </a:prstGeom>
            <a:noFill/>
            <a:ln w="38100" algn="ctr">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altLang="nl-BE" sz="2800" b="0" i="0" u="none" strike="noStrike" kern="0" cap="none" spc="0" normalizeH="0" baseline="0" noProof="0">
                <a:ln>
                  <a:noFill/>
                </a:ln>
                <a:solidFill>
                  <a:srgbClr val="46535B"/>
                </a:solidFill>
                <a:effectLst/>
                <a:uLnTx/>
                <a:uFillTx/>
                <a:latin typeface="Times" pitchFamily="18" charset="0"/>
              </a:endParaRPr>
            </a:p>
          </p:txBody>
        </p:sp>
        <p:sp>
          <p:nvSpPr>
            <p:cNvPr id="86" name="Text Box 38"/>
            <p:cNvSpPr txBox="1">
              <a:spLocks noChangeArrowheads="1"/>
            </p:cNvSpPr>
            <p:nvPr/>
          </p:nvSpPr>
          <p:spPr bwMode="auto">
            <a:xfrm>
              <a:off x="18" y="585"/>
              <a:ext cx="1156" cy="194"/>
            </a:xfrm>
            <a:prstGeom prst="rect">
              <a:avLst/>
            </a:prstGeom>
            <a:solidFill>
              <a:srgbClr val="FFFF00"/>
            </a:solidFill>
            <a:ln w="127" algn="ctr">
              <a:solidFill>
                <a:srgbClr val="46535B"/>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marL="0" marR="0" lvl="0" indent="0" defTabSz="457200" eaLnBrk="1" fontAlgn="auto" latinLnBrk="0" hangingPunct="1">
                <a:lnSpc>
                  <a:spcPct val="100000"/>
                </a:lnSpc>
                <a:spcBef>
                  <a:spcPct val="50000"/>
                </a:spcBef>
                <a:spcAft>
                  <a:spcPts val="0"/>
                </a:spcAft>
                <a:buClrTx/>
                <a:buSzTx/>
                <a:buFontTx/>
                <a:buNone/>
                <a:tabLst/>
                <a:defRPr/>
              </a:pPr>
              <a:r>
                <a:rPr lang="fr-BE" altLang="fr-FR" sz="1400" dirty="0"/>
                <a:t>CONDUCTEURS</a:t>
              </a:r>
              <a:endParaRPr kumimoji="0" lang="nl-BE" altLang="nl-BE" sz="1400" b="0" i="0" u="none" strike="noStrike" kern="0" cap="none" spc="0" normalizeH="0" baseline="0" noProof="0" dirty="0">
                <a:ln>
                  <a:noFill/>
                </a:ln>
                <a:solidFill>
                  <a:srgbClr val="46535B"/>
                </a:solidFill>
                <a:effectLst/>
                <a:uLnTx/>
                <a:uFillTx/>
                <a:latin typeface="Verdana" pitchFamily="34" charset="0"/>
              </a:endParaRPr>
            </a:p>
          </p:txBody>
        </p:sp>
        <p:sp>
          <p:nvSpPr>
            <p:cNvPr id="87" name="Line 39"/>
            <p:cNvSpPr>
              <a:spLocks noChangeShapeType="1"/>
            </p:cNvSpPr>
            <p:nvPr/>
          </p:nvSpPr>
          <p:spPr bwMode="auto">
            <a:xfrm>
              <a:off x="1247" y="676"/>
              <a:ext cx="272"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srgbClr val="46535B"/>
                </a:solidFill>
                <a:effectLst/>
                <a:uLnTx/>
                <a:uFillTx/>
                <a:latin typeface="Arial"/>
              </a:endParaRPr>
            </a:p>
          </p:txBody>
        </p:sp>
      </p:grpSp>
      <p:grpSp>
        <p:nvGrpSpPr>
          <p:cNvPr id="88" name="Group 4"/>
          <p:cNvGrpSpPr/>
          <p:nvPr/>
        </p:nvGrpSpPr>
        <p:grpSpPr>
          <a:xfrm>
            <a:off x="107504" y="76200"/>
            <a:ext cx="3479329" cy="312165"/>
            <a:chOff x="288131" y="76200"/>
            <a:chExt cx="3839369" cy="312165"/>
          </a:xfrm>
        </p:grpSpPr>
        <p:sp>
          <p:nvSpPr>
            <p:cNvPr id="90" name="Line 58"/>
            <p:cNvSpPr>
              <a:spLocks noChangeShapeType="1"/>
            </p:cNvSpPr>
            <p:nvPr/>
          </p:nvSpPr>
          <p:spPr bwMode="auto">
            <a:xfrm>
              <a:off x="1979613" y="234950"/>
              <a:ext cx="2147887" cy="0"/>
            </a:xfrm>
            <a:prstGeom prst="line">
              <a:avLst/>
            </a:prstGeom>
            <a:noFill/>
            <a:ln w="38100">
              <a:solidFill>
                <a:srgbClr val="FFFF00"/>
              </a:solidFill>
              <a:round/>
              <a:headEnd/>
              <a:tailEnd type="triangle" w="med" len="med"/>
            </a:ln>
            <a:effectLst>
              <a:outerShdw dist="35921" dir="2700000" algn="ctr" rotWithShape="0">
                <a:srgbClr val="C0C0C0"/>
              </a:outerShdw>
            </a:effectLst>
            <a:extLst>
              <a:ext uri="{909E8E84-426E-40DD-AFC4-6F175D3DCCD1}">
                <a14:hiddenFill xmlns:a14="http://schemas.microsoft.com/office/drawing/2010/main">
                  <a:noFill/>
                </a14:hiddenFill>
              </a:ext>
            </a:extLst>
          </p:spPr>
          <p:txBody>
            <a:bodyPr lIns="95785" tIns="47893" rIns="95785" bIns="47893" anchor="ct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srgbClr val="46535B"/>
                </a:solidFill>
                <a:effectLst/>
                <a:uLnTx/>
                <a:uFillTx/>
                <a:latin typeface="Arial"/>
              </a:endParaRPr>
            </a:p>
          </p:txBody>
        </p:sp>
        <p:sp>
          <p:nvSpPr>
            <p:cNvPr id="89" name="Text Box 57"/>
            <p:cNvSpPr txBox="1">
              <a:spLocks noChangeArrowheads="1"/>
            </p:cNvSpPr>
            <p:nvPr/>
          </p:nvSpPr>
          <p:spPr bwMode="auto">
            <a:xfrm>
              <a:off x="288131" y="76200"/>
              <a:ext cx="2057911" cy="312165"/>
            </a:xfrm>
            <a:prstGeom prst="rect">
              <a:avLst/>
            </a:prstGeom>
            <a:solidFill>
              <a:srgbClr val="FFFF00"/>
            </a:solidFill>
            <a:ln w="9525" algn="ctr">
              <a:solidFill>
                <a:srgbClr val="46535B"/>
              </a:solidFill>
              <a:miter lim="800000"/>
              <a:headEnd/>
              <a:tailEnd/>
            </a:ln>
            <a:effectLst>
              <a:outerShdw dist="35921" dir="2700000" algn="ctr" rotWithShape="0">
                <a:srgbClr val="C0C0C0"/>
              </a:outerShdw>
            </a:effectLst>
          </p:spPr>
          <p:txBody>
            <a:bodyPr wrap="square" lIns="95785" tIns="47893" rIns="95785" bIns="47893">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l" defTabSz="457200" eaLnBrk="1" fontAlgn="auto" hangingPunct="1">
                <a:spcBef>
                  <a:spcPct val="50000"/>
                </a:spcBef>
                <a:spcAft>
                  <a:spcPts val="0"/>
                </a:spcAft>
              </a:pPr>
              <a:r>
                <a:rPr lang="fr-BE" altLang="fr-FR" sz="1400" dirty="0"/>
                <a:t>CABLE DE </a:t>
              </a:r>
              <a:r>
                <a:rPr lang="fr-BE" altLang="fr-FR" sz="1400" dirty="0" smtClean="0"/>
                <a:t>GARDE</a:t>
              </a:r>
              <a:endParaRPr lang="fr-BE" altLang="fr-FR" sz="1400" dirty="0"/>
            </a:p>
          </p:txBody>
        </p:sp>
      </p:grpSp>
      <p:grpSp>
        <p:nvGrpSpPr>
          <p:cNvPr id="91" name="Group 2"/>
          <p:cNvGrpSpPr/>
          <p:nvPr/>
        </p:nvGrpSpPr>
        <p:grpSpPr>
          <a:xfrm>
            <a:off x="142774" y="909640"/>
            <a:ext cx="2947923" cy="1443038"/>
            <a:chOff x="683441" y="909640"/>
            <a:chExt cx="2947923" cy="1443038"/>
          </a:xfrm>
        </p:grpSpPr>
        <p:grpSp>
          <p:nvGrpSpPr>
            <p:cNvPr id="92" name="Group 70"/>
            <p:cNvGrpSpPr>
              <a:grpSpLocks/>
            </p:cNvGrpSpPr>
            <p:nvPr/>
          </p:nvGrpSpPr>
          <p:grpSpPr bwMode="auto">
            <a:xfrm>
              <a:off x="683441" y="909640"/>
              <a:ext cx="2947923" cy="1443038"/>
              <a:chOff x="529" y="1604"/>
              <a:chExt cx="1745" cy="909"/>
            </a:xfrm>
          </p:grpSpPr>
          <p:sp>
            <p:nvSpPr>
              <p:cNvPr id="95" name="Text Box 51"/>
              <p:cNvSpPr txBox="1">
                <a:spLocks noChangeArrowheads="1"/>
              </p:cNvSpPr>
              <p:nvPr/>
            </p:nvSpPr>
            <p:spPr bwMode="auto">
              <a:xfrm>
                <a:off x="529" y="1844"/>
                <a:ext cx="816" cy="669"/>
              </a:xfrm>
              <a:prstGeom prst="rect">
                <a:avLst/>
              </a:prstGeom>
              <a:solidFill>
                <a:srgbClr val="FFFF00"/>
              </a:solidFill>
              <a:ln w="127" algn="ctr">
                <a:solidFill>
                  <a:srgbClr val="46535B"/>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altLang="fr-FR" sz="1400" dirty="0"/>
                  <a:t>Terne</a:t>
                </a:r>
              </a:p>
              <a:p>
                <a:pPr>
                  <a:spcBef>
                    <a:spcPct val="50000"/>
                  </a:spcBef>
                </a:pPr>
                <a:r>
                  <a:rPr lang="fr-BE" altLang="fr-FR" sz="1400" dirty="0"/>
                  <a:t>Groupe 3 phases d’une même ligne</a:t>
                </a:r>
              </a:p>
            </p:txBody>
          </p:sp>
          <p:sp>
            <p:nvSpPr>
              <p:cNvPr id="96" name="Line 52"/>
              <p:cNvSpPr>
                <a:spLocks noChangeShapeType="1"/>
              </p:cNvSpPr>
              <p:nvPr/>
            </p:nvSpPr>
            <p:spPr bwMode="auto">
              <a:xfrm flipV="1">
                <a:off x="1115" y="1604"/>
                <a:ext cx="1159" cy="454"/>
              </a:xfrm>
              <a:prstGeom prst="line">
                <a:avLst/>
              </a:prstGeom>
              <a:noFill/>
              <a:ln w="28575">
                <a:solidFill>
                  <a:srgbClr val="FFFF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srgbClr val="46535B"/>
                  </a:solidFill>
                  <a:effectLst/>
                  <a:uLnTx/>
                  <a:uFillTx/>
                  <a:latin typeface="Arial"/>
                </a:endParaRPr>
              </a:p>
            </p:txBody>
          </p:sp>
        </p:grpSp>
        <p:sp>
          <p:nvSpPr>
            <p:cNvPr id="93" name="Line 52"/>
            <p:cNvSpPr>
              <a:spLocks noChangeShapeType="1"/>
            </p:cNvSpPr>
            <p:nvPr/>
          </p:nvSpPr>
          <p:spPr bwMode="auto">
            <a:xfrm flipV="1">
              <a:off x="1673402" y="1557338"/>
              <a:ext cx="1679397" cy="363539"/>
            </a:xfrm>
            <a:prstGeom prst="line">
              <a:avLst/>
            </a:prstGeom>
            <a:noFill/>
            <a:ln w="28575">
              <a:solidFill>
                <a:srgbClr val="FFFF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srgbClr val="46535B"/>
                </a:solidFill>
                <a:effectLst/>
                <a:uLnTx/>
                <a:uFillTx/>
                <a:latin typeface="Arial"/>
              </a:endParaRPr>
            </a:p>
          </p:txBody>
        </p:sp>
        <p:sp>
          <p:nvSpPr>
            <p:cNvPr id="94" name="Line 52"/>
            <p:cNvSpPr>
              <a:spLocks noChangeShapeType="1"/>
            </p:cNvSpPr>
            <p:nvPr/>
          </p:nvSpPr>
          <p:spPr bwMode="auto">
            <a:xfrm flipV="1">
              <a:off x="1536776" y="2063750"/>
              <a:ext cx="1181023" cy="117477"/>
            </a:xfrm>
            <a:prstGeom prst="line">
              <a:avLst/>
            </a:prstGeom>
            <a:noFill/>
            <a:ln w="28575">
              <a:solidFill>
                <a:srgbClr val="FFFF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srgbClr val="46535B"/>
                </a:solidFill>
                <a:effectLst/>
                <a:uLnTx/>
                <a:uFillTx/>
                <a:latin typeface="Arial"/>
              </a:endParaRPr>
            </a:p>
          </p:txBody>
        </p:sp>
      </p:grpSp>
      <p:sp>
        <p:nvSpPr>
          <p:cNvPr id="32" name="Titre 1"/>
          <p:cNvSpPr>
            <a:spLocks noGrp="1"/>
          </p:cNvSpPr>
          <p:nvPr>
            <p:ph type="title"/>
          </p:nvPr>
        </p:nvSpPr>
        <p:spPr>
          <a:xfrm>
            <a:off x="6514628" y="116632"/>
            <a:ext cx="2627784" cy="712788"/>
          </a:xfrm>
          <a:solidFill>
            <a:schemeClr val="bg1"/>
          </a:solidFill>
          <a:ln>
            <a:noFill/>
          </a:ln>
        </p:spPr>
        <p:txBody>
          <a:bodyPr vert="horz" wrap="square" lIns="0" tIns="0" rIns="0" bIns="0" numCol="1" anchor="t" anchorCtr="0" compatLnSpc="1">
            <a:prstTxWarp prst="textNoShape">
              <a:avLst/>
            </a:prstTxWarp>
          </a:bodyPr>
          <a:lstStyle/>
          <a:p>
            <a:r>
              <a:rPr lang="fr-BE" dirty="0">
                <a:solidFill>
                  <a:srgbClr val="F86613"/>
                </a:solidFill>
                <a:latin typeface="Verdana" pitchFamily="34" charset="0"/>
              </a:rPr>
              <a:t>Terminologie</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wipe(down)">
                                      <p:cBhvr>
                                        <p:cTn id="15" dur="500"/>
                                        <p:tgtEl>
                                          <p:spTgt spid="9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wipe(down)">
                                      <p:cBhvr>
                                        <p:cTn id="20" dur="500"/>
                                        <p:tgtEl>
                                          <p:spTgt spid="8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barn(inVertical)">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barn(inVertical)">
                                      <p:cBhvr>
                                        <p:cTn id="3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8132762" cy="712788"/>
          </a:xfrm>
          <a:noFill/>
          <a:ln>
            <a:noFill/>
          </a:ln>
        </p:spPr>
        <p:txBody>
          <a:bodyPr vert="horz" wrap="square" lIns="0" tIns="0" rIns="0" bIns="0" numCol="1" anchor="t" anchorCtr="0" compatLnSpc="1">
            <a:prstTxWarp prst="textNoShape">
              <a:avLst/>
            </a:prstTxWarp>
          </a:bodyPr>
          <a:lstStyle/>
          <a:p>
            <a:r>
              <a:rPr lang="fr-BE" kern="1200" dirty="0">
                <a:solidFill>
                  <a:srgbClr val="F86613"/>
                </a:solidFill>
                <a:latin typeface="Verdana" pitchFamily="34" charset="0"/>
              </a:rPr>
              <a:t>Terminologie</a:t>
            </a:r>
          </a:p>
        </p:txBody>
      </p:sp>
      <p:sp>
        <p:nvSpPr>
          <p:cNvPr id="53250" name="Rectangle 2"/>
          <p:cNvSpPr>
            <a:spLocks noGrp="1" noChangeArrowheads="1"/>
          </p:cNvSpPr>
          <p:nvPr>
            <p:ph type="body" sz="quarter" idx="13"/>
          </p:nvPr>
        </p:nvSpPr>
        <p:spPr>
          <a:xfrm>
            <a:off x="323528" y="836712"/>
            <a:ext cx="8132400" cy="5545038"/>
          </a:xfrm>
          <a:ln>
            <a:noFill/>
            <a:miter lim="800000"/>
            <a:headEnd/>
            <a:tailEnd/>
          </a:ln>
        </p:spPr>
        <p:txBody>
          <a:bodyPr/>
          <a:lstStyle/>
          <a:p>
            <a:r>
              <a:rPr lang="fr-BE" altLang="fr-FR" dirty="0" smtClean="0">
                <a:solidFill>
                  <a:srgbClr val="FF0000"/>
                </a:solidFill>
                <a:latin typeface="Verdana" pitchFamily="34" charset="0"/>
                <a:ea typeface="ヒラギノ角ゴ Pro W3"/>
                <a:cs typeface="ヒラギノ角ゴ Pro W3"/>
              </a:rPr>
              <a:t>    Plaque</a:t>
            </a:r>
            <a:r>
              <a:rPr lang="fr-BE" altLang="fr-FR" sz="1800" dirty="0" smtClean="0">
                <a:solidFill>
                  <a:srgbClr val="FF0000"/>
                </a:solidFill>
                <a:latin typeface="Verdana" pitchFamily="34" charset="0"/>
                <a:ea typeface="ヒラギノ角ゴ Pro W3"/>
                <a:cs typeface="ヒラギノ角ゴ Pro W3"/>
              </a:rPr>
              <a:t> </a:t>
            </a:r>
            <a:r>
              <a:rPr lang="fr-BE" altLang="fr-FR" dirty="0" smtClean="0">
                <a:solidFill>
                  <a:srgbClr val="FF0000"/>
                </a:solidFill>
                <a:latin typeface="Verdana" pitchFamily="34" charset="0"/>
                <a:ea typeface="ヒラギノ角ゴ Pro W3"/>
                <a:cs typeface="ヒラギノ角ゴ Pro W3"/>
              </a:rPr>
              <a:t>de</a:t>
            </a:r>
            <a:r>
              <a:rPr lang="fr-BE" altLang="fr-FR" sz="1800" dirty="0" smtClean="0">
                <a:solidFill>
                  <a:srgbClr val="FF0000"/>
                </a:solidFill>
                <a:latin typeface="Verdana" pitchFamily="34" charset="0"/>
                <a:ea typeface="ヒラギノ角ゴ Pro W3"/>
                <a:cs typeface="ヒラギノ角ゴ Pro W3"/>
              </a:rPr>
              <a:t> </a:t>
            </a:r>
            <a:r>
              <a:rPr lang="fr-BE" altLang="fr-FR" dirty="0" smtClean="0">
                <a:solidFill>
                  <a:srgbClr val="FF0000"/>
                </a:solidFill>
                <a:latin typeface="Verdana" pitchFamily="34" charset="0"/>
                <a:ea typeface="ヒラギノ角ゴ Pro W3"/>
                <a:cs typeface="ヒラギノ角ゴ Pro W3"/>
              </a:rPr>
              <a:t>terne:</a:t>
            </a:r>
          </a:p>
          <a:p>
            <a:r>
              <a:rPr lang="fr-BE" altLang="fr-FR" sz="1800" dirty="0" smtClean="0">
                <a:latin typeface="Verdana" pitchFamily="34" charset="0"/>
                <a:ea typeface="ヒラギノ角ゴ Pro W3"/>
                <a:cs typeface="ヒラギノ角ゴ Pro W3"/>
              </a:rPr>
              <a:t>	</a:t>
            </a:r>
            <a:r>
              <a:rPr lang="fr-BE" altLang="fr-FR" sz="1800" b="0" dirty="0" smtClean="0">
                <a:latin typeface="Verdana" pitchFamily="34" charset="0"/>
                <a:ea typeface="ヒラギノ角ゴ Pro W3"/>
                <a:cs typeface="ヒラギノ角ゴ Pro W3"/>
              </a:rPr>
              <a:t>placée à hauteur des anti-escalades (R.G.I.E. art 162) elle indique le terne qui se trouve sur le côté du pylône. Cette numérotation comprend le niveau de tension de la ligne mais également le n° du terne.</a:t>
            </a:r>
          </a:p>
          <a:p>
            <a:r>
              <a:rPr lang="fr-BE" altLang="fr-FR" sz="1800" b="0" dirty="0" smtClean="0">
                <a:latin typeface="Verdana" pitchFamily="34" charset="0"/>
                <a:ea typeface="ヒラギノ角ゴ Pro W3"/>
                <a:cs typeface="ヒラギノ角ゴ Pro W3"/>
              </a:rPr>
              <a:t>(Exemple : </a:t>
            </a:r>
            <a:r>
              <a:rPr lang="fr-BE" altLang="fr-FR" sz="1800" b="0" dirty="0">
                <a:latin typeface="Verdana" pitchFamily="34" charset="0"/>
                <a:ea typeface="ヒラギノ角ゴ Pro W3"/>
                <a:cs typeface="ヒラギノ角ゴ Pro W3"/>
              </a:rPr>
              <a:t>70-453, 150-201, 380-60). </a:t>
            </a:r>
          </a:p>
          <a:p>
            <a:endParaRPr lang="fr-BE" altLang="fr-FR" sz="1600" b="0" dirty="0" smtClean="0">
              <a:latin typeface="Verdana" pitchFamily="34" charset="0"/>
              <a:ea typeface="ヒラギノ角ゴ Pro W3"/>
              <a:cs typeface="ヒラギノ角ゴ Pro W3"/>
            </a:endParaRPr>
          </a:p>
        </p:txBody>
      </p:sp>
      <p:pic>
        <p:nvPicPr>
          <p:cNvPr id="53254" name="Picture 9"/>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84168" y="2708920"/>
            <a:ext cx="2789237" cy="352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descr="I:\SAFE_SUPPORT\08 Information &amp; communication\8.08. Foto's_photos\Lines\Lijnwerken 150-56\DSC00699.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10856" y="2711384"/>
            <a:ext cx="4797248" cy="3597936"/>
          </a:xfrm>
          <a:prstGeom prst="rect">
            <a:avLst/>
          </a:prstGeom>
          <a:noFill/>
          <a:extLst>
            <a:ext uri="{909E8E84-426E-40DD-AFC4-6F175D3DCCD1}">
              <a14:hiddenFill xmlns:a14="http://schemas.microsoft.com/office/drawing/2010/main">
                <a:solidFill>
                  <a:srgbClr val="FFFFFF"/>
                </a:solidFill>
              </a14:hiddenFill>
            </a:ext>
          </a:extLst>
        </p:spPr>
      </p:pic>
      <p:sp>
        <p:nvSpPr>
          <p:cNvPr id="10" name="Oval 1"/>
          <p:cNvSpPr/>
          <p:nvPr/>
        </p:nvSpPr>
        <p:spPr>
          <a:xfrm>
            <a:off x="1505286" y="3566120"/>
            <a:ext cx="1262743" cy="1018825"/>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1" name="Oval 10"/>
          <p:cNvSpPr/>
          <p:nvPr/>
        </p:nvSpPr>
        <p:spPr>
          <a:xfrm>
            <a:off x="3907401" y="4075532"/>
            <a:ext cx="1262743" cy="1018825"/>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5811" name="Picture 3" descr="Y:\SAFE_SUPPORT\08 Information &amp; communication\8.08. Foto's_photos\Lines\HSLines-Schepdaal (14).JPG"/>
          <p:cNvPicPr>
            <a:picLocks noChangeAspect="1" noChangeArrowheads="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flipH="1">
            <a:off x="-13940" y="13940"/>
            <a:ext cx="9157940" cy="684406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395288" y="332656"/>
            <a:ext cx="8132762" cy="712788"/>
          </a:xfrm>
        </p:spPr>
        <p:txBody>
          <a:bodyPr/>
          <a:lstStyle/>
          <a:p>
            <a:r>
              <a:rPr lang="fr-BE" altLang="fr-FR" dirty="0">
                <a:solidFill>
                  <a:srgbClr val="FF9900"/>
                </a:solidFill>
              </a:rPr>
              <a:t>Table des matières</a:t>
            </a:r>
            <a:r>
              <a:rPr lang="en-US" altLang="fr-FR" dirty="0">
                <a:solidFill>
                  <a:srgbClr val="FF9900"/>
                </a:solidFill>
              </a:rPr>
              <a:t/>
            </a:r>
            <a:br>
              <a:rPr lang="en-US" altLang="fr-FR" dirty="0">
                <a:solidFill>
                  <a:srgbClr val="FF9900"/>
                </a:solidFill>
              </a:rPr>
            </a:br>
            <a:endParaRPr lang="fr-BE" dirty="0"/>
          </a:p>
        </p:txBody>
      </p:sp>
      <p:sp>
        <p:nvSpPr>
          <p:cNvPr id="5" name="Rectangle 4"/>
          <p:cNvSpPr>
            <a:spLocks noChangeArrowheads="1"/>
          </p:cNvSpPr>
          <p:nvPr/>
        </p:nvSpPr>
        <p:spPr bwMode="auto">
          <a:xfrm>
            <a:off x="431800" y="880815"/>
            <a:ext cx="8280400" cy="4997037"/>
          </a:xfrm>
          <a:prstGeom prst="rect">
            <a:avLst/>
          </a:prstGeom>
          <a:solidFill>
            <a:srgbClr val="FF6600">
              <a:alpha val="0"/>
            </a:srgbClr>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p>
            <a:pPr marL="342900" lvl="0" indent="-342900" algn="l" eaLnBrk="0" fontAlgn="base" hangingPunct="0">
              <a:spcAft>
                <a:spcPts val="0"/>
              </a:spcAft>
              <a:buFont typeface="+mj-lt"/>
              <a:buAutoNum type="arabicPeriod"/>
              <a:tabLst>
                <a:tab pos="457200" algn="l"/>
              </a:tabLst>
            </a:pPr>
            <a:r>
              <a:rPr lang="fr-BE" sz="1400" b="0" kern="1200" dirty="0" smtClean="0">
                <a:effectLst/>
                <a:ea typeface="Verdana" panose="020B0604030504040204" pitchFamily="34" charset="0"/>
                <a:cs typeface="Verdana" panose="020B0604030504040204" pitchFamily="34" charset="0"/>
              </a:rPr>
              <a:t>Introduction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Obligations légales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Conditions </a:t>
            </a:r>
            <a:r>
              <a:rPr lang="fr-BE" sz="1400" b="0" kern="1200" dirty="0">
                <a:effectLst/>
                <a:ea typeface="Verdana" panose="020B0604030504040204" pitchFamily="34" charset="0"/>
                <a:cs typeface="Verdana" panose="020B0604030504040204" pitchFamily="34" charset="0"/>
              </a:rPr>
              <a:t>/ </a:t>
            </a:r>
            <a:r>
              <a:rPr lang="fr-BE" sz="1400" b="0" kern="1200" dirty="0" smtClean="0">
                <a:effectLst/>
                <a:ea typeface="Verdana" panose="020B0604030504040204" pitchFamily="34" charset="0"/>
                <a:cs typeface="Verdana" panose="020B0604030504040204" pitchFamily="34" charset="0"/>
              </a:rPr>
              <a:t>compétences</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Les </a:t>
            </a:r>
            <a:r>
              <a:rPr lang="fr-BE" sz="1400" b="0" kern="1200" dirty="0">
                <a:effectLst/>
                <a:ea typeface="Verdana" panose="020B0604030504040204" pitchFamily="34" charset="0"/>
                <a:cs typeface="Verdana" panose="020B0604030504040204" pitchFamily="34" charset="0"/>
              </a:rPr>
              <a:t>protections individuelles</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Terminologie</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Dangers, risques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Mesures </a:t>
            </a:r>
            <a:r>
              <a:rPr lang="fr-BE" sz="1400" b="0" kern="1200" dirty="0">
                <a:effectLst/>
                <a:ea typeface="Verdana" panose="020B0604030504040204" pitchFamily="34" charset="0"/>
                <a:cs typeface="Verdana" panose="020B0604030504040204" pitchFamily="34" charset="0"/>
              </a:rPr>
              <a:t>de </a:t>
            </a:r>
            <a:r>
              <a:rPr lang="fr-BE" sz="1400" b="0" kern="1200" dirty="0" smtClean="0">
                <a:effectLst/>
                <a:ea typeface="Verdana" panose="020B0604030504040204" pitchFamily="34" charset="0"/>
                <a:cs typeface="Verdana" panose="020B0604030504040204" pitchFamily="34" charset="0"/>
              </a:rPr>
              <a:t>prévention</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a:effectLst/>
                <a:ea typeface="Verdana" panose="020B0604030504040204" pitchFamily="34" charset="0"/>
                <a:cs typeface="Verdana" panose="020B0604030504040204" pitchFamily="34" charset="0"/>
              </a:rPr>
              <a:t>Balisage de la zone de danger au sol</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Facteurs </a:t>
            </a:r>
            <a:r>
              <a:rPr lang="fr-BE" sz="1400" b="0" kern="1200" dirty="0">
                <a:effectLst/>
                <a:ea typeface="Verdana" panose="020B0604030504040204" pitchFamily="34" charset="0"/>
                <a:cs typeface="Verdana" panose="020B0604030504040204" pitchFamily="34" charset="0"/>
              </a:rPr>
              <a:t>environnementaux</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Identifications d’un pylône ou terne HT, ascension d’un pylône HT</a:t>
            </a:r>
            <a:endParaRPr lang="fr-BE" sz="1100" b="0" dirty="0">
              <a:effectLst/>
              <a:ea typeface="Verdana" panose="020B0604030504040204" pitchFamily="34" charset="0"/>
              <a:cs typeface="Verdana" panose="020B0604030504040204" pitchFamily="34" charset="0"/>
            </a:endParaRPr>
          </a:p>
          <a:p>
            <a:pPr marL="342900" lvl="0" indent="-342900" algn="l">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Balisage de la zone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Equipements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Travaux au voisinage d’une ligne HT</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Procédure d’urgence (Evacuation)</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Politique environnementale, ordre et propreté, divers</a:t>
            </a:r>
            <a:endParaRPr lang="fr-BE" sz="1100" b="0" dirty="0">
              <a:effectLst/>
              <a:ea typeface="Verdana" panose="020B0604030504040204" pitchFamily="34" charset="0"/>
              <a:cs typeface="Verdana" panose="020B0604030504040204" pitchFamily="34" charset="0"/>
            </a:endParaRPr>
          </a:p>
          <a:p>
            <a:pPr algn="l" eaLnBrk="0" fontAlgn="base" hangingPunct="0">
              <a:lnSpc>
                <a:spcPct val="115000"/>
              </a:lnSpc>
              <a:spcAft>
                <a:spcPts val="1000"/>
              </a:spcAft>
            </a:pPr>
            <a:r>
              <a:rPr lang="fr-BE" sz="1400" b="0" dirty="0">
                <a:effectLst/>
                <a:ea typeface="Verdana" panose="020B0604030504040204" pitchFamily="34" charset="0"/>
                <a:cs typeface="Verdana" panose="020B0604030504040204" pitchFamily="34" charset="0"/>
              </a:rPr>
              <a:t> </a:t>
            </a:r>
            <a:endParaRPr lang="fr-BE" sz="105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startAt="10"/>
              <a:tabLst>
                <a:tab pos="457200" algn="l"/>
              </a:tabLst>
            </a:pPr>
            <a:r>
              <a:rPr lang="fr-FR" sz="1400" b="0" kern="1200" dirty="0">
                <a:effectLst/>
                <a:ea typeface="Verdana" panose="020B0604030504040204" pitchFamily="34" charset="0"/>
                <a:cs typeface="Verdana" panose="020B0604030504040204" pitchFamily="34" charset="0"/>
              </a:rPr>
              <a:t>Informations complémentaires pour Chargé des </a:t>
            </a:r>
            <a:r>
              <a:rPr lang="fr-FR" sz="1400" b="0" kern="1200" dirty="0" smtClean="0">
                <a:effectLst/>
                <a:ea typeface="Verdana" panose="020B0604030504040204" pitchFamily="34" charset="0"/>
                <a:cs typeface="Verdana" panose="020B0604030504040204" pitchFamily="34" charset="0"/>
              </a:rPr>
              <a:t>Travaux</a:t>
            </a:r>
            <a:endParaRPr lang="fr-BE" sz="1100" b="0" dirty="0">
              <a:effectLst/>
              <a:ea typeface="Verdana" panose="020B0604030504040204" pitchFamily="34" charset="0"/>
              <a:cs typeface="Verdana" panose="020B0604030504040204" pitchFamily="34" charset="0"/>
            </a:endParaRP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Documents </a:t>
            </a:r>
            <a:r>
              <a:rPr lang="fr-FR" sz="1400" b="0" dirty="0">
                <a:ea typeface="Verdana" panose="020B0604030504040204" pitchFamily="34" charset="0"/>
                <a:cs typeface="Verdana" panose="020B0604030504040204" pitchFamily="34" charset="0"/>
              </a:rPr>
              <a:t>de sécurité</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Cross-control </a:t>
            </a:r>
            <a:r>
              <a:rPr lang="fr-FR" sz="1400" b="0" dirty="0">
                <a:ea typeface="Verdana" panose="020B0604030504040204" pitchFamily="34" charset="0"/>
                <a:cs typeface="Verdana" panose="020B0604030504040204" pitchFamily="34" charset="0"/>
              </a:rPr>
              <a:t>des mesures de sécurité </a:t>
            </a:r>
            <a:r>
              <a:rPr lang="fr-FR" sz="1400" b="0" dirty="0" smtClean="0">
                <a:ea typeface="Verdana" panose="020B0604030504040204" pitchFamily="34" charset="0"/>
                <a:cs typeface="Verdana" panose="020B0604030504040204" pitchFamily="34" charset="0"/>
              </a:rPr>
              <a:t>électriques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Cartes </a:t>
            </a:r>
            <a:r>
              <a:rPr lang="fr-FR" sz="1400" b="0" dirty="0">
                <a:ea typeface="Verdana" panose="020B0604030504040204" pitchFamily="34" charset="0"/>
                <a:cs typeface="Verdana" panose="020B0604030504040204" pitchFamily="34" charset="0"/>
              </a:rPr>
              <a:t>de </a:t>
            </a:r>
            <a:r>
              <a:rPr lang="fr-FR" sz="1400" b="0" dirty="0" smtClean="0">
                <a:ea typeface="Verdana" panose="020B0604030504040204" pitchFamily="34" charset="0"/>
                <a:cs typeface="Verdana" panose="020B0604030504040204" pitchFamily="34" charset="0"/>
              </a:rPr>
              <a:t>consignation</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Mesures </a:t>
            </a:r>
            <a:r>
              <a:rPr lang="fr-FR" sz="1400" b="0" dirty="0">
                <a:ea typeface="Verdana" panose="020B0604030504040204" pitchFamily="34" charset="0"/>
                <a:cs typeface="Verdana" panose="020B0604030504040204" pitchFamily="34" charset="0"/>
              </a:rPr>
              <a:t>de sécurité complémentaires et </a:t>
            </a:r>
            <a:r>
              <a:rPr lang="fr-FR" sz="1400" b="0" dirty="0" smtClean="0">
                <a:ea typeface="Verdana" panose="020B0604030504040204" pitchFamily="34" charset="0"/>
                <a:cs typeface="Verdana" panose="020B0604030504040204" pitchFamily="34" charset="0"/>
              </a:rPr>
              <a:t>supplémentaires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Analyse </a:t>
            </a:r>
            <a:r>
              <a:rPr lang="fr-FR" sz="1400" b="0" dirty="0">
                <a:ea typeface="Verdana" panose="020B0604030504040204" pitchFamily="34" charset="0"/>
                <a:cs typeface="Verdana" panose="020B0604030504040204" pitchFamily="34" charset="0"/>
              </a:rPr>
              <a:t>des risques</a:t>
            </a:r>
            <a:endParaRPr lang="fr-BE" sz="1400" b="0" dirty="0">
              <a:ea typeface="Verdana" panose="020B0604030504040204" pitchFamily="34" charset="0"/>
              <a:cs typeface="Verdana" panose="020B0604030504040204" pitchFamily="34" charset="0"/>
            </a:endParaRPr>
          </a:p>
        </p:txBody>
      </p:sp>
      <p:sp>
        <p:nvSpPr>
          <p:cNvPr id="8" name="Right Arrow 4"/>
          <p:cNvSpPr>
            <a:spLocks noChangeArrowheads="1"/>
          </p:cNvSpPr>
          <p:nvPr/>
        </p:nvSpPr>
        <p:spPr bwMode="auto">
          <a:xfrm>
            <a:off x="35496" y="863377"/>
            <a:ext cx="504825" cy="358775"/>
          </a:xfrm>
          <a:prstGeom prst="rightArrow">
            <a:avLst>
              <a:gd name="adj1" fmla="val 50000"/>
              <a:gd name="adj2" fmla="val 50251"/>
            </a:avLst>
          </a:prstGeom>
          <a:solidFill>
            <a:srgbClr val="FF9900"/>
          </a:solidFill>
          <a:ln w="127" algn="ctr">
            <a:no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6875" name="Text Box 27"/>
          <p:cNvSpPr txBox="1">
            <a:spLocks noChangeArrowheads="1"/>
          </p:cNvSpPr>
          <p:nvPr/>
        </p:nvSpPr>
        <p:spPr bwMode="auto">
          <a:xfrm>
            <a:off x="323528" y="836712"/>
            <a:ext cx="779267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buFontTx/>
              <a:buChar char="•"/>
            </a:pPr>
            <a:r>
              <a:rPr lang="fr-BE" altLang="fr-FR" sz="1800" b="0" dirty="0"/>
              <a:t>La plaque limite de sécurité est une </a:t>
            </a:r>
            <a:r>
              <a:rPr lang="fr-BE" altLang="fr-FR" sz="1800" b="0" dirty="0">
                <a:solidFill>
                  <a:srgbClr val="FF9900"/>
                </a:solidFill>
              </a:rPr>
              <a:t>copie</a:t>
            </a:r>
            <a:r>
              <a:rPr lang="fr-BE" altLang="fr-FR" sz="1800" b="0" dirty="0"/>
              <a:t> de la plaque de terne.</a:t>
            </a:r>
          </a:p>
          <a:p>
            <a:pPr algn="l">
              <a:spcBef>
                <a:spcPct val="50000"/>
              </a:spcBef>
              <a:buFontTx/>
              <a:buChar char="•"/>
            </a:pPr>
            <a:r>
              <a:rPr lang="fr-BE" altLang="fr-FR" sz="1800" b="0" dirty="0"/>
              <a:t>Indique la </a:t>
            </a:r>
            <a:r>
              <a:rPr lang="fr-BE" altLang="fr-FR" sz="1800" b="0" dirty="0">
                <a:solidFill>
                  <a:srgbClr val="FF9900"/>
                </a:solidFill>
              </a:rPr>
              <a:t>limite</a:t>
            </a:r>
            <a:r>
              <a:rPr lang="fr-BE" altLang="fr-FR" sz="1800" b="0" dirty="0"/>
              <a:t> jusqu’à laquelle on peut travailler </a:t>
            </a:r>
            <a:r>
              <a:rPr lang="fr-BE" altLang="fr-FR" sz="1800" b="0" dirty="0">
                <a:solidFill>
                  <a:srgbClr val="FF9900"/>
                </a:solidFill>
              </a:rPr>
              <a:t>en sécurité </a:t>
            </a:r>
            <a:r>
              <a:rPr lang="fr-BE" altLang="fr-FR" sz="1800" b="0" dirty="0"/>
              <a:t>alors que les conducteurs (ternes) sont sous tension.</a:t>
            </a:r>
          </a:p>
          <a:p>
            <a:pPr algn="l">
              <a:spcBef>
                <a:spcPct val="50000"/>
              </a:spcBef>
              <a:buFontTx/>
              <a:buChar char="•"/>
            </a:pPr>
            <a:r>
              <a:rPr lang="fr-BE" altLang="fr-FR" sz="1800" b="0" dirty="0"/>
              <a:t>Si on doit effectuer des travaux au-delà, coupure soit de la ligne ou du </a:t>
            </a:r>
            <a:r>
              <a:rPr lang="fr-BE" altLang="fr-FR" sz="1800" b="0" dirty="0" err="1">
                <a:solidFill>
                  <a:srgbClr val="FF9900"/>
                </a:solidFill>
              </a:rPr>
              <a:t>réenclencheur</a:t>
            </a:r>
            <a:r>
              <a:rPr lang="fr-BE" altLang="fr-FR" sz="1800" b="0" dirty="0">
                <a:solidFill>
                  <a:srgbClr val="FF9900"/>
                </a:solidFill>
              </a:rPr>
              <a:t> (RW) </a:t>
            </a:r>
            <a:r>
              <a:rPr lang="fr-BE" altLang="fr-FR" sz="1800" b="0" dirty="0"/>
              <a:t>du terne voisin. </a:t>
            </a:r>
          </a:p>
        </p:txBody>
      </p:sp>
      <p:grpSp>
        <p:nvGrpSpPr>
          <p:cNvPr id="12" name="Group 11"/>
          <p:cNvGrpSpPr/>
          <p:nvPr/>
        </p:nvGrpSpPr>
        <p:grpSpPr>
          <a:xfrm>
            <a:off x="6334139" y="3371315"/>
            <a:ext cx="2630474" cy="2534507"/>
            <a:chOff x="2825087" y="3589958"/>
            <a:chExt cx="3194713" cy="2859754"/>
          </a:xfrm>
        </p:grpSpPr>
        <p:pic>
          <p:nvPicPr>
            <p:cNvPr id="13" name="Picture 2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25087" y="3589958"/>
              <a:ext cx="3194713" cy="285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24"/>
            <p:cNvSpPr>
              <a:spLocks noChangeShapeType="1"/>
            </p:cNvSpPr>
            <p:nvPr/>
          </p:nvSpPr>
          <p:spPr bwMode="auto">
            <a:xfrm>
              <a:off x="4707841" y="4005263"/>
              <a:ext cx="0" cy="1426547"/>
            </a:xfrm>
            <a:prstGeom prst="line">
              <a:avLst/>
            </a:prstGeom>
            <a:noFill/>
            <a:ln w="127">
              <a:solidFill>
                <a:srgbClr val="F8360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nl-BE"/>
            </a:p>
          </p:txBody>
        </p:sp>
        <p:sp>
          <p:nvSpPr>
            <p:cNvPr id="15" name="Text Box 25"/>
            <p:cNvSpPr txBox="1">
              <a:spLocks noChangeArrowheads="1"/>
            </p:cNvSpPr>
            <p:nvPr/>
          </p:nvSpPr>
          <p:spPr bwMode="auto">
            <a:xfrm>
              <a:off x="4906963" y="4005263"/>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 algn="ctr">
                  <a:solidFill>
                    <a:srgbClr val="000000"/>
                  </a:solidFill>
                  <a:miter lim="800000"/>
                  <a:headEnd/>
                  <a:tailEnd/>
                </a14:hiddenLine>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altLang="nl-BE" sz="1800" b="1" dirty="0"/>
                <a:t>D</a:t>
              </a:r>
            </a:p>
          </p:txBody>
        </p:sp>
      </p:grpSp>
      <p:pic>
        <p:nvPicPr>
          <p:cNvPr id="16" name="Picture 3" descr="I:\SAFE_SUPPORT\09 Performance evaluation\9.01 Performantie-indicatoren_Indicateurs de performances\Reviews\Rapporten - Rapports\SAN\Lendelede\Lijn 150-56 lijnwerken algemeen\Fotos\DSC00711.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94463" y="2785441"/>
            <a:ext cx="5729300" cy="343702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flipH="1">
            <a:off x="6042868" y="4351555"/>
            <a:ext cx="720081" cy="0"/>
          </a:xfrm>
          <a:prstGeom prst="straightConnector1">
            <a:avLst/>
          </a:prstGeom>
          <a:ln w="38100">
            <a:headEnd type="arrow"/>
            <a:tailEnd type="arrow"/>
          </a:ln>
        </p:spPr>
        <p:style>
          <a:lnRef idx="2">
            <a:schemeClr val="accent1"/>
          </a:lnRef>
          <a:fillRef idx="0">
            <a:schemeClr val="accent1"/>
          </a:fillRef>
          <a:effectRef idx="1">
            <a:schemeClr val="accent1"/>
          </a:effectRef>
          <a:fontRef idx="minor">
            <a:schemeClr val="tx1"/>
          </a:fontRef>
        </p:style>
      </p:cxnSp>
      <p:sp>
        <p:nvSpPr>
          <p:cNvPr id="18" name="Titre 1"/>
          <p:cNvSpPr>
            <a:spLocks noGrp="1"/>
          </p:cNvSpPr>
          <p:nvPr>
            <p:ph type="title"/>
          </p:nvPr>
        </p:nvSpPr>
        <p:spPr>
          <a:xfrm>
            <a:off x="179512" y="188640"/>
            <a:ext cx="8132762" cy="712788"/>
          </a:xfrm>
          <a:noFill/>
          <a:ln>
            <a:noFill/>
          </a:ln>
        </p:spPr>
        <p:txBody>
          <a:bodyPr vert="horz" wrap="square" lIns="0" tIns="0" rIns="0" bIns="0" numCol="1" anchor="t" anchorCtr="0" compatLnSpc="1">
            <a:prstTxWarp prst="textNoShape">
              <a:avLst/>
            </a:prstTxWarp>
          </a:bodyPr>
          <a:lstStyle/>
          <a:p>
            <a:r>
              <a:rPr lang="fr-BE" kern="1200" dirty="0">
                <a:solidFill>
                  <a:srgbClr val="F86613"/>
                </a:solidFill>
                <a:latin typeface="Verdana" pitchFamily="34" charset="0"/>
              </a:rPr>
              <a:t>Terminologie</a:t>
            </a:r>
          </a:p>
        </p:txBody>
      </p:sp>
      <p:sp>
        <p:nvSpPr>
          <p:cNvPr id="54299" name="Text Box 28"/>
          <p:cNvSpPr txBox="1">
            <a:spLocks noChangeArrowheads="1"/>
          </p:cNvSpPr>
          <p:nvPr/>
        </p:nvSpPr>
        <p:spPr bwMode="auto">
          <a:xfrm>
            <a:off x="679140" y="2794431"/>
            <a:ext cx="4759945" cy="400110"/>
          </a:xfrm>
          <a:prstGeom prst="rect">
            <a:avLst/>
          </a:prstGeom>
          <a:solidFill>
            <a:schemeClr val="accent5">
              <a:lumMod val="60000"/>
              <a:lumOff val="40000"/>
            </a:schemeClr>
          </a:solidFill>
          <a:ln>
            <a:noFill/>
          </a:ln>
          <a:effectLs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000" dirty="0">
                <a:solidFill>
                  <a:srgbClr val="FF0000"/>
                </a:solidFill>
              </a:rPr>
              <a:t>Plaque limite de sécurité</a:t>
            </a:r>
          </a:p>
        </p:txBody>
      </p:sp>
      <p:sp>
        <p:nvSpPr>
          <p:cNvPr id="7" name="Ellipse 6"/>
          <p:cNvSpPr/>
          <p:nvPr/>
        </p:nvSpPr>
        <p:spPr bwMode="auto">
          <a:xfrm>
            <a:off x="2123728" y="4797152"/>
            <a:ext cx="1800200" cy="1425318"/>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w="38100">
                <a:noFill/>
              </a:ln>
              <a:solidFill>
                <a:schemeClr val="tx1"/>
              </a:solidFill>
              <a:effectLst/>
              <a:latin typeface="Times" pitchFamily="18" charset="0"/>
            </a:endParaRP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86875"/>
                                        </p:tgtEl>
                                        <p:attrNameLst>
                                          <p:attrName>style.visibility</p:attrName>
                                        </p:attrNameLst>
                                      </p:cBhvr>
                                      <p:to>
                                        <p:strVal val="visible"/>
                                      </p:to>
                                    </p:set>
                                    <p:anim calcmode="lin" valueType="num">
                                      <p:cBhvr>
                                        <p:cTn id="7" dur="1000" fill="hold"/>
                                        <p:tgtEl>
                                          <p:spTgt spid="1486875"/>
                                        </p:tgtEl>
                                        <p:attrNameLst>
                                          <p:attrName>ppt_x</p:attrName>
                                        </p:attrNameLst>
                                      </p:cBhvr>
                                      <p:tavLst>
                                        <p:tav tm="0">
                                          <p:val>
                                            <p:strVal val="#ppt_x-.2"/>
                                          </p:val>
                                        </p:tav>
                                        <p:tav tm="100000">
                                          <p:val>
                                            <p:strVal val="#ppt_x"/>
                                          </p:val>
                                        </p:tav>
                                      </p:tavLst>
                                    </p:anim>
                                    <p:anim calcmode="lin" valueType="num">
                                      <p:cBhvr>
                                        <p:cTn id="8" dur="1000" fill="hold"/>
                                        <p:tgtEl>
                                          <p:spTgt spid="148687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86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687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9" name="Group 3"/>
          <p:cNvGrpSpPr>
            <a:grpSpLocks/>
          </p:cNvGrpSpPr>
          <p:nvPr/>
        </p:nvGrpSpPr>
        <p:grpSpPr bwMode="auto">
          <a:xfrm>
            <a:off x="388938" y="1556792"/>
            <a:ext cx="1862137" cy="4464496"/>
            <a:chOff x="295" y="1797"/>
            <a:chExt cx="1173" cy="1846"/>
          </a:xfrm>
        </p:grpSpPr>
        <p:pic>
          <p:nvPicPr>
            <p:cNvPr id="55307" name="Picture 4" descr="2 ème rangée de boulon échelon (1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 y="1797"/>
              <a:ext cx="1158" cy="1846"/>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55308" name="AutoShape 5"/>
            <p:cNvSpPr>
              <a:spLocks noChangeArrowheads="1"/>
            </p:cNvSpPr>
            <p:nvPr/>
          </p:nvSpPr>
          <p:spPr bwMode="auto">
            <a:xfrm>
              <a:off x="939" y="1888"/>
              <a:ext cx="399" cy="192"/>
            </a:xfrm>
            <a:prstGeom prst="leftArrow">
              <a:avLst>
                <a:gd name="adj1" fmla="val 50000"/>
                <a:gd name="adj2" fmla="val 51953"/>
              </a:avLst>
            </a:prstGeom>
            <a:solidFill>
              <a:srgbClr val="FF66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55309" name="AutoShape 6"/>
            <p:cNvSpPr>
              <a:spLocks noChangeArrowheads="1"/>
            </p:cNvSpPr>
            <p:nvPr/>
          </p:nvSpPr>
          <p:spPr bwMode="auto">
            <a:xfrm>
              <a:off x="1019" y="3249"/>
              <a:ext cx="399" cy="192"/>
            </a:xfrm>
            <a:prstGeom prst="leftArrow">
              <a:avLst>
                <a:gd name="adj1" fmla="val 50000"/>
                <a:gd name="adj2" fmla="val 51953"/>
              </a:avLst>
            </a:prstGeom>
            <a:solidFill>
              <a:srgbClr val="FF66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55310" name="AutoShape 7"/>
            <p:cNvSpPr>
              <a:spLocks noChangeArrowheads="1"/>
            </p:cNvSpPr>
            <p:nvPr/>
          </p:nvSpPr>
          <p:spPr bwMode="auto">
            <a:xfrm rot="10800000">
              <a:off x="295" y="2523"/>
              <a:ext cx="399" cy="192"/>
            </a:xfrm>
            <a:prstGeom prst="leftArrow">
              <a:avLst>
                <a:gd name="adj1" fmla="val 50000"/>
                <a:gd name="adj2" fmla="val 51953"/>
              </a:avLst>
            </a:prstGeom>
            <a:solidFill>
              <a:srgbClr val="FF66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pic>
        <p:nvPicPr>
          <p:cNvPr id="55302" name="Picture 13" descr="Phas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61968" y="3055374"/>
            <a:ext cx="1944688"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 Box 14"/>
          <p:cNvSpPr txBox="1">
            <a:spLocks noChangeArrowheads="1"/>
          </p:cNvSpPr>
          <p:nvPr/>
        </p:nvSpPr>
        <p:spPr bwMode="auto">
          <a:xfrm>
            <a:off x="2549814" y="1556792"/>
            <a:ext cx="410368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buClr>
                <a:srgbClr val="FF6600"/>
              </a:buClr>
              <a:buFontTx/>
              <a:buChar char="•"/>
            </a:pPr>
            <a:r>
              <a:rPr lang="fr-BE" altLang="fr-FR" sz="1800" b="0" dirty="0"/>
              <a:t> </a:t>
            </a:r>
            <a:r>
              <a:rPr lang="fr-BE" altLang="fr-FR" sz="1800" b="0" dirty="0">
                <a:solidFill>
                  <a:srgbClr val="FF6600"/>
                </a:solidFill>
              </a:rPr>
              <a:t>Uniquement</a:t>
            </a:r>
            <a:r>
              <a:rPr lang="fr-BE" altLang="fr-FR" sz="1800" b="0" dirty="0"/>
              <a:t> pour grimper ou s’attacher à un angle du pylône HT afin d’effectuer les travaux.</a:t>
            </a:r>
          </a:p>
          <a:p>
            <a:pPr algn="l">
              <a:spcBef>
                <a:spcPct val="50000"/>
              </a:spcBef>
              <a:buClr>
                <a:srgbClr val="FF6600"/>
              </a:buClr>
              <a:buFontTx/>
              <a:buChar char="•"/>
            </a:pPr>
            <a:r>
              <a:rPr lang="fr-BE" altLang="fr-FR" sz="1800" dirty="0">
                <a:solidFill>
                  <a:srgbClr val="FF3300"/>
                </a:solidFill>
              </a:rPr>
              <a:t> Interdit de</a:t>
            </a:r>
            <a:r>
              <a:rPr lang="fr-BE" altLang="fr-FR" sz="1800" b="0" dirty="0"/>
              <a:t> </a:t>
            </a:r>
            <a:r>
              <a:rPr lang="fr-BE" altLang="fr-FR" sz="1800" dirty="0">
                <a:solidFill>
                  <a:srgbClr val="FF0000"/>
                </a:solidFill>
              </a:rPr>
              <a:t>hisser du matériel.</a:t>
            </a:r>
            <a:r>
              <a:rPr lang="fr-BE" altLang="fr-FR" sz="1800" b="0" dirty="0"/>
              <a:t> </a:t>
            </a:r>
          </a:p>
          <a:p>
            <a:pPr algn="l">
              <a:spcBef>
                <a:spcPct val="50000"/>
              </a:spcBef>
              <a:buFontTx/>
              <a:buChar char="•"/>
            </a:pPr>
            <a:r>
              <a:rPr lang="fr-BE" altLang="fr-FR" sz="1800" dirty="0">
                <a:solidFill>
                  <a:srgbClr val="FF9900"/>
                </a:solidFill>
              </a:rPr>
              <a:t> Exception:</a:t>
            </a:r>
            <a:r>
              <a:rPr lang="fr-BE" altLang="fr-FR" sz="1800" b="0" dirty="0">
                <a:solidFill>
                  <a:srgbClr val="FF9900"/>
                </a:solidFill>
              </a:rPr>
              <a:t> évacuation d’une personne.</a:t>
            </a:r>
          </a:p>
          <a:p>
            <a:pPr algn="l"/>
            <a:endParaRPr lang="fr-BE" altLang="fr-FR" sz="1800" b="0" dirty="0"/>
          </a:p>
          <a:p>
            <a:pPr algn="l">
              <a:buClr>
                <a:srgbClr val="FF6600"/>
              </a:buClr>
              <a:buFontTx/>
              <a:buChar char="•"/>
            </a:pPr>
            <a:r>
              <a:rPr lang="fr-BE" altLang="fr-FR" sz="1800" b="0" dirty="0"/>
              <a:t> S’il arrêté la chute d’une personne</a:t>
            </a:r>
            <a:r>
              <a:rPr lang="fr-BE" altLang="fr-FR" sz="1800" b="0" dirty="0">
                <a:solidFill>
                  <a:srgbClr val="FF0000"/>
                </a:solidFill>
              </a:rPr>
              <a:t> doit être remplacé (on remplace le PA et le boulon échelon).</a:t>
            </a:r>
          </a:p>
          <a:p>
            <a:pPr algn="l"/>
            <a:endParaRPr lang="fr-BE" altLang="fr-FR" sz="1800" b="0" dirty="0"/>
          </a:p>
          <a:p>
            <a:pPr algn="l">
              <a:buClr>
                <a:srgbClr val="FF6600"/>
              </a:buClr>
              <a:buFontTx/>
              <a:buChar char="•"/>
            </a:pPr>
            <a:r>
              <a:rPr lang="fr-BE" altLang="fr-FR" sz="1800" dirty="0">
                <a:solidFill>
                  <a:srgbClr val="FF3300"/>
                </a:solidFill>
              </a:rPr>
              <a:t> S’assurer</a:t>
            </a:r>
            <a:r>
              <a:rPr lang="fr-BE" altLang="fr-FR" sz="1800" b="0" dirty="0"/>
              <a:t> de son état avant de l’utiliser .</a:t>
            </a:r>
          </a:p>
        </p:txBody>
      </p:sp>
      <p:sp>
        <p:nvSpPr>
          <p:cNvPr id="16" name="Titre 1"/>
          <p:cNvSpPr txBox="1">
            <a:spLocks/>
          </p:cNvSpPr>
          <p:nvPr/>
        </p:nvSpPr>
        <p:spPr bwMode="auto">
          <a:xfrm>
            <a:off x="183654" y="182562"/>
            <a:ext cx="6678314" cy="712788"/>
          </a:xfrm>
          <a:prstGeom prst="rect">
            <a:avLst/>
          </a:prstGeom>
          <a:noFill/>
          <a:ln>
            <a:noFill/>
          </a:ln>
          <a:extLst/>
        </p:spPr>
        <p:txBody>
          <a:bodyPr vert="horz" wrap="square" lIns="0" tIns="0" rIns="0" bIns="0" numCol="1" anchor="t" anchorCtr="0" compatLnSpc="1">
            <a:prstTxWarp prst="textNoShape">
              <a:avLst/>
            </a:prstTxWarp>
          </a:bodyPr>
          <a:lstStyle>
            <a:defPPr>
              <a:defRPr lang="en-US"/>
            </a:defPPr>
            <a:lvl1pPr algn="l">
              <a:defRPr sz="2600">
                <a:solidFill>
                  <a:srgbClr val="F86613"/>
                </a:solidFill>
                <a:ea typeface="ヒラギノ角ゴ Pro W3" charset="-128"/>
                <a:cs typeface="ヒラギノ角ゴ Pro W3" charset="-128"/>
              </a:defRPr>
            </a:lvl1pPr>
            <a:lvl2pPr algn="l">
              <a:defRPr sz="2600">
                <a:solidFill>
                  <a:schemeClr val="tx2"/>
                </a:solidFill>
                <a:latin typeface="Arial" charset="0"/>
                <a:ea typeface="ヒラギノ角ゴ Pro W3" charset="-128"/>
                <a:cs typeface="ヒラギノ角ゴ Pro W3" charset="-128"/>
              </a:defRPr>
            </a:lvl2pPr>
            <a:lvl3pPr algn="l">
              <a:defRPr sz="2600">
                <a:solidFill>
                  <a:schemeClr val="tx2"/>
                </a:solidFill>
                <a:latin typeface="Arial" charset="0"/>
                <a:ea typeface="ヒラギノ角ゴ Pro W3" charset="-128"/>
                <a:cs typeface="ヒラギノ角ゴ Pro W3" charset="-128"/>
              </a:defRPr>
            </a:lvl3pPr>
            <a:lvl4pPr algn="l">
              <a:defRPr sz="2600">
                <a:solidFill>
                  <a:schemeClr val="tx2"/>
                </a:solidFill>
                <a:latin typeface="Arial" charset="0"/>
                <a:ea typeface="ヒラギノ角ゴ Pro W3" charset="-128"/>
                <a:cs typeface="ヒラギノ角ゴ Pro W3" charset="-128"/>
              </a:defRPr>
            </a:lvl4pPr>
            <a:lvl5pPr algn="l">
              <a:defRPr sz="2600">
                <a:solidFill>
                  <a:schemeClr val="tx2"/>
                </a:solidFill>
                <a:latin typeface="Arial" charset="0"/>
                <a:ea typeface="ヒラギノ角ゴ Pro W3" charset="-128"/>
                <a:cs typeface="ヒラギノ角ゴ Pro W3" charset="-128"/>
              </a:defRPr>
            </a:lvl5pPr>
            <a:lvl6pPr marL="457200" fontAlgn="base">
              <a:spcBef>
                <a:spcPct val="0"/>
              </a:spcBef>
              <a:spcAft>
                <a:spcPct val="0"/>
              </a:spcAft>
              <a:defRPr>
                <a:solidFill>
                  <a:srgbClr val="F86613"/>
                </a:solidFill>
              </a:defRPr>
            </a:lvl6pPr>
            <a:lvl7pPr marL="914400" fontAlgn="base">
              <a:spcBef>
                <a:spcPct val="0"/>
              </a:spcBef>
              <a:spcAft>
                <a:spcPct val="0"/>
              </a:spcAft>
              <a:defRPr>
                <a:solidFill>
                  <a:srgbClr val="F86613"/>
                </a:solidFill>
              </a:defRPr>
            </a:lvl7pPr>
            <a:lvl8pPr marL="1371600" fontAlgn="base">
              <a:spcBef>
                <a:spcPct val="0"/>
              </a:spcBef>
              <a:spcAft>
                <a:spcPct val="0"/>
              </a:spcAft>
              <a:defRPr>
                <a:solidFill>
                  <a:srgbClr val="F86613"/>
                </a:solidFill>
              </a:defRPr>
            </a:lvl8pPr>
            <a:lvl9pPr marL="1828800" fontAlgn="base">
              <a:spcBef>
                <a:spcPct val="0"/>
              </a:spcBef>
              <a:spcAft>
                <a:spcPct val="0"/>
              </a:spcAft>
              <a:defRPr>
                <a:solidFill>
                  <a:srgbClr val="F86613"/>
                </a:solidFill>
              </a:defRPr>
            </a:lvl9pPr>
          </a:lstStyle>
          <a:p>
            <a:r>
              <a:rPr lang="fr-BE" dirty="0"/>
              <a:t>Terminologie</a:t>
            </a:r>
          </a:p>
        </p:txBody>
      </p:sp>
      <p:sp>
        <p:nvSpPr>
          <p:cNvPr id="55300" name="Rectangle 8"/>
          <p:cNvSpPr>
            <a:spLocks noChangeArrowheads="1"/>
          </p:cNvSpPr>
          <p:nvPr/>
        </p:nvSpPr>
        <p:spPr bwMode="auto">
          <a:xfrm>
            <a:off x="705644" y="615842"/>
            <a:ext cx="8893175" cy="7848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1800" u="sng" dirty="0">
                <a:solidFill>
                  <a:srgbClr val="FF0000"/>
                </a:solidFill>
              </a:rPr>
              <a:t>P</a:t>
            </a:r>
            <a:r>
              <a:rPr lang="fr-BE" altLang="fr-FR" sz="1800" u="sng" dirty="0">
                <a:solidFill>
                  <a:schemeClr val="tx2"/>
                </a:solidFill>
              </a:rPr>
              <a:t>oints d’</a:t>
            </a:r>
            <a:r>
              <a:rPr lang="fr-BE" altLang="fr-FR" sz="1800" u="sng" dirty="0">
                <a:solidFill>
                  <a:srgbClr val="FF0000"/>
                </a:solidFill>
              </a:rPr>
              <a:t>A</a:t>
            </a:r>
            <a:r>
              <a:rPr lang="fr-BE" altLang="fr-FR" sz="1800" u="sng" dirty="0">
                <a:solidFill>
                  <a:schemeClr val="tx2"/>
                </a:solidFill>
              </a:rPr>
              <a:t>ncrage (</a:t>
            </a:r>
            <a:r>
              <a:rPr lang="fr-BE" altLang="fr-FR" sz="1800" u="sng" dirty="0">
                <a:solidFill>
                  <a:srgbClr val="FF0000"/>
                </a:solidFill>
              </a:rPr>
              <a:t>PA</a:t>
            </a:r>
            <a:r>
              <a:rPr lang="fr-BE" altLang="fr-FR" sz="1800" u="sng" dirty="0">
                <a:solidFill>
                  <a:schemeClr val="tx2"/>
                </a:solidFill>
              </a:rPr>
              <a:t>):</a:t>
            </a:r>
            <a:r>
              <a:rPr lang="fr-BE" altLang="fr-FR" sz="1800" dirty="0">
                <a:solidFill>
                  <a:schemeClr val="tx2"/>
                </a:solidFill>
              </a:rPr>
              <a:t> </a:t>
            </a:r>
            <a:endParaRPr lang="fr-BE" altLang="fr-FR" sz="1800" dirty="0" smtClean="0">
              <a:solidFill>
                <a:schemeClr val="tx2"/>
              </a:solidFill>
            </a:endParaRPr>
          </a:p>
          <a:p>
            <a:pPr algn="l">
              <a:spcBef>
                <a:spcPct val="50000"/>
              </a:spcBef>
            </a:pPr>
            <a:r>
              <a:rPr lang="fr-BE" altLang="fr-FR" sz="1800" b="0" dirty="0">
                <a:solidFill>
                  <a:schemeClr val="tx2"/>
                </a:solidFill>
              </a:rPr>
              <a:t>	</a:t>
            </a:r>
            <a:r>
              <a:rPr lang="fr-BE" altLang="fr-FR" sz="1600" b="0" dirty="0" smtClean="0">
                <a:solidFill>
                  <a:schemeClr val="tx2"/>
                </a:solidFill>
              </a:rPr>
              <a:t>Dispositif </a:t>
            </a:r>
            <a:r>
              <a:rPr lang="fr-BE" altLang="fr-FR" sz="1600" b="0" dirty="0">
                <a:solidFill>
                  <a:schemeClr val="tx2"/>
                </a:solidFill>
              </a:rPr>
              <a:t>de protection contre les chutes de hauteur</a:t>
            </a:r>
            <a:endParaRPr lang="en-US" altLang="fr-FR" sz="1800" b="0" dirty="0">
              <a:solidFill>
                <a:schemeClr val="tx2"/>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6328" name="Object 3"/>
          <p:cNvGraphicFramePr>
            <a:graphicFrameLocks noChangeAspect="1"/>
          </p:cNvGraphicFramePr>
          <p:nvPr>
            <p:extLst>
              <p:ext uri="{D42A27DB-BD31-4B8C-83A1-F6EECF244321}">
                <p14:modId xmlns:p14="http://schemas.microsoft.com/office/powerpoint/2010/main" val="456522679"/>
              </p:ext>
            </p:extLst>
          </p:nvPr>
        </p:nvGraphicFramePr>
        <p:xfrm>
          <a:off x="5652120" y="1700808"/>
          <a:ext cx="1872901" cy="3743839"/>
        </p:xfrm>
        <a:graphic>
          <a:graphicData uri="http://schemas.openxmlformats.org/presentationml/2006/ole">
            <mc:AlternateContent xmlns:mc="http://schemas.openxmlformats.org/markup-compatibility/2006">
              <mc:Choice xmlns:v="urn:schemas-microsoft-com:vml" Requires="v">
                <p:oleObj spid="_x0000_s56460" name="VISIO" r:id="rId5" imgW="5652240" imgH="10432680" progId="Visio.Drawing.5">
                  <p:embed/>
                </p:oleObj>
              </mc:Choice>
              <mc:Fallback>
                <p:oleObj name="VISIO" r:id="rId5" imgW="5652240" imgH="10432680" progId="Visio.Drawing.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1700808"/>
                        <a:ext cx="1872901" cy="3743839"/>
                      </a:xfrm>
                      <a:prstGeom prst="rect">
                        <a:avLst/>
                      </a:prstGeom>
                      <a:solidFill>
                        <a:schemeClr val="bg1"/>
                      </a:solidFill>
                      <a:ln w="28575">
                        <a:solidFill>
                          <a:srgbClr val="FF6600"/>
                        </a:solidFill>
                        <a:miter lim="800000"/>
                        <a:headEnd/>
                        <a:tailEnd/>
                      </a:ln>
                      <a:effectLst/>
                      <a:extLst/>
                    </p:spPr>
                  </p:pic>
                </p:oleObj>
              </mc:Fallback>
            </mc:AlternateContent>
          </a:graphicData>
        </a:graphic>
      </p:graphicFrame>
      <p:pic>
        <p:nvPicPr>
          <p:cNvPr id="56323" name="Picture 7" descr="DQC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724" y="1830541"/>
            <a:ext cx="2483432" cy="2102515"/>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56324" name="Rectangle 8"/>
          <p:cNvSpPr>
            <a:spLocks noChangeArrowheads="1"/>
          </p:cNvSpPr>
          <p:nvPr/>
        </p:nvSpPr>
        <p:spPr bwMode="auto">
          <a:xfrm>
            <a:off x="547688" y="946307"/>
            <a:ext cx="8132762" cy="65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BE" altLang="fr-FR" sz="1800" b="0" dirty="0">
                <a:cs typeface="Arial" pitchFamily="34" charset="0"/>
              </a:rPr>
              <a:t>Les </a:t>
            </a:r>
            <a:r>
              <a:rPr lang="fr-BE" altLang="fr-FR" sz="1800" b="0" dirty="0" smtClean="0">
                <a:cs typeface="Arial" pitchFamily="34" charset="0"/>
              </a:rPr>
              <a:t>doubles </a:t>
            </a:r>
            <a:r>
              <a:rPr lang="fr-BE" altLang="fr-FR" sz="1800" b="0" dirty="0">
                <a:cs typeface="Arial" pitchFamily="34" charset="0"/>
              </a:rPr>
              <a:t>queues de </a:t>
            </a:r>
            <a:r>
              <a:rPr lang="fr-BE" altLang="fr-FR" sz="1800" b="0" dirty="0" smtClean="0">
                <a:cs typeface="Arial" pitchFamily="34" charset="0"/>
              </a:rPr>
              <a:t>cochon servent</a:t>
            </a:r>
            <a:r>
              <a:rPr lang="fr-BE" altLang="fr-FR" sz="1800" b="0" dirty="0" smtClean="0">
                <a:solidFill>
                  <a:srgbClr val="FF9900"/>
                </a:solidFill>
                <a:cs typeface="Arial" pitchFamily="34" charset="0"/>
              </a:rPr>
              <a:t> </a:t>
            </a:r>
            <a:r>
              <a:rPr lang="fr-BE" altLang="fr-FR" sz="1800" dirty="0">
                <a:solidFill>
                  <a:srgbClr val="FF9900"/>
                </a:solidFill>
                <a:cs typeface="Arial" pitchFamily="34" charset="0"/>
              </a:rPr>
              <a:t>exclusivement à maintenir la ligne de vie en place.</a:t>
            </a:r>
          </a:p>
        </p:txBody>
      </p:sp>
      <p:sp>
        <p:nvSpPr>
          <p:cNvPr id="56325" name="Text Box 10"/>
          <p:cNvSpPr txBox="1">
            <a:spLocks noChangeArrowheads="1"/>
          </p:cNvSpPr>
          <p:nvPr/>
        </p:nvSpPr>
        <p:spPr bwMode="auto">
          <a:xfrm>
            <a:off x="523776" y="4149080"/>
            <a:ext cx="4206428"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1800" b="0" dirty="0" smtClean="0">
                <a:cs typeface="Arial" pitchFamily="34" charset="0"/>
              </a:rPr>
              <a:t>Une DQC supplémentaire est placée à hauteur de chaque conducteur.</a:t>
            </a:r>
          </a:p>
          <a:p>
            <a:pPr algn="l">
              <a:spcBef>
                <a:spcPct val="50000"/>
              </a:spcBef>
            </a:pPr>
            <a:endParaRPr lang="fr-BE" altLang="fr-FR" sz="1800" b="0" dirty="0" smtClean="0">
              <a:cs typeface="Arial" pitchFamily="34" charset="0"/>
            </a:endParaRPr>
          </a:p>
          <a:p>
            <a:pPr algn="l">
              <a:spcBef>
                <a:spcPct val="50000"/>
              </a:spcBef>
            </a:pPr>
            <a:r>
              <a:rPr lang="fr-BE" altLang="fr-FR" sz="1800" b="0" dirty="0" smtClean="0">
                <a:solidFill>
                  <a:srgbClr val="0066FF"/>
                </a:solidFill>
                <a:cs typeface="Arial" pitchFamily="34" charset="0"/>
              </a:rPr>
              <a:t>PA</a:t>
            </a:r>
            <a:r>
              <a:rPr lang="fr-BE" altLang="fr-FR" sz="1800" b="0" dirty="0" smtClean="0">
                <a:cs typeface="Arial" pitchFamily="34" charset="0"/>
              </a:rPr>
              <a:t> : point d’ancrage</a:t>
            </a:r>
          </a:p>
          <a:p>
            <a:pPr algn="l">
              <a:spcBef>
                <a:spcPct val="50000"/>
              </a:spcBef>
            </a:pPr>
            <a:r>
              <a:rPr lang="fr-BE" altLang="fr-FR" sz="1800" b="0" dirty="0" smtClean="0">
                <a:solidFill>
                  <a:srgbClr val="00B050"/>
                </a:solidFill>
                <a:cs typeface="Arial" pitchFamily="34" charset="0"/>
              </a:rPr>
              <a:t>DQC</a:t>
            </a:r>
            <a:r>
              <a:rPr lang="fr-BE" altLang="fr-FR" sz="1800" b="0" dirty="0" smtClean="0">
                <a:cs typeface="Arial" pitchFamily="34" charset="0"/>
              </a:rPr>
              <a:t> : doubles queues de cochon </a:t>
            </a:r>
            <a:endParaRPr lang="fr-BE" altLang="fr-FR" sz="1800" b="0" dirty="0">
              <a:cs typeface="Arial" pitchFamily="34" charset="0"/>
            </a:endParaRPr>
          </a:p>
        </p:txBody>
      </p:sp>
      <p:sp>
        <p:nvSpPr>
          <p:cNvPr id="14" name="Titre 1"/>
          <p:cNvSpPr txBox="1">
            <a:spLocks/>
          </p:cNvSpPr>
          <p:nvPr/>
        </p:nvSpPr>
        <p:spPr bwMode="auto">
          <a:xfrm>
            <a:off x="179512" y="195262"/>
            <a:ext cx="8132762" cy="712788"/>
          </a:xfrm>
          <a:prstGeom prst="rect">
            <a:avLst/>
          </a:prstGeom>
          <a:noFill/>
          <a:ln>
            <a:noFill/>
          </a:ln>
          <a:extLst/>
        </p:spPr>
        <p:txBody>
          <a:bodyPr vert="horz" wrap="square" lIns="0" tIns="0" rIns="0" bIns="0" numCol="1" anchor="t" anchorCtr="0" compatLnSpc="1">
            <a:prstTxWarp prst="textNoShape">
              <a:avLst/>
            </a:prstTxWarp>
          </a:bodyPr>
          <a:lstStyle>
            <a:defPPr>
              <a:defRPr lang="en-US"/>
            </a:defPPr>
            <a:lvl1pPr algn="l">
              <a:defRPr sz="2600">
                <a:solidFill>
                  <a:srgbClr val="F86613"/>
                </a:solidFill>
                <a:ea typeface="ヒラギノ角ゴ Pro W3" charset="-128"/>
                <a:cs typeface="ヒラギノ角ゴ Pro W3" charset="-128"/>
              </a:defRPr>
            </a:lvl1pPr>
            <a:lvl2pPr algn="l">
              <a:defRPr sz="2600">
                <a:solidFill>
                  <a:schemeClr val="tx2"/>
                </a:solidFill>
                <a:latin typeface="Arial" charset="0"/>
                <a:ea typeface="ヒラギノ角ゴ Pro W3" charset="-128"/>
                <a:cs typeface="ヒラギノ角ゴ Pro W3" charset="-128"/>
              </a:defRPr>
            </a:lvl2pPr>
            <a:lvl3pPr algn="l">
              <a:defRPr sz="2600">
                <a:solidFill>
                  <a:schemeClr val="tx2"/>
                </a:solidFill>
                <a:latin typeface="Arial" charset="0"/>
                <a:ea typeface="ヒラギノ角ゴ Pro W3" charset="-128"/>
                <a:cs typeface="ヒラギノ角ゴ Pro W3" charset="-128"/>
              </a:defRPr>
            </a:lvl3pPr>
            <a:lvl4pPr algn="l">
              <a:defRPr sz="2600">
                <a:solidFill>
                  <a:schemeClr val="tx2"/>
                </a:solidFill>
                <a:latin typeface="Arial" charset="0"/>
                <a:ea typeface="ヒラギノ角ゴ Pro W3" charset="-128"/>
                <a:cs typeface="ヒラギノ角ゴ Pro W3" charset="-128"/>
              </a:defRPr>
            </a:lvl4pPr>
            <a:lvl5pPr algn="l">
              <a:defRPr sz="2600">
                <a:solidFill>
                  <a:schemeClr val="tx2"/>
                </a:solidFill>
                <a:latin typeface="Arial" charset="0"/>
                <a:ea typeface="ヒラギノ角ゴ Pro W3" charset="-128"/>
                <a:cs typeface="ヒラギノ角ゴ Pro W3" charset="-128"/>
              </a:defRPr>
            </a:lvl5pPr>
            <a:lvl6pPr marL="457200" fontAlgn="base">
              <a:spcBef>
                <a:spcPct val="0"/>
              </a:spcBef>
              <a:spcAft>
                <a:spcPct val="0"/>
              </a:spcAft>
              <a:defRPr>
                <a:solidFill>
                  <a:srgbClr val="F86613"/>
                </a:solidFill>
              </a:defRPr>
            </a:lvl6pPr>
            <a:lvl7pPr marL="914400" fontAlgn="base">
              <a:spcBef>
                <a:spcPct val="0"/>
              </a:spcBef>
              <a:spcAft>
                <a:spcPct val="0"/>
              </a:spcAft>
              <a:defRPr>
                <a:solidFill>
                  <a:srgbClr val="F86613"/>
                </a:solidFill>
              </a:defRPr>
            </a:lvl7pPr>
            <a:lvl8pPr marL="1371600" fontAlgn="base">
              <a:spcBef>
                <a:spcPct val="0"/>
              </a:spcBef>
              <a:spcAft>
                <a:spcPct val="0"/>
              </a:spcAft>
              <a:defRPr>
                <a:solidFill>
                  <a:srgbClr val="F86613"/>
                </a:solidFill>
              </a:defRPr>
            </a:lvl8pPr>
            <a:lvl9pPr marL="1828800" fontAlgn="base">
              <a:spcBef>
                <a:spcPct val="0"/>
              </a:spcBef>
              <a:spcAft>
                <a:spcPct val="0"/>
              </a:spcAft>
              <a:defRPr>
                <a:solidFill>
                  <a:srgbClr val="F86613"/>
                </a:solidFill>
              </a:defRPr>
            </a:lvl9pPr>
          </a:lstStyle>
          <a:p>
            <a:r>
              <a:rPr lang="fr-BE" dirty="0"/>
              <a:t>Terminologie</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7" name="Picture 3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3528" y="3127375"/>
            <a:ext cx="2424112" cy="3024188"/>
          </a:xfrm>
          <a:prstGeom prst="rect">
            <a:avLst/>
          </a:prstGeom>
          <a:noFill/>
          <a:ln w="127" algn="ctr">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8" name="Rectangle 6"/>
          <p:cNvSpPr>
            <a:spLocks noChangeArrowheads="1"/>
          </p:cNvSpPr>
          <p:nvPr/>
        </p:nvSpPr>
        <p:spPr bwMode="auto">
          <a:xfrm>
            <a:off x="0" y="2276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57349" name="Rectangle 7"/>
          <p:cNvSpPr>
            <a:spLocks noChangeArrowheads="1"/>
          </p:cNvSpPr>
          <p:nvPr/>
        </p:nvSpPr>
        <p:spPr bwMode="auto">
          <a:xfrm>
            <a:off x="4376415" y="3362325"/>
            <a:ext cx="247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1000" b="0">
                <a:latin typeface="Times" pitchFamily="18" charset="0"/>
                <a:cs typeface="Times New Roman" pitchFamily="18" charset="0"/>
              </a:rPr>
              <a:t>  </a:t>
            </a:r>
            <a:endParaRPr lang="fr-BE" altLang="fr-FR" b="0">
              <a:latin typeface="Times" pitchFamily="18" charset="0"/>
            </a:endParaRPr>
          </a:p>
        </p:txBody>
      </p:sp>
      <p:sp>
        <p:nvSpPr>
          <p:cNvPr id="57350" name="Rectangle 8"/>
          <p:cNvSpPr>
            <a:spLocks noChangeArrowheads="1"/>
          </p:cNvSpPr>
          <p:nvPr/>
        </p:nvSpPr>
        <p:spPr bwMode="auto">
          <a:xfrm>
            <a:off x="4392290" y="4692650"/>
            <a:ext cx="215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1000" b="0">
                <a:latin typeface="Times" pitchFamily="18" charset="0"/>
                <a:cs typeface="Times New Roman" pitchFamily="18" charset="0"/>
              </a:rPr>
              <a:t> </a:t>
            </a:r>
            <a:endParaRPr lang="fr-BE" altLang="fr-FR" b="0">
              <a:latin typeface="Times" pitchFamily="18" charset="0"/>
            </a:endParaRPr>
          </a:p>
        </p:txBody>
      </p:sp>
      <p:sp>
        <p:nvSpPr>
          <p:cNvPr id="57351" name="Rectangle 9"/>
          <p:cNvSpPr>
            <a:spLocks noChangeArrowheads="1"/>
          </p:cNvSpPr>
          <p:nvPr/>
        </p:nvSpPr>
        <p:spPr bwMode="auto">
          <a:xfrm>
            <a:off x="4311328" y="6022975"/>
            <a:ext cx="37782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1000" b="0">
                <a:latin typeface="Times" pitchFamily="18" charset="0"/>
                <a:cs typeface="Times New Roman" pitchFamily="18" charset="0"/>
              </a:rPr>
              <a:t>     </a:t>
            </a:r>
            <a:r>
              <a:rPr lang="en-US" altLang="fr-FR" sz="1100" b="0">
                <a:latin typeface="Times" pitchFamily="18" charset="0"/>
              </a:rPr>
              <a:t> </a:t>
            </a:r>
            <a:endParaRPr lang="en-US" altLang="fr-FR" b="0">
              <a:latin typeface="Times" pitchFamily="18" charset="0"/>
            </a:endParaRPr>
          </a:p>
        </p:txBody>
      </p:sp>
      <p:sp>
        <p:nvSpPr>
          <p:cNvPr id="57352" name="Text Box 24"/>
          <p:cNvSpPr txBox="1">
            <a:spLocks noChangeArrowheads="1"/>
          </p:cNvSpPr>
          <p:nvPr/>
        </p:nvSpPr>
        <p:spPr bwMode="auto">
          <a:xfrm>
            <a:off x="3058790" y="2660402"/>
            <a:ext cx="2305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a:t>Semi ancrage</a:t>
            </a:r>
          </a:p>
        </p:txBody>
      </p:sp>
      <p:sp>
        <p:nvSpPr>
          <p:cNvPr id="57353" name="Text Box 25"/>
          <p:cNvSpPr txBox="1">
            <a:spLocks noChangeArrowheads="1"/>
          </p:cNvSpPr>
          <p:nvPr/>
        </p:nvSpPr>
        <p:spPr bwMode="auto">
          <a:xfrm>
            <a:off x="6084565" y="2660402"/>
            <a:ext cx="2305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a:t>Ancrage</a:t>
            </a:r>
          </a:p>
        </p:txBody>
      </p:sp>
      <p:sp>
        <p:nvSpPr>
          <p:cNvPr id="57354" name="Text Box 26"/>
          <p:cNvSpPr txBox="1">
            <a:spLocks noChangeArrowheads="1"/>
          </p:cNvSpPr>
          <p:nvPr/>
        </p:nvSpPr>
        <p:spPr bwMode="auto">
          <a:xfrm>
            <a:off x="323528" y="2660402"/>
            <a:ext cx="2305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a:t>Suspension</a:t>
            </a:r>
          </a:p>
        </p:txBody>
      </p:sp>
      <p:sp>
        <p:nvSpPr>
          <p:cNvPr id="57355" name="Oval 31"/>
          <p:cNvSpPr>
            <a:spLocks noChangeArrowheads="1"/>
          </p:cNvSpPr>
          <p:nvPr/>
        </p:nvSpPr>
        <p:spPr bwMode="auto">
          <a:xfrm>
            <a:off x="1476053" y="3343275"/>
            <a:ext cx="649287" cy="2736850"/>
          </a:xfrm>
          <a:prstGeom prst="ellipse">
            <a:avLst/>
          </a:prstGeom>
          <a:noFill/>
          <a:ln w="38100" algn="ctr">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pic>
        <p:nvPicPr>
          <p:cNvPr id="57356" name="Picture 40" descr="Audit 70-921 Lixhe CBR 1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765" y="3200400"/>
            <a:ext cx="3168650" cy="2951163"/>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57357" name="Oval 41"/>
          <p:cNvSpPr>
            <a:spLocks noChangeArrowheads="1"/>
          </p:cNvSpPr>
          <p:nvPr/>
        </p:nvSpPr>
        <p:spPr bwMode="auto">
          <a:xfrm>
            <a:off x="5652765" y="3271838"/>
            <a:ext cx="3168650" cy="2232025"/>
          </a:xfrm>
          <a:prstGeom prst="ellipse">
            <a:avLst/>
          </a:prstGeom>
          <a:noFill/>
          <a:ln w="38100" algn="ctr">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BE" altLang="fr-FR"/>
          </a:p>
        </p:txBody>
      </p:sp>
      <p:pic>
        <p:nvPicPr>
          <p:cNvPr id="57358" name="Picture 42" descr="DSC0056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54015" y="3167063"/>
            <a:ext cx="2520950" cy="29845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57359" name="Oval 38"/>
          <p:cNvSpPr>
            <a:spLocks noChangeArrowheads="1"/>
          </p:cNvSpPr>
          <p:nvPr/>
        </p:nvSpPr>
        <p:spPr bwMode="auto">
          <a:xfrm>
            <a:off x="3274690" y="4064000"/>
            <a:ext cx="1081088" cy="936625"/>
          </a:xfrm>
          <a:prstGeom prst="ellipse">
            <a:avLst/>
          </a:prstGeom>
          <a:noFill/>
          <a:ln w="38100" algn="ctr">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pic>
        <p:nvPicPr>
          <p:cNvPr id="379906" name="Picture 2" descr="Glaskap-isolators ingezoom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117" y="251568"/>
            <a:ext cx="6138092" cy="239871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60712" y="290130"/>
            <a:ext cx="4264309" cy="523220"/>
          </a:xfrm>
          <a:prstGeom prst="rect">
            <a:avLst/>
          </a:prstGeom>
          <a:noFill/>
          <a:ln>
            <a:noFill/>
          </a:ln>
        </p:spPr>
        <p:txBody>
          <a:bodyPr wrap="none" rtlCol="0">
            <a:spAutoFit/>
          </a:bodyPr>
          <a:lstStyle/>
          <a:p>
            <a:r>
              <a:rPr lang="fr-BE" dirty="0" smtClean="0">
                <a:ln w="17780" cmpd="sng">
                  <a:solidFill>
                    <a:srgbClr val="FFFF00"/>
                  </a:solidFill>
                  <a:prstDash val="solid"/>
                  <a:miter lim="800000"/>
                </a:ln>
                <a:solidFill>
                  <a:srgbClr val="FFFF00"/>
                </a:solidFill>
                <a:effectLst>
                  <a:outerShdw blurRad="55000" dist="50800" dir="5400000" algn="tl">
                    <a:srgbClr val="000000">
                      <a:alpha val="33000"/>
                    </a:srgbClr>
                  </a:outerShdw>
                </a:effectLst>
              </a:rPr>
              <a:t>Chaînes d’isolateurs</a:t>
            </a:r>
            <a:endParaRPr lang="fr-BE" dirty="0">
              <a:ln w="17780" cmpd="sng">
                <a:solidFill>
                  <a:srgbClr val="FFFF00"/>
                </a:solidFill>
                <a:prstDash val="solid"/>
                <a:miter lim="800000"/>
              </a:ln>
              <a:solidFill>
                <a:srgbClr val="FFFF00"/>
              </a:solidFill>
              <a:effectLst>
                <a:outerShdw blurRad="55000" dist="50800" dir="5400000" algn="tl">
                  <a:srgbClr val="000000">
                    <a:alpha val="33000"/>
                  </a:srgbClr>
                </a:outerShdw>
              </a:effectLst>
            </a:endParaRPr>
          </a:p>
        </p:txBody>
      </p:sp>
      <p:sp>
        <p:nvSpPr>
          <p:cNvPr id="17" name="Titre 1"/>
          <p:cNvSpPr>
            <a:spLocks noGrp="1"/>
          </p:cNvSpPr>
          <p:nvPr>
            <p:ph type="title"/>
          </p:nvPr>
        </p:nvSpPr>
        <p:spPr>
          <a:xfrm>
            <a:off x="6514628" y="116632"/>
            <a:ext cx="2627784" cy="712788"/>
          </a:xfrm>
          <a:solidFill>
            <a:schemeClr val="bg1"/>
          </a:solidFill>
          <a:ln>
            <a:noFill/>
          </a:ln>
        </p:spPr>
        <p:txBody>
          <a:bodyPr vert="horz" wrap="square" lIns="0" tIns="0" rIns="0" bIns="0" numCol="1" anchor="t" anchorCtr="0" compatLnSpc="1">
            <a:prstTxWarp prst="textNoShape">
              <a:avLst/>
            </a:prstTxWarp>
          </a:bodyPr>
          <a:lstStyle/>
          <a:p>
            <a:r>
              <a:rPr lang="fr-BE" dirty="0">
                <a:solidFill>
                  <a:srgbClr val="F86613"/>
                </a:solidFill>
                <a:latin typeface="Verdana" pitchFamily="34" charset="0"/>
              </a:rPr>
              <a:t>Terminologie</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2" descr="P0000990"/>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7544" y="1124744"/>
            <a:ext cx="2152105" cy="1628537"/>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887812" name="Text Box 4"/>
          <p:cNvSpPr txBox="1">
            <a:spLocks noChangeArrowheads="1"/>
          </p:cNvSpPr>
          <p:nvPr/>
        </p:nvSpPr>
        <p:spPr bwMode="auto">
          <a:xfrm>
            <a:off x="3051696" y="1160603"/>
            <a:ext cx="5760640" cy="17587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1800" b="0" dirty="0"/>
              <a:t>Le conducteur de garde/terre sert à capter la foudre et à la dévier vers la terre via le pylône.</a:t>
            </a:r>
          </a:p>
          <a:p>
            <a:pPr algn="l">
              <a:spcBef>
                <a:spcPct val="50000"/>
              </a:spcBef>
            </a:pPr>
            <a:r>
              <a:rPr lang="fr-BE" altLang="fr-FR" sz="1800" b="0" dirty="0">
                <a:solidFill>
                  <a:srgbClr val="FF0000"/>
                </a:solidFill>
              </a:rPr>
              <a:t>Il n’est pas sous tension et joue un rôle de protection.</a:t>
            </a:r>
          </a:p>
          <a:p>
            <a:pPr algn="l">
              <a:spcBef>
                <a:spcPct val="50000"/>
              </a:spcBef>
            </a:pPr>
            <a:r>
              <a:rPr lang="fr-BE" altLang="fr-FR" sz="1800" b="0" dirty="0"/>
              <a:t>Il se trouve toujours au sommet du pylône HT.</a:t>
            </a:r>
            <a:endParaRPr lang="en-US" altLang="fr-FR" sz="1800" b="0" dirty="0"/>
          </a:p>
        </p:txBody>
      </p:sp>
      <p:sp>
        <p:nvSpPr>
          <p:cNvPr id="58372" name="Text Box 5"/>
          <p:cNvSpPr txBox="1">
            <a:spLocks noChangeArrowheads="1"/>
          </p:cNvSpPr>
          <p:nvPr/>
        </p:nvSpPr>
        <p:spPr bwMode="auto">
          <a:xfrm>
            <a:off x="4572000" y="4378325"/>
            <a:ext cx="42195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endParaRPr lang="fr-FR" altLang="fr-FR" sz="1400" u="sng">
              <a:solidFill>
                <a:srgbClr val="4D4D4D"/>
              </a:solidFill>
            </a:endParaRPr>
          </a:p>
        </p:txBody>
      </p:sp>
      <p:sp>
        <p:nvSpPr>
          <p:cNvPr id="12" name="Titre 1"/>
          <p:cNvSpPr txBox="1">
            <a:spLocks/>
          </p:cNvSpPr>
          <p:nvPr/>
        </p:nvSpPr>
        <p:spPr bwMode="auto">
          <a:xfrm>
            <a:off x="251520" y="198437"/>
            <a:ext cx="8132762" cy="712788"/>
          </a:xfrm>
          <a:prstGeom prst="rect">
            <a:avLst/>
          </a:prstGeom>
          <a:noFill/>
          <a:ln>
            <a:noFill/>
          </a:ln>
          <a:extLst/>
        </p:spPr>
        <p:txBody>
          <a:bodyPr vert="horz" wrap="square" lIns="0" tIns="0" rIns="0" bIns="0" numCol="1" anchor="t" anchorCtr="0" compatLnSpc="1">
            <a:prstTxWarp prst="textNoShape">
              <a:avLst/>
            </a:prstTxWarp>
          </a:bodyPr>
          <a:lstStyle>
            <a:defPPr>
              <a:defRPr lang="en-US"/>
            </a:defPPr>
            <a:lvl1pPr algn="l">
              <a:defRPr sz="2600">
                <a:solidFill>
                  <a:srgbClr val="F86613"/>
                </a:solidFill>
                <a:ea typeface="ヒラギノ角ゴ Pro W3" charset="-128"/>
                <a:cs typeface="ヒラギノ角ゴ Pro W3" charset="-128"/>
              </a:defRPr>
            </a:lvl1pPr>
            <a:lvl2pPr algn="l">
              <a:defRPr sz="2600">
                <a:solidFill>
                  <a:schemeClr val="tx2"/>
                </a:solidFill>
                <a:latin typeface="Arial" charset="0"/>
                <a:ea typeface="ヒラギノ角ゴ Pro W3" charset="-128"/>
                <a:cs typeface="ヒラギノ角ゴ Pro W3" charset="-128"/>
              </a:defRPr>
            </a:lvl2pPr>
            <a:lvl3pPr algn="l">
              <a:defRPr sz="2600">
                <a:solidFill>
                  <a:schemeClr val="tx2"/>
                </a:solidFill>
                <a:latin typeface="Arial" charset="0"/>
                <a:ea typeface="ヒラギノ角ゴ Pro W3" charset="-128"/>
                <a:cs typeface="ヒラギノ角ゴ Pro W3" charset="-128"/>
              </a:defRPr>
            </a:lvl3pPr>
            <a:lvl4pPr algn="l">
              <a:defRPr sz="2600">
                <a:solidFill>
                  <a:schemeClr val="tx2"/>
                </a:solidFill>
                <a:latin typeface="Arial" charset="0"/>
                <a:ea typeface="ヒラギノ角ゴ Pro W3" charset="-128"/>
                <a:cs typeface="ヒラギノ角ゴ Pro W3" charset="-128"/>
              </a:defRPr>
            </a:lvl4pPr>
            <a:lvl5pPr algn="l">
              <a:defRPr sz="2600">
                <a:solidFill>
                  <a:schemeClr val="tx2"/>
                </a:solidFill>
                <a:latin typeface="Arial" charset="0"/>
                <a:ea typeface="ヒラギノ角ゴ Pro W3" charset="-128"/>
                <a:cs typeface="ヒラギノ角ゴ Pro W3" charset="-128"/>
              </a:defRPr>
            </a:lvl5pPr>
            <a:lvl6pPr marL="457200" fontAlgn="base">
              <a:spcBef>
                <a:spcPct val="0"/>
              </a:spcBef>
              <a:spcAft>
                <a:spcPct val="0"/>
              </a:spcAft>
              <a:defRPr>
                <a:solidFill>
                  <a:srgbClr val="F86613"/>
                </a:solidFill>
              </a:defRPr>
            </a:lvl6pPr>
            <a:lvl7pPr marL="914400" fontAlgn="base">
              <a:spcBef>
                <a:spcPct val="0"/>
              </a:spcBef>
              <a:spcAft>
                <a:spcPct val="0"/>
              </a:spcAft>
              <a:defRPr>
                <a:solidFill>
                  <a:srgbClr val="F86613"/>
                </a:solidFill>
              </a:defRPr>
            </a:lvl7pPr>
            <a:lvl8pPr marL="1371600" fontAlgn="base">
              <a:spcBef>
                <a:spcPct val="0"/>
              </a:spcBef>
              <a:spcAft>
                <a:spcPct val="0"/>
              </a:spcAft>
              <a:defRPr>
                <a:solidFill>
                  <a:srgbClr val="F86613"/>
                </a:solidFill>
              </a:defRPr>
            </a:lvl8pPr>
            <a:lvl9pPr marL="1828800" fontAlgn="base">
              <a:spcBef>
                <a:spcPct val="0"/>
              </a:spcBef>
              <a:spcAft>
                <a:spcPct val="0"/>
              </a:spcAft>
              <a:defRPr>
                <a:solidFill>
                  <a:srgbClr val="F86613"/>
                </a:solidFill>
              </a:defRPr>
            </a:lvl9pPr>
          </a:lstStyle>
          <a:p>
            <a:r>
              <a:rPr lang="fr-BE" dirty="0"/>
              <a:t>Terminologie</a:t>
            </a:r>
          </a:p>
        </p:txBody>
      </p:sp>
      <p:pic>
        <p:nvPicPr>
          <p:cNvPr id="4" name="Picture 2" descr="https://image.jimcdn.com/app/cms/image/transf/none/path/s442b6590d4ea672e/image/ica944a5384d644b4/version/1412768310/image.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7544" y="4403948"/>
            <a:ext cx="2438778" cy="16173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1035472" y="5212618"/>
            <a:ext cx="432048" cy="327062"/>
          </a:xfrm>
          <a:prstGeom prst="rect">
            <a:avLst/>
          </a:prstGeom>
          <a:noFill/>
          <a:ln w="127"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cxnSp>
        <p:nvCxnSpPr>
          <p:cNvPr id="7" name="Connecteur droit 6"/>
          <p:cNvCxnSpPr/>
          <p:nvPr/>
        </p:nvCxnSpPr>
        <p:spPr bwMode="auto">
          <a:xfrm flipV="1">
            <a:off x="1467520" y="4278213"/>
            <a:ext cx="2448272" cy="927046"/>
          </a:xfrm>
          <a:prstGeom prst="line">
            <a:avLst/>
          </a:prstGeom>
          <a:solidFill>
            <a:schemeClr val="accent1"/>
          </a:solidFill>
          <a:ln w="127" cap="flat" cmpd="sng" algn="ctr">
            <a:solidFill>
              <a:srgbClr val="FF0000"/>
            </a:solidFill>
            <a:prstDash val="solid"/>
            <a:round/>
            <a:headEnd type="none" w="med" len="med"/>
            <a:tailEnd type="none" w="med" len="med"/>
          </a:ln>
          <a:effectLst/>
        </p:spPr>
      </p:cxnSp>
      <p:cxnSp>
        <p:nvCxnSpPr>
          <p:cNvPr id="19" name="Connecteur droit 18"/>
          <p:cNvCxnSpPr/>
          <p:nvPr/>
        </p:nvCxnSpPr>
        <p:spPr bwMode="auto">
          <a:xfrm>
            <a:off x="1467520" y="5539680"/>
            <a:ext cx="2448272" cy="481608"/>
          </a:xfrm>
          <a:prstGeom prst="line">
            <a:avLst/>
          </a:prstGeom>
          <a:solidFill>
            <a:schemeClr val="accent1"/>
          </a:solidFill>
          <a:ln w="127" cap="flat" cmpd="sng" algn="ctr">
            <a:solidFill>
              <a:srgbClr val="FF0000"/>
            </a:solidFill>
            <a:prstDash val="solid"/>
            <a:round/>
            <a:headEnd type="none" w="med" len="med"/>
            <a:tailEnd type="none" w="med" len="med"/>
          </a:ln>
          <a:effectLst/>
        </p:spPr>
      </p:cxnSp>
      <p:sp>
        <p:nvSpPr>
          <p:cNvPr id="58373" name="Text Box 9"/>
          <p:cNvSpPr txBox="1">
            <a:spLocks noChangeArrowheads="1"/>
          </p:cNvSpPr>
          <p:nvPr/>
        </p:nvSpPr>
        <p:spPr bwMode="auto">
          <a:xfrm>
            <a:off x="484570" y="2925332"/>
            <a:ext cx="8327766" cy="1204717"/>
          </a:xfrm>
          <a:prstGeom prst="rect">
            <a:avLst/>
          </a:prstGeom>
          <a:solidFill>
            <a:schemeClr val="bg1"/>
          </a:solidFill>
          <a:ln w="9525">
            <a:solidFill>
              <a:schemeClr val="tx1"/>
            </a:solidFill>
            <a:miter lim="800000"/>
            <a:headEnd/>
            <a:tailEnd/>
          </a:ln>
          <a:effectLs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1800" b="0" dirty="0"/>
              <a:t>Les sphères de signalisation sont placées sur le conducteur de garde, elles balisent les conducteurs à proximité immédiate des autoroutes, voies navigables et aéroports pour </a:t>
            </a:r>
            <a:r>
              <a:rPr lang="fr-BE" altLang="fr-FR" sz="1800" b="0" dirty="0">
                <a:solidFill>
                  <a:srgbClr val="FF0000"/>
                </a:solidFill>
              </a:rPr>
              <a:t>améliorer la visibilité des lignes HT </a:t>
            </a:r>
            <a:r>
              <a:rPr lang="fr-BE" altLang="fr-FR" sz="1800" b="0" dirty="0"/>
              <a:t>(Ex: aviation civile, interventions).</a:t>
            </a:r>
            <a:endParaRPr lang="en-US" altLang="fr-FR" sz="1800" b="0" dirty="0"/>
          </a:p>
        </p:txBody>
      </p:sp>
      <p:pic>
        <p:nvPicPr>
          <p:cNvPr id="3758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5792" y="4278213"/>
            <a:ext cx="1781175" cy="1743075"/>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descr="C:\Users\gjl157\AppData\Local\Microsoft\Windows\Temporary Internet Files\Content.IE5\7H4KHC2I\cartoon-helicopter-7[1].gif"/>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156176" y="4403625"/>
            <a:ext cx="2440305" cy="135572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78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878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878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1" name="Picture 3" descr="Y:\SAFE_SUPPORT\08 Information &amp; communication\8.08. Foto's_photos\Lines\HSLines-Schepdaal (14).JPG"/>
          <p:cNvPicPr>
            <a:picLocks noChangeAspect="1" noChangeArrowheads="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flipH="1">
            <a:off x="-13940" y="13940"/>
            <a:ext cx="9157940" cy="684406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395288" y="332656"/>
            <a:ext cx="8132762" cy="712788"/>
          </a:xfrm>
        </p:spPr>
        <p:txBody>
          <a:bodyPr/>
          <a:lstStyle/>
          <a:p>
            <a:r>
              <a:rPr lang="fr-BE" altLang="fr-FR" dirty="0">
                <a:solidFill>
                  <a:srgbClr val="FF9900"/>
                </a:solidFill>
              </a:rPr>
              <a:t>Table des matières</a:t>
            </a:r>
            <a:r>
              <a:rPr lang="en-US" altLang="fr-FR" dirty="0">
                <a:solidFill>
                  <a:srgbClr val="FF9900"/>
                </a:solidFill>
              </a:rPr>
              <a:t/>
            </a:r>
            <a:br>
              <a:rPr lang="en-US" altLang="fr-FR" dirty="0">
                <a:solidFill>
                  <a:srgbClr val="FF9900"/>
                </a:solidFill>
              </a:rPr>
            </a:br>
            <a:endParaRPr lang="fr-BE" dirty="0"/>
          </a:p>
        </p:txBody>
      </p:sp>
      <p:sp>
        <p:nvSpPr>
          <p:cNvPr id="5" name="Rectangle 4"/>
          <p:cNvSpPr>
            <a:spLocks noChangeArrowheads="1"/>
          </p:cNvSpPr>
          <p:nvPr/>
        </p:nvSpPr>
        <p:spPr bwMode="auto">
          <a:xfrm>
            <a:off x="431800" y="880815"/>
            <a:ext cx="8280400" cy="4997037"/>
          </a:xfrm>
          <a:prstGeom prst="rect">
            <a:avLst/>
          </a:prstGeom>
          <a:solidFill>
            <a:srgbClr val="FF6600">
              <a:alpha val="0"/>
            </a:srgbClr>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p>
            <a:pPr marL="342900" lvl="0" indent="-342900" algn="l" eaLnBrk="0" fontAlgn="base" hangingPunct="0">
              <a:spcAft>
                <a:spcPts val="0"/>
              </a:spcAft>
              <a:buFont typeface="+mj-lt"/>
              <a:buAutoNum type="arabicPeriod"/>
              <a:tabLst>
                <a:tab pos="457200" algn="l"/>
              </a:tabLst>
            </a:pPr>
            <a:r>
              <a:rPr lang="fr-BE" sz="1400" b="0" kern="1200" dirty="0" smtClean="0">
                <a:effectLst/>
                <a:ea typeface="Verdana" panose="020B0604030504040204" pitchFamily="34" charset="0"/>
                <a:cs typeface="Verdana" panose="020B0604030504040204" pitchFamily="34" charset="0"/>
              </a:rPr>
              <a:t>Introduction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Obligations légales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Conditions </a:t>
            </a:r>
            <a:r>
              <a:rPr lang="fr-BE" sz="1400" b="0" kern="1200" dirty="0">
                <a:effectLst/>
                <a:ea typeface="Verdana" panose="020B0604030504040204" pitchFamily="34" charset="0"/>
                <a:cs typeface="Verdana" panose="020B0604030504040204" pitchFamily="34" charset="0"/>
              </a:rPr>
              <a:t>/ </a:t>
            </a:r>
            <a:r>
              <a:rPr lang="fr-BE" sz="1400" b="0" kern="1200" dirty="0" smtClean="0">
                <a:effectLst/>
                <a:ea typeface="Verdana" panose="020B0604030504040204" pitchFamily="34" charset="0"/>
                <a:cs typeface="Verdana" panose="020B0604030504040204" pitchFamily="34" charset="0"/>
              </a:rPr>
              <a:t>compétences</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Les </a:t>
            </a:r>
            <a:r>
              <a:rPr lang="fr-BE" sz="1400" b="0" kern="1200" dirty="0">
                <a:effectLst/>
                <a:ea typeface="Verdana" panose="020B0604030504040204" pitchFamily="34" charset="0"/>
                <a:cs typeface="Verdana" panose="020B0604030504040204" pitchFamily="34" charset="0"/>
              </a:rPr>
              <a:t>protections individuelles</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Terminologie</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Dangers, risques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Mesures </a:t>
            </a:r>
            <a:r>
              <a:rPr lang="fr-BE" sz="1400" b="0" kern="1200" dirty="0">
                <a:effectLst/>
                <a:ea typeface="Verdana" panose="020B0604030504040204" pitchFamily="34" charset="0"/>
                <a:cs typeface="Verdana" panose="020B0604030504040204" pitchFamily="34" charset="0"/>
              </a:rPr>
              <a:t>de </a:t>
            </a:r>
            <a:r>
              <a:rPr lang="fr-BE" sz="1400" b="0" kern="1200" dirty="0" smtClean="0">
                <a:effectLst/>
                <a:ea typeface="Verdana" panose="020B0604030504040204" pitchFamily="34" charset="0"/>
                <a:cs typeface="Verdana" panose="020B0604030504040204" pitchFamily="34" charset="0"/>
              </a:rPr>
              <a:t>prévention</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a:effectLst/>
                <a:ea typeface="Verdana" panose="020B0604030504040204" pitchFamily="34" charset="0"/>
                <a:cs typeface="Verdana" panose="020B0604030504040204" pitchFamily="34" charset="0"/>
              </a:rPr>
              <a:t>Balisage de la zone de danger au sol</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Facteurs </a:t>
            </a:r>
            <a:r>
              <a:rPr lang="fr-BE" sz="1400" b="0" kern="1200" dirty="0">
                <a:effectLst/>
                <a:ea typeface="Verdana" panose="020B0604030504040204" pitchFamily="34" charset="0"/>
                <a:cs typeface="Verdana" panose="020B0604030504040204" pitchFamily="34" charset="0"/>
              </a:rPr>
              <a:t>environnementaux</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Identifications d’un pylône ou terne HT, ascension d’un pylône HT</a:t>
            </a:r>
            <a:endParaRPr lang="fr-BE" sz="1100" b="0" dirty="0">
              <a:effectLst/>
              <a:ea typeface="Verdana" panose="020B0604030504040204" pitchFamily="34" charset="0"/>
              <a:cs typeface="Verdana" panose="020B0604030504040204" pitchFamily="34" charset="0"/>
            </a:endParaRPr>
          </a:p>
          <a:p>
            <a:pPr marL="342900" lvl="0" indent="-342900" algn="l">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Balisage de la zone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Equipements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Travaux au voisinage d’une ligne HT</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Procédure d’urgence (Evacuation)</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Politique environnementale, ordre et propreté, divers</a:t>
            </a:r>
            <a:endParaRPr lang="fr-BE" sz="1100" b="0" dirty="0">
              <a:effectLst/>
              <a:ea typeface="Verdana" panose="020B0604030504040204" pitchFamily="34" charset="0"/>
              <a:cs typeface="Verdana" panose="020B0604030504040204" pitchFamily="34" charset="0"/>
            </a:endParaRPr>
          </a:p>
          <a:p>
            <a:pPr algn="l" eaLnBrk="0" fontAlgn="base" hangingPunct="0">
              <a:lnSpc>
                <a:spcPct val="115000"/>
              </a:lnSpc>
              <a:spcAft>
                <a:spcPts val="1000"/>
              </a:spcAft>
            </a:pPr>
            <a:r>
              <a:rPr lang="fr-BE" sz="1400" b="0" dirty="0">
                <a:effectLst/>
                <a:ea typeface="Verdana" panose="020B0604030504040204" pitchFamily="34" charset="0"/>
                <a:cs typeface="Verdana" panose="020B0604030504040204" pitchFamily="34" charset="0"/>
              </a:rPr>
              <a:t> </a:t>
            </a:r>
            <a:endParaRPr lang="fr-BE" sz="105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startAt="10"/>
              <a:tabLst>
                <a:tab pos="457200" algn="l"/>
              </a:tabLst>
            </a:pPr>
            <a:r>
              <a:rPr lang="fr-FR" sz="1400" b="0" kern="1200" dirty="0">
                <a:effectLst/>
                <a:ea typeface="Verdana" panose="020B0604030504040204" pitchFamily="34" charset="0"/>
                <a:cs typeface="Verdana" panose="020B0604030504040204" pitchFamily="34" charset="0"/>
              </a:rPr>
              <a:t>Informations complémentaires pour Chargé des </a:t>
            </a:r>
            <a:r>
              <a:rPr lang="fr-FR" sz="1400" b="0" kern="1200" dirty="0" smtClean="0">
                <a:effectLst/>
                <a:ea typeface="Verdana" panose="020B0604030504040204" pitchFamily="34" charset="0"/>
                <a:cs typeface="Verdana" panose="020B0604030504040204" pitchFamily="34" charset="0"/>
              </a:rPr>
              <a:t>Travaux</a:t>
            </a:r>
            <a:endParaRPr lang="fr-BE" sz="1100" b="0" dirty="0">
              <a:effectLst/>
              <a:ea typeface="Verdana" panose="020B0604030504040204" pitchFamily="34" charset="0"/>
              <a:cs typeface="Verdana" panose="020B0604030504040204" pitchFamily="34" charset="0"/>
            </a:endParaRP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Documents </a:t>
            </a:r>
            <a:r>
              <a:rPr lang="fr-FR" sz="1400" b="0" dirty="0">
                <a:ea typeface="Verdana" panose="020B0604030504040204" pitchFamily="34" charset="0"/>
                <a:cs typeface="Verdana" panose="020B0604030504040204" pitchFamily="34" charset="0"/>
              </a:rPr>
              <a:t>de sécurité</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Cross-control </a:t>
            </a:r>
            <a:r>
              <a:rPr lang="fr-FR" sz="1400" b="0" dirty="0">
                <a:ea typeface="Verdana" panose="020B0604030504040204" pitchFamily="34" charset="0"/>
                <a:cs typeface="Verdana" panose="020B0604030504040204" pitchFamily="34" charset="0"/>
              </a:rPr>
              <a:t>des mesures de sécurité </a:t>
            </a:r>
            <a:r>
              <a:rPr lang="fr-FR" sz="1400" b="0" dirty="0" smtClean="0">
                <a:ea typeface="Verdana" panose="020B0604030504040204" pitchFamily="34" charset="0"/>
                <a:cs typeface="Verdana" panose="020B0604030504040204" pitchFamily="34" charset="0"/>
              </a:rPr>
              <a:t>électriques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Cartes </a:t>
            </a:r>
            <a:r>
              <a:rPr lang="fr-FR" sz="1400" b="0" dirty="0">
                <a:ea typeface="Verdana" panose="020B0604030504040204" pitchFamily="34" charset="0"/>
                <a:cs typeface="Verdana" panose="020B0604030504040204" pitchFamily="34" charset="0"/>
              </a:rPr>
              <a:t>de </a:t>
            </a:r>
            <a:r>
              <a:rPr lang="fr-FR" sz="1400" b="0" dirty="0" smtClean="0">
                <a:ea typeface="Verdana" panose="020B0604030504040204" pitchFamily="34" charset="0"/>
                <a:cs typeface="Verdana" panose="020B0604030504040204" pitchFamily="34" charset="0"/>
              </a:rPr>
              <a:t>consignation</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Mesures </a:t>
            </a:r>
            <a:r>
              <a:rPr lang="fr-FR" sz="1400" b="0" dirty="0">
                <a:ea typeface="Verdana" panose="020B0604030504040204" pitchFamily="34" charset="0"/>
                <a:cs typeface="Verdana" panose="020B0604030504040204" pitchFamily="34" charset="0"/>
              </a:rPr>
              <a:t>de sécurité complémentaires et </a:t>
            </a:r>
            <a:r>
              <a:rPr lang="fr-FR" sz="1400" b="0" dirty="0" smtClean="0">
                <a:ea typeface="Verdana" panose="020B0604030504040204" pitchFamily="34" charset="0"/>
                <a:cs typeface="Verdana" panose="020B0604030504040204" pitchFamily="34" charset="0"/>
              </a:rPr>
              <a:t>supplémentaires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Analyse </a:t>
            </a:r>
            <a:r>
              <a:rPr lang="fr-FR" sz="1400" b="0" dirty="0">
                <a:ea typeface="Verdana" panose="020B0604030504040204" pitchFamily="34" charset="0"/>
                <a:cs typeface="Verdana" panose="020B0604030504040204" pitchFamily="34" charset="0"/>
              </a:rPr>
              <a:t>des risques</a:t>
            </a:r>
            <a:endParaRPr lang="fr-BE" sz="1400" b="0" dirty="0">
              <a:ea typeface="Verdana" panose="020B0604030504040204" pitchFamily="34" charset="0"/>
              <a:cs typeface="Verdana" panose="020B0604030504040204" pitchFamily="34" charset="0"/>
            </a:endParaRPr>
          </a:p>
        </p:txBody>
      </p:sp>
      <p:sp>
        <p:nvSpPr>
          <p:cNvPr id="6" name="Right Arrow 4"/>
          <p:cNvSpPr>
            <a:spLocks noChangeArrowheads="1"/>
          </p:cNvSpPr>
          <p:nvPr/>
        </p:nvSpPr>
        <p:spPr bwMode="auto">
          <a:xfrm>
            <a:off x="35496" y="1934989"/>
            <a:ext cx="504825" cy="358775"/>
          </a:xfrm>
          <a:prstGeom prst="rightArrow">
            <a:avLst>
              <a:gd name="adj1" fmla="val 50000"/>
              <a:gd name="adj2" fmla="val 50251"/>
            </a:avLst>
          </a:prstGeom>
          <a:solidFill>
            <a:srgbClr val="FF9900"/>
          </a:solidFill>
          <a:ln w="127" algn="ctr">
            <a:no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Tree>
    <p:extLst>
      <p:ext uri="{BB962C8B-B14F-4D97-AF65-F5344CB8AC3E}">
        <p14:creationId xmlns:p14="http://schemas.microsoft.com/office/powerpoint/2010/main" val="416277633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6308887"/>
            <a:ext cx="9144000" cy="549113"/>
          </a:xfrm>
          <a:prstGeom prst="rect">
            <a:avLst/>
          </a:prstGeom>
          <a:solidFill>
            <a:schemeClr val="bg1"/>
          </a:solidFill>
          <a:ln w="127"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709" y="1220179"/>
            <a:ext cx="3887787" cy="426878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Rectangle 11"/>
          <p:cNvSpPr/>
          <p:nvPr/>
        </p:nvSpPr>
        <p:spPr>
          <a:xfrm>
            <a:off x="3162300" y="1740519"/>
            <a:ext cx="2555875" cy="3346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3794" name="Title 1"/>
          <p:cNvSpPr>
            <a:spLocks noGrp="1"/>
          </p:cNvSpPr>
          <p:nvPr>
            <p:ph type="title"/>
          </p:nvPr>
        </p:nvSpPr>
        <p:spPr>
          <a:xfrm>
            <a:off x="179512" y="188640"/>
            <a:ext cx="8132762" cy="476672"/>
          </a:xfrm>
          <a:noFill/>
          <a:ln>
            <a:noFill/>
          </a:ln>
        </p:spPr>
        <p:txBody>
          <a:bodyPr vert="horz" wrap="square" lIns="0" tIns="0" rIns="0" bIns="0" numCol="1" anchor="t" anchorCtr="0" compatLnSpc="1">
            <a:prstTxWarp prst="textNoShape">
              <a:avLst/>
            </a:prstTxWarp>
          </a:bodyPr>
          <a:lstStyle/>
          <a:p>
            <a:r>
              <a:rPr lang="fr-FR" altLang="fr-FR" kern="1200" dirty="0" smtClean="0">
                <a:solidFill>
                  <a:srgbClr val="F86613"/>
                </a:solidFill>
                <a:latin typeface="Verdana" pitchFamily="34" charset="0"/>
              </a:rPr>
              <a:t>Principe: hiérarchie </a:t>
            </a:r>
            <a:r>
              <a:rPr lang="fr-FR" altLang="fr-FR" kern="1200" dirty="0">
                <a:solidFill>
                  <a:srgbClr val="F86613"/>
                </a:solidFill>
                <a:latin typeface="Verdana" pitchFamily="34" charset="0"/>
              </a:rPr>
              <a:t>de la prévention</a:t>
            </a:r>
          </a:p>
        </p:txBody>
      </p:sp>
      <p:sp>
        <p:nvSpPr>
          <p:cNvPr id="33795" name="Content Placeholder 2"/>
          <p:cNvSpPr>
            <a:spLocks noGrp="1"/>
          </p:cNvSpPr>
          <p:nvPr>
            <p:ph type="body" sz="quarter" idx="13"/>
          </p:nvPr>
        </p:nvSpPr>
        <p:spPr>
          <a:xfrm>
            <a:off x="396000" y="1828038"/>
            <a:ext cx="8132400" cy="4262400"/>
          </a:xfrm>
        </p:spPr>
        <p:txBody>
          <a:bodyPr/>
          <a:lstStyle/>
          <a:p>
            <a:endParaRPr lang="fr-FR" altLang="fr-FR" dirty="0" smtClean="0">
              <a:ea typeface="ヒラギノ角ゴ Pro W3"/>
              <a:cs typeface="ヒラギノ角ゴ Pro W3"/>
            </a:endParaRPr>
          </a:p>
          <a:p>
            <a:endParaRPr lang="fr-FR" altLang="fr-FR" dirty="0" smtClean="0">
              <a:ea typeface="ヒラギノ角ゴ Pro W3"/>
              <a:cs typeface="ヒラギノ角ゴ Pro W3"/>
            </a:endParaRPr>
          </a:p>
        </p:txBody>
      </p:sp>
      <p:sp>
        <p:nvSpPr>
          <p:cNvPr id="4" name="Pentagon 3"/>
          <p:cNvSpPr/>
          <p:nvPr/>
        </p:nvSpPr>
        <p:spPr bwMode="auto">
          <a:xfrm rot="5400000">
            <a:off x="1762125" y="5565601"/>
            <a:ext cx="1379538" cy="1116012"/>
          </a:xfrm>
          <a:prstGeom prst="homePlate">
            <a:avLst/>
          </a:prstGeom>
          <a:solidFill>
            <a:schemeClr val="bg1">
              <a:lumMod val="50000"/>
            </a:schemeClr>
          </a:solidFill>
          <a:ln w="127" cap="flat" cmpd="sng" algn="ctr">
            <a:solidFill>
              <a:srgbClr val="A6A6A6"/>
            </a:solidFill>
            <a:prstDash val="solid"/>
            <a:round/>
            <a:headEnd type="none" w="med" len="med"/>
            <a:tailEnd type="none" w="med" len="med"/>
          </a:ln>
          <a:effectLst/>
        </p:spPr>
        <p:txBody>
          <a:bodyPr/>
          <a:lstStyle/>
          <a:p>
            <a:pPr>
              <a:defRPr/>
            </a:pPr>
            <a:endParaRPr lang="fr-FR" dirty="0"/>
          </a:p>
        </p:txBody>
      </p:sp>
      <p:cxnSp>
        <p:nvCxnSpPr>
          <p:cNvPr id="33803" name="Straight Connector 18"/>
          <p:cNvCxnSpPr>
            <a:cxnSpLocks noChangeShapeType="1"/>
          </p:cNvCxnSpPr>
          <p:nvPr/>
        </p:nvCxnSpPr>
        <p:spPr bwMode="auto">
          <a:xfrm>
            <a:off x="1979613" y="2041351"/>
            <a:ext cx="1008062" cy="0"/>
          </a:xfrm>
          <a:prstGeom prst="line">
            <a:avLst/>
          </a:prstGeom>
          <a:noFill/>
          <a:ln w="57150" algn="ctr">
            <a:solidFill>
              <a:srgbClr val="FFFF00"/>
            </a:solidFill>
            <a:round/>
            <a:headEnd/>
            <a:tailEnd/>
          </a:ln>
          <a:extLst>
            <a:ext uri="{909E8E84-426E-40DD-AFC4-6F175D3DCCD1}">
              <a14:hiddenFill xmlns:a14="http://schemas.microsoft.com/office/drawing/2010/main">
                <a:noFill/>
              </a14:hiddenFill>
            </a:ext>
          </a:extLst>
        </p:spPr>
      </p:cxnSp>
      <p:sp>
        <p:nvSpPr>
          <p:cNvPr id="33804" name="Rectangle 19"/>
          <p:cNvSpPr>
            <a:spLocks noChangeArrowheads="1"/>
          </p:cNvSpPr>
          <p:nvPr/>
        </p:nvSpPr>
        <p:spPr bwMode="auto">
          <a:xfrm>
            <a:off x="1979613" y="2041351"/>
            <a:ext cx="1008062" cy="217487"/>
          </a:xfrm>
          <a:prstGeom prst="rect">
            <a:avLst/>
          </a:prstGeom>
          <a:blipFill dpi="0" rotWithShape="1">
            <a:blip r:embed="rId3"/>
            <a:srcRect/>
            <a:tile tx="0" ty="0" sx="100000" sy="100000" flip="none" algn="tl"/>
          </a:blipFill>
          <a:ln w="127" algn="ctr">
            <a:solidFill>
              <a:srgbClr val="A6A6A6"/>
            </a:solid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FR" altLang="fr-FR" dirty="0"/>
          </a:p>
        </p:txBody>
      </p:sp>
      <p:grpSp>
        <p:nvGrpSpPr>
          <p:cNvPr id="9" name="Group 8"/>
          <p:cNvGrpSpPr/>
          <p:nvPr/>
        </p:nvGrpSpPr>
        <p:grpSpPr>
          <a:xfrm>
            <a:off x="34925" y="2823960"/>
            <a:ext cx="7142913" cy="707886"/>
            <a:chOff x="109538" y="2828925"/>
            <a:chExt cx="7351399" cy="707886"/>
          </a:xfrm>
        </p:grpSpPr>
        <p:sp>
          <p:nvSpPr>
            <p:cNvPr id="17" name="TextBox 16"/>
            <p:cNvSpPr txBox="1"/>
            <p:nvPr/>
          </p:nvSpPr>
          <p:spPr>
            <a:xfrm>
              <a:off x="3500497" y="2828925"/>
              <a:ext cx="3960440" cy="707886"/>
            </a:xfrm>
            <a:prstGeom prst="rect">
              <a:avLst/>
            </a:prstGeom>
            <a:solidFill>
              <a:schemeClr val="bg1"/>
            </a:solidFill>
          </p:spPr>
          <p:txBody>
            <a:bodyPr wrap="square">
              <a:spAutoFit/>
            </a:bodyPr>
            <a:lstStyle/>
            <a:p>
              <a:pPr algn="l">
                <a:defRPr/>
              </a:pPr>
              <a:r>
                <a:rPr lang="fr-FR" sz="2000" dirty="0" smtClean="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Utiliser les moyens de protections collectifs</a:t>
              </a:r>
              <a:endParaRPr lang="fr-FR"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1" name="Group 20"/>
            <p:cNvGrpSpPr>
              <a:grpSpLocks/>
            </p:cNvGrpSpPr>
            <p:nvPr/>
          </p:nvGrpSpPr>
          <p:grpSpPr bwMode="auto">
            <a:xfrm>
              <a:off x="109538" y="2828925"/>
              <a:ext cx="1397000" cy="461963"/>
              <a:chOff x="109304" y="2829312"/>
              <a:chExt cx="1397651" cy="462321"/>
            </a:xfrm>
          </p:grpSpPr>
          <p:pic>
            <p:nvPicPr>
              <p:cNvPr id="33819" name="Picture 4" descr="https://encrypted-tbn0.gstatic.com/images?q=tbn:ANd9GcTDvF6PcjOa7M1Iyub65fLu9l5f8zpz3e1hdtsC16pqU_hZU2ft">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44972" y="2829650"/>
                <a:ext cx="461983"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0" name="Picture 4" descr="https://encrypted-tbn0.gstatic.com/images?q=tbn:ANd9GcTDvF6PcjOa7M1Iyub65fLu9l5f8zpz3e1hdtsC16pqU_hZU2ft">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1286" y="2829312"/>
                <a:ext cx="461983"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1" name="Picture 4" descr="https://encrypted-tbn0.gstatic.com/images?q=tbn:ANd9GcTDvF6PcjOa7M1Iyub65fLu9l5f8zpz3e1hdtsC16pqU_hZU2ft">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9304" y="2829313"/>
                <a:ext cx="461983"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 name="Group 9"/>
          <p:cNvGrpSpPr/>
          <p:nvPr/>
        </p:nvGrpSpPr>
        <p:grpSpPr>
          <a:xfrm>
            <a:off x="34925" y="4056314"/>
            <a:ext cx="7502216" cy="733849"/>
            <a:chOff x="109538" y="3968750"/>
            <a:chExt cx="7351399" cy="733849"/>
          </a:xfrm>
        </p:grpSpPr>
        <p:sp>
          <p:nvSpPr>
            <p:cNvPr id="16" name="TextBox 15"/>
            <p:cNvSpPr txBox="1"/>
            <p:nvPr/>
          </p:nvSpPr>
          <p:spPr>
            <a:xfrm>
              <a:off x="3225800" y="3994713"/>
              <a:ext cx="4235137" cy="707886"/>
            </a:xfrm>
            <a:prstGeom prst="rect">
              <a:avLst/>
            </a:prstGeom>
            <a:solidFill>
              <a:schemeClr val="bg1"/>
            </a:solidFill>
          </p:spPr>
          <p:txBody>
            <a:bodyPr wrap="square">
              <a:spAutoFit/>
            </a:bodyPr>
            <a:lstStyle/>
            <a:p>
              <a:pPr algn="l">
                <a:defRPr/>
              </a:pPr>
              <a:r>
                <a:rPr lang="fr-FR" sz="2000" dirty="0" smtClean="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Utiliser les moyens de protections individuels</a:t>
              </a:r>
              <a:endParaRPr lang="fr-FR"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17443" name="Group 317442"/>
            <p:cNvGrpSpPr>
              <a:grpSpLocks/>
            </p:cNvGrpSpPr>
            <p:nvPr/>
          </p:nvGrpSpPr>
          <p:grpSpPr bwMode="auto">
            <a:xfrm>
              <a:off x="109538" y="3968750"/>
              <a:ext cx="923925" cy="482600"/>
              <a:chOff x="109303" y="3968991"/>
              <a:chExt cx="923967" cy="483088"/>
            </a:xfrm>
          </p:grpSpPr>
          <p:pic>
            <p:nvPicPr>
              <p:cNvPr id="33817" name="Picture 4" descr="https://encrypted-tbn0.gstatic.com/images?q=tbn:ANd9GcTDvF6PcjOa7M1Iyub65fLu9l5f8zpz3e1hdtsC16pqU_hZU2ft">
                <a:hlinkClick r:id="rId4"/>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1287" y="3968991"/>
                <a:ext cx="461983"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8" name="Picture 4" descr="https://encrypted-tbn0.gstatic.com/images?q=tbn:ANd9GcTDvF6PcjOa7M1Iyub65fLu9l5f8zpz3e1hdtsC16pqU_hZU2ft">
                <a:hlinkClick r:id="rId4"/>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9303" y="3990096"/>
                <a:ext cx="461983"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 name="Group 10"/>
          <p:cNvGrpSpPr/>
          <p:nvPr/>
        </p:nvGrpSpPr>
        <p:grpSpPr>
          <a:xfrm>
            <a:off x="34926" y="5192510"/>
            <a:ext cx="7633417" cy="1323439"/>
            <a:chOff x="109538" y="5197475"/>
            <a:chExt cx="7479963" cy="1323439"/>
          </a:xfrm>
        </p:grpSpPr>
        <p:sp>
          <p:nvSpPr>
            <p:cNvPr id="18" name="TextBox 17"/>
            <p:cNvSpPr txBox="1"/>
            <p:nvPr/>
          </p:nvSpPr>
          <p:spPr>
            <a:xfrm>
              <a:off x="3162300" y="5197475"/>
              <a:ext cx="4427201" cy="1323439"/>
            </a:xfrm>
            <a:prstGeom prst="rect">
              <a:avLst/>
            </a:prstGeom>
            <a:solidFill>
              <a:schemeClr val="bg1"/>
            </a:solidFill>
          </p:spPr>
          <p:txBody>
            <a:bodyPr wrap="square">
              <a:spAutoFit/>
            </a:bodyPr>
            <a:lstStyle/>
            <a:p>
              <a:pPr algn="l">
                <a:defRPr/>
              </a:pPr>
              <a:r>
                <a:rPr lang="fr-FR" sz="20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Signaler, baliser</a:t>
              </a:r>
              <a:r>
                <a:rPr lang="fr-FR" sz="2000" dirty="0" smtClean="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Utiliser des pictogrammes, prévoir une formation, prévenir les personnes, …</a:t>
              </a:r>
              <a:endParaRPr lang="fr-FR" sz="24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0" name="Picture 4" descr="https://encrypted-tbn0.gstatic.com/images?q=tbn:ANd9GcTDvF6PcjOa7M1Iyub65fLu9l5f8zpz3e1hdtsC16pqU_hZU2ft">
              <a:hlinkClick r:id="rId4"/>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9538" y="5492750"/>
              <a:ext cx="461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34925" y="1414260"/>
            <a:ext cx="8513459" cy="756985"/>
            <a:chOff x="0" y="1419225"/>
            <a:chExt cx="8342313" cy="756985"/>
          </a:xfrm>
        </p:grpSpPr>
        <p:sp>
          <p:nvSpPr>
            <p:cNvPr id="14" name="TextBox 13"/>
            <p:cNvSpPr txBox="1"/>
            <p:nvPr/>
          </p:nvSpPr>
          <p:spPr>
            <a:xfrm>
              <a:off x="3228975" y="1468324"/>
              <a:ext cx="5113338" cy="707886"/>
            </a:xfrm>
            <a:prstGeom prst="rect">
              <a:avLst/>
            </a:prstGeom>
            <a:solidFill>
              <a:schemeClr val="bg1"/>
            </a:solidFill>
            <a:ln>
              <a:noFill/>
            </a:ln>
          </p:spPr>
          <p:txBody>
            <a:bodyPr>
              <a:spAutoFit/>
            </a:bodyPr>
            <a:lstStyle/>
            <a:p>
              <a:pPr algn="l">
                <a:defRPr/>
              </a:pPr>
              <a:r>
                <a:rPr lang="fr-FR" sz="20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Éliminer </a:t>
              </a:r>
              <a:r>
                <a:rPr lang="fr-FR" sz="2000" dirty="0" smtClean="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le danger</a:t>
              </a:r>
            </a:p>
            <a:p>
              <a:pPr algn="l">
                <a:defRPr/>
              </a:pPr>
              <a:r>
                <a:rPr lang="fr-FR" sz="20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réduire </a:t>
              </a:r>
              <a:r>
                <a:rPr lang="fr-FR" sz="2000" dirty="0" smtClean="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les risques</a:t>
              </a:r>
              <a:endParaRPr lang="fr-FR"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2" name="Group 21"/>
            <p:cNvGrpSpPr>
              <a:grpSpLocks/>
            </p:cNvGrpSpPr>
            <p:nvPr/>
          </p:nvGrpSpPr>
          <p:grpSpPr bwMode="auto">
            <a:xfrm>
              <a:off x="0" y="1419225"/>
              <a:ext cx="1884363" cy="484188"/>
              <a:chOff x="0" y="1418915"/>
              <a:chExt cx="1884197" cy="484755"/>
            </a:xfrm>
          </p:grpSpPr>
          <p:pic>
            <p:nvPicPr>
              <p:cNvPr id="33813" name="Picture 4" descr="https://encrypted-tbn0.gstatic.com/images?q=tbn:ANd9GcTDvF6PcjOa7M1Iyub65fLu9l5f8zpz3e1hdtsC16pqU_hZU2ft">
                <a:hlinkClick r:id="rId4"/>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1418915"/>
                <a:ext cx="461983"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4" name="Picture 4" descr="https://encrypted-tbn0.gstatic.com/images?q=tbn:ANd9GcTDvF6PcjOa7M1Iyub65fLu9l5f8zpz3e1hdtsC16pqU_hZU2ft">
                <a:hlinkClick r:id="rId4"/>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8216" y="1424219"/>
                <a:ext cx="461983"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5" name="Picture 4" descr="https://encrypted-tbn0.gstatic.com/images?q=tbn:ANd9GcTDvF6PcjOa7M1Iyub65fLu9l5f8zpz3e1hdtsC16pqU_hZU2ft">
                <a:hlinkClick r:id="rId4"/>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40199" y="1441687"/>
                <a:ext cx="461983"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Picture 4" descr="https://encrypted-tbn0.gstatic.com/images?q=tbn:ANd9GcTDvF6PcjOa7M1Iyub65fLu9l5f8zpz3e1hdtsC16pqU_hZU2ft">
                <a:hlinkClick r:id="rId4"/>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22214" y="1441687"/>
                <a:ext cx="461983" cy="46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3809" name="Rectangle 317439"/>
          <p:cNvSpPr>
            <a:spLocks noChangeArrowheads="1"/>
          </p:cNvSpPr>
          <p:nvPr/>
        </p:nvSpPr>
        <p:spPr bwMode="auto">
          <a:xfrm>
            <a:off x="34925" y="806276"/>
            <a:ext cx="1784350" cy="358775"/>
          </a:xfrm>
          <a:prstGeom prst="rect">
            <a:avLst/>
          </a:prstGeom>
          <a:solidFill>
            <a:srgbClr val="0AD055"/>
          </a:solidFill>
          <a:ln w="127" algn="ctr">
            <a:solidFill>
              <a:srgbClr val="A6A6A6"/>
            </a:solid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ctr"/>
            <a:r>
              <a:rPr lang="fr-FR" altLang="fr-FR" sz="1600" dirty="0" smtClean="0">
                <a:solidFill>
                  <a:schemeClr val="bg1"/>
                </a:solidFill>
                <a:latin typeface="Verdana" pitchFamily="34" charset="0"/>
                <a:ea typeface="Verdana" pitchFamily="34" charset="0"/>
                <a:cs typeface="Verdana" pitchFamily="34" charset="0"/>
              </a:rPr>
              <a:t>Efficacité</a:t>
            </a:r>
            <a:endParaRPr lang="fr-FR" altLang="fr-FR" sz="1600" dirty="0">
              <a:solidFill>
                <a:schemeClr val="bg1"/>
              </a:solidFill>
              <a:latin typeface="Verdana" pitchFamily="34" charset="0"/>
              <a:ea typeface="Verdana" pitchFamily="34" charset="0"/>
              <a:cs typeface="Verdana" pitchFamily="34" charset="0"/>
            </a:endParaRPr>
          </a:p>
        </p:txBody>
      </p:sp>
      <p:sp>
        <p:nvSpPr>
          <p:cNvPr id="36" name="Rectangle 35"/>
          <p:cNvSpPr/>
          <p:nvPr/>
        </p:nvSpPr>
        <p:spPr bwMode="auto">
          <a:xfrm>
            <a:off x="1924050" y="806276"/>
            <a:ext cx="1238250" cy="358775"/>
          </a:xfrm>
          <a:prstGeom prst="rect">
            <a:avLst/>
          </a:prstGeom>
          <a:solidFill>
            <a:schemeClr val="tx1">
              <a:lumMod val="60000"/>
              <a:lumOff val="40000"/>
            </a:schemeClr>
          </a:solidFill>
          <a:ln w="127" cap="flat" cmpd="sng" algn="ctr">
            <a:solidFill>
              <a:srgbClr val="A6A6A6"/>
            </a:solidFill>
            <a:prstDash val="solid"/>
            <a:round/>
            <a:headEnd type="none" w="med" len="med"/>
            <a:tailEnd type="none" w="med" len="med"/>
          </a:ln>
          <a:effectLst/>
        </p:spPr>
        <p:txBody>
          <a:bodyPr/>
          <a:lstStyle/>
          <a:p>
            <a:pPr>
              <a:defRPr/>
            </a:pPr>
            <a:r>
              <a:rPr lang="fr-FR"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Mesure</a:t>
            </a:r>
            <a:endParaRPr lang="fr-FR"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Rectangle 36"/>
          <p:cNvSpPr/>
          <p:nvPr/>
        </p:nvSpPr>
        <p:spPr bwMode="auto">
          <a:xfrm>
            <a:off x="3325876" y="802500"/>
            <a:ext cx="3181456" cy="360362"/>
          </a:xfrm>
          <a:prstGeom prst="rect">
            <a:avLst/>
          </a:prstGeom>
          <a:solidFill>
            <a:schemeClr val="tx1">
              <a:lumMod val="60000"/>
              <a:lumOff val="40000"/>
            </a:schemeClr>
          </a:solidFill>
          <a:ln w="127" cap="flat" cmpd="sng" algn="ctr">
            <a:solidFill>
              <a:srgbClr val="A6A6A6"/>
            </a:solidFill>
            <a:prstDash val="solid"/>
            <a:round/>
            <a:headEnd type="none" w="med" len="med"/>
            <a:tailEnd type="none" w="med" len="med"/>
          </a:ln>
          <a:effectLst/>
        </p:spPr>
        <p:txBody>
          <a:bodyPr/>
          <a:lstStyle/>
          <a:p>
            <a:pPr algn="ctr">
              <a:defRPr/>
            </a:pPr>
            <a:r>
              <a:rPr lang="fr-FR"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Description</a:t>
            </a:r>
            <a:endParaRPr lang="fr-FR"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bwMode="auto">
          <a:xfrm>
            <a:off x="2339975" y="1466676"/>
            <a:ext cx="417513" cy="547687"/>
          </a:xfrm>
          <a:prstGeom prst="rect">
            <a:avLst/>
          </a:prstGeom>
          <a:solidFill>
            <a:schemeClr val="bg2">
              <a:lumMod val="50000"/>
            </a:schemeClr>
          </a:solidFill>
          <a:ln w="127" cap="flat" cmpd="sng" algn="ctr">
            <a:noFill/>
            <a:prstDash val="solid"/>
            <a:round/>
            <a:headEnd type="none" w="med" len="med"/>
            <a:tailEnd type="none" w="med" len="med"/>
          </a:ln>
          <a:effectLst/>
        </p:spPr>
        <p:txBody>
          <a:bodyPr/>
          <a:lstStyle/>
          <a:p>
            <a:pPr>
              <a:defRPr/>
            </a:pPr>
            <a:endParaRPr lang="fr-FR" dirty="0"/>
          </a:p>
        </p:txBody>
      </p:sp>
      <p:pic>
        <p:nvPicPr>
          <p:cNvPr id="47106"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936071" y="5470968"/>
            <a:ext cx="1030287" cy="83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8" name="TextBox 11"/>
          <p:cNvSpPr txBox="1">
            <a:spLocks noChangeArrowheads="1"/>
          </p:cNvSpPr>
          <p:nvPr/>
        </p:nvSpPr>
        <p:spPr bwMode="auto">
          <a:xfrm>
            <a:off x="2605996" y="5353102"/>
            <a:ext cx="374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r>
              <a:rPr lang="fr-FR" altLang="fr-FR" b="1" dirty="0" smtClean="0">
                <a:solidFill>
                  <a:srgbClr val="FFC000"/>
                </a:solidFill>
                <a:latin typeface="Verdana" pitchFamily="34" charset="0"/>
                <a:ea typeface="Verdana" pitchFamily="34" charset="0"/>
                <a:cs typeface="Verdana" pitchFamily="34" charset="0"/>
              </a:rPr>
              <a:t>4</a:t>
            </a:r>
            <a:endParaRPr lang="fr-FR" altLang="fr-FR" b="1" dirty="0">
              <a:solidFill>
                <a:srgbClr val="FFC000"/>
              </a:solidFill>
              <a:latin typeface="Verdana" pitchFamily="34" charset="0"/>
              <a:ea typeface="Verdana" pitchFamily="34" charset="0"/>
              <a:cs typeface="Verdana" pitchFamily="34" charset="0"/>
            </a:endParaRPr>
          </a:p>
        </p:txBody>
      </p:sp>
      <p:grpSp>
        <p:nvGrpSpPr>
          <p:cNvPr id="7" name="Group 6"/>
          <p:cNvGrpSpPr/>
          <p:nvPr/>
        </p:nvGrpSpPr>
        <p:grpSpPr>
          <a:xfrm>
            <a:off x="7845118" y="795981"/>
            <a:ext cx="1238250" cy="5951999"/>
            <a:chOff x="7845118" y="670743"/>
            <a:chExt cx="1238250" cy="5951999"/>
          </a:xfrm>
        </p:grpSpPr>
        <p:pic>
          <p:nvPicPr>
            <p:cNvPr id="14338" name="Picture 2"/>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7882555" y="1119188"/>
              <a:ext cx="1169972" cy="5503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bwMode="auto">
            <a:xfrm>
              <a:off x="7845118" y="670743"/>
              <a:ext cx="1238250" cy="358775"/>
            </a:xfrm>
            <a:prstGeom prst="rect">
              <a:avLst/>
            </a:prstGeom>
            <a:solidFill>
              <a:schemeClr val="tx1">
                <a:lumMod val="60000"/>
                <a:lumOff val="40000"/>
              </a:schemeClr>
            </a:solidFill>
            <a:ln w="127" cap="flat" cmpd="sng" algn="ctr">
              <a:solidFill>
                <a:srgbClr val="A6A6A6"/>
              </a:solidFill>
              <a:prstDash val="solid"/>
              <a:round/>
              <a:headEnd type="none" w="med" len="med"/>
              <a:tailEnd type="none" w="med" len="med"/>
            </a:ln>
            <a:effectLst/>
          </p:spPr>
          <p:txBody>
            <a:bodyPr/>
            <a:lstStyle/>
            <a:p>
              <a:pPr>
                <a:defRPr/>
              </a:pPr>
              <a:r>
                <a:rPr lang="fr-FR"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Mesure</a:t>
              </a:r>
              <a:endParaRPr lang="fr-FR"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6" name="Group 5"/>
          <p:cNvGrpSpPr/>
          <p:nvPr/>
        </p:nvGrpSpPr>
        <p:grpSpPr>
          <a:xfrm>
            <a:off x="6558013" y="802854"/>
            <a:ext cx="1239650" cy="5945126"/>
            <a:chOff x="6558013" y="677616"/>
            <a:chExt cx="1239650" cy="5945126"/>
          </a:xfrm>
        </p:grpSpPr>
        <p:sp>
          <p:nvSpPr>
            <p:cNvPr id="3" name="Down Arrow 2"/>
            <p:cNvSpPr/>
            <p:nvPr/>
          </p:nvSpPr>
          <p:spPr>
            <a:xfrm>
              <a:off x="7285499" y="1119188"/>
              <a:ext cx="503285" cy="5503554"/>
            </a:xfrm>
            <a:prstGeom prst="downArrow">
              <a:avLst/>
            </a:prstGeom>
            <a:gradFill flip="none" rotWithShape="1">
              <a:gsLst>
                <a:gs pos="0">
                  <a:srgbClr val="FF0000"/>
                </a:gs>
                <a:gs pos="50000">
                  <a:srgbClr val="92D050">
                    <a:shade val="67500"/>
                    <a:satMod val="115000"/>
                  </a:srgbClr>
                </a:gs>
                <a:gs pos="100000">
                  <a:srgbClr val="92D050">
                    <a:shade val="100000"/>
                    <a:satMod val="115000"/>
                  </a:srgbClr>
                </a:gs>
              </a:gsLst>
              <a:lin ang="1620000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35" name="Rectangle 34"/>
            <p:cNvSpPr/>
            <p:nvPr/>
          </p:nvSpPr>
          <p:spPr bwMode="auto">
            <a:xfrm>
              <a:off x="6558013" y="677616"/>
              <a:ext cx="1239650" cy="360362"/>
            </a:xfrm>
            <a:prstGeom prst="rect">
              <a:avLst/>
            </a:prstGeom>
            <a:solidFill>
              <a:srgbClr val="0AD055"/>
            </a:solidFill>
            <a:ln w="127" algn="ctr">
              <a:solidFill>
                <a:srgbClr val="A6A6A6"/>
              </a:solidFill>
              <a:round/>
              <a:headEnd/>
              <a:tailEnd/>
            </a:ln>
          </p:spPr>
          <p:txBody>
            <a:bodyPr/>
            <a:lstStyle/>
            <a:p>
              <a:pPr algn="ctr"/>
              <a:r>
                <a:rPr lang="fr-FR" sz="1600" dirty="0" smtClean="0">
                  <a:solidFill>
                    <a:schemeClr val="bg1"/>
                  </a:solidFill>
                  <a:latin typeface="Verdana" pitchFamily="34" charset="0"/>
                  <a:ea typeface="Verdana" pitchFamily="34" charset="0"/>
                  <a:cs typeface="Verdana" pitchFamily="34" charset="0"/>
                </a:rPr>
                <a:t>Ordre</a:t>
              </a:r>
            </a:p>
            <a:p>
              <a:pPr algn="ctr"/>
              <a:endParaRPr lang="fr-FR" sz="1600" dirty="0">
                <a:solidFill>
                  <a:schemeClr val="bg1"/>
                </a:solidFill>
                <a:latin typeface="Verdana" pitchFamily="34" charset="0"/>
                <a:ea typeface="Verdana" pitchFamily="34" charset="0"/>
                <a:cs typeface="Verdana" pitchFamily="34" charset="0"/>
              </a:endParaRPr>
            </a:p>
          </p:txBody>
        </p:sp>
      </p:grpSp>
      <p:sp>
        <p:nvSpPr>
          <p:cNvPr id="2" name="TextBox 1"/>
          <p:cNvSpPr txBox="1"/>
          <p:nvPr/>
        </p:nvSpPr>
        <p:spPr>
          <a:xfrm>
            <a:off x="2123728" y="2232061"/>
            <a:ext cx="3003006" cy="307777"/>
          </a:xfrm>
          <a:prstGeom prst="rect">
            <a:avLst/>
          </a:prstGeom>
          <a:solidFill>
            <a:schemeClr val="bg1">
              <a:lumMod val="95000"/>
            </a:schemeClr>
          </a:solidFill>
          <a:ln>
            <a:solidFill>
              <a:schemeClr val="tx1">
                <a:lumMod val="60000"/>
                <a:lumOff val="40000"/>
              </a:schemeClr>
            </a:solidFill>
          </a:ln>
        </p:spPr>
        <p:txBody>
          <a:bodyPr wrap="square" rtlCol="0">
            <a:spAutoFit/>
          </a:bodyPr>
          <a:lstStyle/>
          <a:p>
            <a:pPr algn="ctr"/>
            <a:r>
              <a:rPr lang="fr-FR" sz="1400" b="1" dirty="0" smtClean="0">
                <a:ln>
                  <a:solidFill>
                    <a:srgbClr val="FF0000"/>
                  </a:solidFill>
                </a:ln>
                <a:solidFill>
                  <a:schemeClr val="bg1"/>
                </a:solidFill>
              </a:rPr>
              <a:t>DIFFÉRENCE DE HAUTEUR</a:t>
            </a:r>
            <a:endParaRPr lang="fr-FR" sz="1400" b="1" dirty="0">
              <a:ln>
                <a:solidFill>
                  <a:srgbClr val="FF0000"/>
                </a:solidFill>
              </a:ln>
              <a:solidFill>
                <a:schemeClr val="bg1"/>
              </a:solidFill>
            </a:endParaRPr>
          </a:p>
        </p:txBody>
      </p:sp>
    </p:spTree>
    <p:extLst>
      <p:ext uri="{BB962C8B-B14F-4D97-AF65-F5344CB8AC3E}">
        <p14:creationId xmlns:p14="http://schemas.microsoft.com/office/powerpoint/2010/main" val="21390468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1+#ppt_w/2"/>
                                          </p:val>
                                        </p:tav>
                                        <p:tav tm="100000">
                                          <p:val>
                                            <p:strVal val="#ppt_x"/>
                                          </p:val>
                                        </p:tav>
                                      </p:tavLst>
                                    </p:anim>
                                    <p:anim calcmode="lin" valueType="num">
                                      <p:cBhvr additive="base">
                                        <p:cTn id="3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
        <p:nvSpPr>
          <p:cNvPr id="46083" name="Rectangle 3"/>
          <p:cNvSpPr>
            <a:spLocks noGrp="1" noChangeArrowheads="1"/>
          </p:cNvSpPr>
          <p:nvPr>
            <p:ph type="body" sz="quarter" idx="13"/>
          </p:nvPr>
        </p:nvSpPr>
        <p:spPr/>
        <p:txBody>
          <a:bodyPr>
            <a:normAutofit/>
          </a:bodyPr>
          <a:lstStyle/>
          <a:p>
            <a:pPr>
              <a:buClr>
                <a:schemeClr val="tx1"/>
              </a:buClr>
            </a:pPr>
            <a:r>
              <a:rPr lang="fr-FR" dirty="0" smtClean="0">
                <a:solidFill>
                  <a:srgbClr val="CC0000"/>
                </a:solidFill>
              </a:rPr>
              <a:t>Electricité : </a:t>
            </a:r>
            <a:r>
              <a:rPr lang="fr-FR" dirty="0" smtClean="0"/>
              <a:t> haute tension, basse tension, batteries</a:t>
            </a:r>
          </a:p>
          <a:p>
            <a:pPr>
              <a:buClr>
                <a:schemeClr val="tx1"/>
              </a:buClr>
            </a:pPr>
            <a:endParaRPr lang="fr-FR" dirty="0" smtClean="0"/>
          </a:p>
          <a:p>
            <a:pPr>
              <a:buClr>
                <a:schemeClr val="tx1"/>
              </a:buClr>
            </a:pPr>
            <a:r>
              <a:rPr lang="fr-FR" dirty="0" smtClean="0">
                <a:solidFill>
                  <a:srgbClr val="F86613"/>
                </a:solidFill>
              </a:rPr>
              <a:t>Risques : </a:t>
            </a:r>
            <a:r>
              <a:rPr lang="fr-FR" dirty="0" smtClean="0"/>
              <a:t> électrocution, électrisation, arc électrique</a:t>
            </a:r>
          </a:p>
          <a:p>
            <a:pPr>
              <a:buClr>
                <a:schemeClr val="tx1"/>
              </a:buClr>
            </a:pPr>
            <a:endParaRPr lang="fr-FR" dirty="0" smtClean="0"/>
          </a:p>
          <a:p>
            <a:pPr>
              <a:buClr>
                <a:schemeClr val="tx1"/>
              </a:buClr>
            </a:pPr>
            <a:r>
              <a:rPr lang="fr-FR" b="1" dirty="0" smtClean="0">
                <a:solidFill>
                  <a:srgbClr val="00B050"/>
                </a:solidFill>
              </a:rPr>
              <a:t>Mesures de prévention : </a:t>
            </a:r>
          </a:p>
          <a:p>
            <a:pPr marL="1055688" lvl="1" indent="-342900">
              <a:buClr>
                <a:srgbClr val="00B050"/>
              </a:buClr>
              <a:buFont typeface="+mj-lt"/>
              <a:buAutoNum type="arabicPeriod"/>
            </a:pPr>
            <a:r>
              <a:rPr lang="fr-FR" dirty="0" smtClean="0">
                <a:solidFill>
                  <a:srgbClr val="00B050"/>
                </a:solidFill>
              </a:rPr>
              <a:t>Débrancher l'énergie </a:t>
            </a:r>
          </a:p>
          <a:p>
            <a:pPr marL="1055688" lvl="1" indent="-342900">
              <a:buClr>
                <a:srgbClr val="00B050"/>
              </a:buClr>
              <a:buFont typeface="+mj-lt"/>
              <a:buAutoNum type="arabicPeriod"/>
            </a:pPr>
            <a:r>
              <a:rPr lang="fr-FR" dirty="0" smtClean="0">
                <a:solidFill>
                  <a:srgbClr val="00B050"/>
                </a:solidFill>
              </a:rPr>
              <a:t>Appliquer les procédures </a:t>
            </a:r>
          </a:p>
          <a:p>
            <a:pPr marL="1055688" lvl="1" indent="-342900">
              <a:buClr>
                <a:srgbClr val="00B050"/>
              </a:buClr>
              <a:buFont typeface="+mj-lt"/>
              <a:buAutoNum type="arabicPeriod"/>
            </a:pPr>
            <a:r>
              <a:rPr lang="fr-FR" dirty="0" smtClean="0">
                <a:solidFill>
                  <a:srgbClr val="00B050"/>
                </a:solidFill>
              </a:rPr>
              <a:t>Protection collective (clôture)</a:t>
            </a:r>
          </a:p>
          <a:p>
            <a:pPr marL="1055688" lvl="1" indent="-342900">
              <a:buClr>
                <a:srgbClr val="00B050"/>
              </a:buClr>
              <a:buFont typeface="+mj-lt"/>
              <a:buAutoNum type="arabicPeriod"/>
            </a:pPr>
            <a:r>
              <a:rPr lang="fr-FR" dirty="0" smtClean="0">
                <a:solidFill>
                  <a:srgbClr val="00B050"/>
                </a:solidFill>
              </a:rPr>
              <a:t>Protection individuelle </a:t>
            </a:r>
          </a:p>
          <a:p>
            <a:pPr marL="1055688" lvl="1" indent="-342900">
              <a:buClr>
                <a:srgbClr val="00B050"/>
              </a:buClr>
              <a:buFont typeface="+mj-lt"/>
              <a:buAutoNum type="arabicPeriod"/>
            </a:pPr>
            <a:r>
              <a:rPr lang="fr-FR" dirty="0" smtClean="0">
                <a:solidFill>
                  <a:srgbClr val="00B050"/>
                </a:solidFill>
              </a:rPr>
              <a:t>Signalisation (pictogrammes) </a:t>
            </a:r>
          </a:p>
          <a:p>
            <a:pPr marL="1093788" lvl="1" indent="-381000">
              <a:buClr>
                <a:schemeClr val="tx1"/>
              </a:buClr>
              <a:buFontTx/>
              <a:buAutoNum type="arabicPeriod"/>
            </a:pPr>
            <a:endParaRPr lang="fr-FR" dirty="0" smtClean="0"/>
          </a:p>
          <a:p>
            <a:pPr marL="1093788" lvl="1" indent="-381000">
              <a:buClr>
                <a:schemeClr val="tx1"/>
              </a:buClr>
            </a:pPr>
            <a:endParaRPr lang="fr-FR" dirty="0" smtClean="0"/>
          </a:p>
          <a:p>
            <a:pPr>
              <a:buClr>
                <a:schemeClr val="tx1"/>
              </a:buClr>
            </a:pPr>
            <a:endParaRPr lang="fr-FR" dirty="0" smtClean="0"/>
          </a:p>
          <a:p>
            <a:endParaRPr lang="fr-FR" dirty="0" smtClean="0"/>
          </a:p>
          <a:p>
            <a:endParaRPr lang="fr-FR" dirty="0" smtClean="0"/>
          </a:p>
        </p:txBody>
      </p:sp>
      <p:pic>
        <p:nvPicPr>
          <p:cNvPr id="46084" name="Picture 46" descr="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1870" y="3645024"/>
            <a:ext cx="1827213"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651789"/>
      </p:ext>
    </p:extLst>
  </p:cSld>
  <p:clrMapOvr>
    <a:masterClrMapping/>
  </p:clrMapOvr>
  <p:transition>
    <p:wipe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sz="quarter" idx="13"/>
          </p:nvPr>
        </p:nvSpPr>
        <p:spPr>
          <a:xfrm>
            <a:off x="466033" y="921722"/>
            <a:ext cx="8132400" cy="4896544"/>
          </a:xfrm>
        </p:spPr>
        <p:txBody>
          <a:bodyPr/>
          <a:lstStyle/>
          <a:p>
            <a:pPr algn="ctr"/>
            <a:r>
              <a:rPr lang="fr-BE" altLang="nl-BE" sz="2400" dirty="0">
                <a:solidFill>
                  <a:srgbClr val="CC0000"/>
                </a:solidFill>
              </a:rPr>
              <a:t>Invisible, inodore et silencieuse, l'électricité comporte des risques très spécifiques et graves </a:t>
            </a:r>
            <a:r>
              <a:rPr lang="fr-BE" altLang="nl-BE" sz="2400" dirty="0" smtClean="0">
                <a:solidFill>
                  <a:srgbClr val="CC0000"/>
                </a:solidFill>
              </a:rPr>
              <a:t>!</a:t>
            </a:r>
            <a:endParaRPr lang="fr-BE" altLang="nl-BE" sz="2400" dirty="0">
              <a:solidFill>
                <a:srgbClr val="CC0000"/>
              </a:solidFill>
            </a:endParaRPr>
          </a:p>
        </p:txBody>
      </p:sp>
      <p:sp>
        <p:nvSpPr>
          <p:cNvPr id="51206" name="AutoShape 6">
            <a:hlinkClick r:id="rId2" action="ppaction://hlinkfile" highlightClick="1"/>
          </p:cNvPr>
          <p:cNvSpPr>
            <a:spLocks noChangeArrowheads="1"/>
          </p:cNvSpPr>
          <p:nvPr/>
        </p:nvSpPr>
        <p:spPr bwMode="auto">
          <a:xfrm>
            <a:off x="8372475" y="5154136"/>
            <a:ext cx="504825" cy="504825"/>
          </a:xfrm>
          <a:prstGeom prst="actionButtonMovie">
            <a:avLst/>
          </a:prstGeom>
          <a:solidFill>
            <a:srgbClr val="FF66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BE" altLang="nl-BE" dirty="0"/>
          </a:p>
        </p:txBody>
      </p:sp>
      <p:sp>
        <p:nvSpPr>
          <p:cNvPr id="162827" name="Rectangle 11"/>
          <p:cNvSpPr>
            <a:spLocks noChangeArrowheads="1"/>
          </p:cNvSpPr>
          <p:nvPr/>
        </p:nvSpPr>
        <p:spPr bwMode="auto">
          <a:xfrm>
            <a:off x="2851717" y="2271212"/>
            <a:ext cx="6025583" cy="229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lgn="l">
              <a:spcBef>
                <a:spcPct val="20000"/>
              </a:spcBef>
              <a:buClr>
                <a:srgbClr val="F86613"/>
              </a:buClr>
              <a:buSzPct val="140000"/>
              <a:defRPr sz="2000">
                <a:solidFill>
                  <a:srgbClr val="21363C"/>
                </a:solidFill>
                <a:latin typeface="Verdana" pitchFamily="34" charset="0"/>
              </a:defRPr>
            </a:lvl1pPr>
            <a:lvl2pPr marL="1036638" indent="-323850" algn="l">
              <a:spcBef>
                <a:spcPct val="20000"/>
              </a:spcBef>
              <a:buClr>
                <a:srgbClr val="F86613"/>
              </a:buClr>
              <a:buChar char="•"/>
              <a:defRPr sz="2000">
                <a:solidFill>
                  <a:srgbClr val="21363C"/>
                </a:solidFill>
                <a:latin typeface="Verdana" pitchFamily="34" charset="0"/>
              </a:defRPr>
            </a:lvl2pPr>
            <a:lvl3pPr marL="1143000" indent="-228600" algn="l">
              <a:spcBef>
                <a:spcPct val="20000"/>
              </a:spcBef>
              <a:buClr>
                <a:srgbClr val="F86613"/>
              </a:buClr>
              <a:buFont typeface="Verdana" pitchFamily="34" charset="0"/>
              <a:buChar char="–"/>
              <a:defRPr sz="2000">
                <a:solidFill>
                  <a:srgbClr val="21363C"/>
                </a:solidFill>
                <a:latin typeface="Verdana" pitchFamily="34" charset="0"/>
              </a:defRPr>
            </a:lvl3pPr>
            <a:lvl4pPr marL="1600200" indent="-228600" algn="l">
              <a:spcBef>
                <a:spcPct val="20000"/>
              </a:spcBef>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r>
              <a:rPr lang="fr-BE" altLang="nl-BE" sz="2400" dirty="0" smtClean="0"/>
              <a:t>    </a:t>
            </a:r>
            <a:r>
              <a:rPr lang="fr-BE" altLang="nl-BE" sz="2400" dirty="0" smtClean="0">
                <a:solidFill>
                  <a:srgbClr val="FF0000"/>
                </a:solidFill>
              </a:rPr>
              <a:t>Les suites:</a:t>
            </a:r>
          </a:p>
          <a:p>
            <a:pPr lvl="1"/>
            <a:r>
              <a:rPr lang="fr-BE" altLang="nl-BE" sz="1800" dirty="0" smtClean="0"/>
              <a:t>Contraction musculaire</a:t>
            </a:r>
          </a:p>
          <a:p>
            <a:pPr lvl="1"/>
            <a:r>
              <a:rPr lang="fr-BE" altLang="nl-BE" sz="1800" dirty="0" smtClean="0"/>
              <a:t>Brûlures (internes et externes)</a:t>
            </a:r>
          </a:p>
          <a:p>
            <a:pPr lvl="1"/>
            <a:r>
              <a:rPr lang="fr-BE" altLang="nl-BE" sz="1800" dirty="0" smtClean="0"/>
              <a:t>Fibrillation cardiaque</a:t>
            </a:r>
          </a:p>
          <a:p>
            <a:pPr lvl="1"/>
            <a:r>
              <a:rPr lang="fr-BE" altLang="nl-BE" sz="1800" dirty="0" smtClean="0"/>
              <a:t>Dommages causés aux tissus, au sang et au système nerveux</a:t>
            </a:r>
            <a:endParaRPr lang="fr-BE" altLang="nl-BE" dirty="0"/>
          </a:p>
        </p:txBody>
      </p:sp>
      <p:sp>
        <p:nvSpPr>
          <p:cNvPr id="162828" name="Rectangle 12"/>
          <p:cNvSpPr>
            <a:spLocks noChangeArrowheads="1"/>
          </p:cNvSpPr>
          <p:nvPr/>
        </p:nvSpPr>
        <p:spPr bwMode="auto">
          <a:xfrm>
            <a:off x="2851717" y="4817179"/>
            <a:ext cx="5257573" cy="134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lgn="l">
              <a:spcBef>
                <a:spcPct val="20000"/>
              </a:spcBef>
              <a:buClr>
                <a:srgbClr val="F86613"/>
              </a:buClr>
              <a:buSzPct val="140000"/>
              <a:defRPr sz="2000">
                <a:solidFill>
                  <a:srgbClr val="21363C"/>
                </a:solidFill>
                <a:latin typeface="Verdana" pitchFamily="34" charset="0"/>
              </a:defRPr>
            </a:lvl1pPr>
            <a:lvl2pPr marL="742950" indent="-285750" algn="l">
              <a:spcBef>
                <a:spcPct val="20000"/>
              </a:spcBef>
              <a:buClr>
                <a:srgbClr val="F86613"/>
              </a:buClr>
              <a:buChar char="•"/>
              <a:defRPr sz="2000">
                <a:solidFill>
                  <a:srgbClr val="21363C"/>
                </a:solidFill>
                <a:latin typeface="Verdana" pitchFamily="34" charset="0"/>
              </a:defRPr>
            </a:lvl2pPr>
            <a:lvl3pPr marL="1143000" indent="-228600" algn="l">
              <a:spcBef>
                <a:spcPct val="20000"/>
              </a:spcBef>
              <a:buClr>
                <a:srgbClr val="F86613"/>
              </a:buClr>
              <a:buFont typeface="Verdana" pitchFamily="34" charset="0"/>
              <a:buChar char="–"/>
              <a:defRPr sz="2000">
                <a:solidFill>
                  <a:srgbClr val="21363C"/>
                </a:solidFill>
                <a:latin typeface="Verdana" pitchFamily="34" charset="0"/>
              </a:defRPr>
            </a:lvl3pPr>
            <a:lvl4pPr marL="1600200" indent="-228600" algn="l">
              <a:spcBef>
                <a:spcPct val="20000"/>
              </a:spcBef>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r>
              <a:rPr lang="fr-BE" altLang="nl-BE" dirty="0" smtClean="0">
                <a:solidFill>
                  <a:srgbClr val="F86613"/>
                </a:solidFill>
              </a:rPr>
              <a:t>	Un courant de 30 mA pendant 2 secondes peut avoir des conséquences mortelles !</a:t>
            </a:r>
            <a:endParaRPr lang="fr-BE" altLang="nl-BE" dirty="0"/>
          </a:p>
        </p:txBody>
      </p:sp>
      <p:sp>
        <p:nvSpPr>
          <p:cNvPr id="51209" name="AutoShape 6">
            <a:hlinkClick r:id="rId3" action="ppaction://hlinkfile" highlightClick="1"/>
          </p:cNvPr>
          <p:cNvSpPr>
            <a:spLocks noChangeArrowheads="1"/>
          </p:cNvSpPr>
          <p:nvPr/>
        </p:nvSpPr>
        <p:spPr bwMode="auto">
          <a:xfrm>
            <a:off x="8362789" y="4312354"/>
            <a:ext cx="504825" cy="504825"/>
          </a:xfrm>
          <a:prstGeom prst="actionButtonMovie">
            <a:avLst/>
          </a:prstGeom>
          <a:solidFill>
            <a:srgbClr val="FF6600"/>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BE" altLang="nl-BE" dirty="0"/>
          </a:p>
        </p:txBody>
      </p:sp>
      <p:pic>
        <p:nvPicPr>
          <p:cNvPr id="307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289" y="2367818"/>
            <a:ext cx="2946738" cy="365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8">
            <a:hlinkClick r:id="rId5" action="ppaction://hlinkfile" highlightClick="1"/>
          </p:cNvPr>
          <p:cNvSpPr>
            <a:spLocks noChangeArrowheads="1"/>
          </p:cNvSpPr>
          <p:nvPr/>
        </p:nvSpPr>
        <p:spPr bwMode="auto">
          <a:xfrm>
            <a:off x="8372475" y="2492896"/>
            <a:ext cx="504825" cy="532948"/>
          </a:xfrm>
          <a:prstGeom prst="actionButtonMovie">
            <a:avLst/>
          </a:prstGeom>
          <a:solidFill>
            <a:srgbClr val="FF6600"/>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BE" altLang="nl-BE" dirty="0"/>
          </a:p>
        </p:txBody>
      </p:sp>
      <p:sp>
        <p:nvSpPr>
          <p:cNvPr id="2" name="Rectangle 1"/>
          <p:cNvSpPr/>
          <p:nvPr/>
        </p:nvSpPr>
        <p:spPr>
          <a:xfrm>
            <a:off x="3425588" y="4812514"/>
            <a:ext cx="4640238" cy="1005752"/>
          </a:xfrm>
          <a:prstGeom prst="rect">
            <a:avLst/>
          </a:prstGeom>
          <a:noFill/>
          <a:ln w="28575">
            <a:solidFill>
              <a:srgbClr val="FF6431"/>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p>
        </p:txBody>
      </p:sp>
      <p:sp>
        <p:nvSpPr>
          <p:cNvPr id="14"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extLst>
      <p:ext uri="{BB962C8B-B14F-4D97-AF65-F5344CB8AC3E}">
        <p14:creationId xmlns:p14="http://schemas.microsoft.com/office/powerpoint/2010/main" val="1212191417"/>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8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2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7" grpId="0"/>
      <p:bldP spid="1628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body" idx="1"/>
          </p:nvPr>
        </p:nvSpPr>
        <p:spPr>
          <a:xfrm>
            <a:off x="449263" y="2286623"/>
            <a:ext cx="8229600" cy="194418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BE" altLang="nl-BE" sz="2000" dirty="0" smtClean="0"/>
              <a:t>En haute tension, il ne faut pas toucher les câbles pour être électrocuté ! </a:t>
            </a:r>
          </a:p>
          <a:p>
            <a:pPr algn="ctr"/>
            <a:r>
              <a:rPr lang="fr-BE" altLang="nl-BE" sz="2000" dirty="0" smtClean="0">
                <a:solidFill>
                  <a:srgbClr val="FF0000"/>
                </a:solidFill>
              </a:rPr>
              <a:t>Respectez toujours la distance de sécurité ! </a:t>
            </a:r>
          </a:p>
          <a:p>
            <a:pPr algn="ctr"/>
            <a:r>
              <a:rPr lang="fr-BE" altLang="nl-BE" sz="2000" dirty="0" smtClean="0"/>
              <a:t>Demandez toujours des informations à votre interlocuteur Elia !</a:t>
            </a:r>
          </a:p>
          <a:p>
            <a:pPr marL="0" indent="0" algn="ctr">
              <a:buNone/>
            </a:pPr>
            <a:endParaRPr lang="fr-BE" altLang="nl-BE" sz="2000" dirty="0" smtClean="0"/>
          </a:p>
          <a:p>
            <a:pPr marL="0" indent="0" eaLnBrk="0" fontAlgn="auto" hangingPunct="0">
              <a:spcBef>
                <a:spcPts val="0"/>
              </a:spcBef>
              <a:spcAft>
                <a:spcPts val="0"/>
              </a:spcAft>
              <a:buNone/>
            </a:pPr>
            <a:r>
              <a:rPr lang="fr-BE" altLang="nl-BE" sz="1600" dirty="0" smtClean="0">
                <a:solidFill>
                  <a:prstClr val="black"/>
                </a:solidFill>
                <a:cs typeface="Times New Roman" pitchFamily="18" charset="0"/>
              </a:rPr>
              <a:t>Un courant électrique peut dans certaines circonstances agir mortellement sur le corps humain. La taille du risque repose sur: </a:t>
            </a:r>
          </a:p>
          <a:p>
            <a:pPr marL="0" indent="0" eaLnBrk="0" fontAlgn="auto" hangingPunct="0">
              <a:spcBef>
                <a:spcPts val="0"/>
              </a:spcBef>
              <a:spcAft>
                <a:spcPts val="0"/>
              </a:spcAft>
              <a:buNone/>
            </a:pPr>
            <a:endParaRPr lang="fr-BE" altLang="nl-BE" sz="1600" dirty="0" smtClean="0">
              <a:solidFill>
                <a:prstClr val="black"/>
              </a:solidFill>
              <a:cs typeface="Times New Roman" pitchFamily="18" charset="0"/>
            </a:endParaRPr>
          </a:p>
          <a:p>
            <a:pPr eaLnBrk="0" fontAlgn="auto" hangingPunct="0">
              <a:spcBef>
                <a:spcPts val="0"/>
              </a:spcBef>
              <a:spcAft>
                <a:spcPts val="0"/>
              </a:spcAft>
              <a:buFontTx/>
              <a:buBlip>
                <a:blip r:embed="rId2"/>
              </a:buBlip>
            </a:pPr>
            <a:r>
              <a:rPr lang="fr-BE" altLang="nl-BE" sz="1600" dirty="0" smtClean="0">
                <a:solidFill>
                  <a:prstClr val="black"/>
                </a:solidFill>
                <a:cs typeface="Times New Roman" pitchFamily="18" charset="0"/>
              </a:rPr>
              <a:t> Le chemin parcouru par le courant au travers du corps,</a:t>
            </a:r>
            <a:endParaRPr lang="fr-BE" altLang="nl-BE" sz="1600" dirty="0" smtClean="0">
              <a:solidFill>
                <a:prstClr val="black"/>
              </a:solidFill>
              <a:cs typeface="Arial" charset="0"/>
            </a:endParaRPr>
          </a:p>
          <a:p>
            <a:pPr eaLnBrk="0" fontAlgn="auto" hangingPunct="0">
              <a:spcBef>
                <a:spcPts val="0"/>
              </a:spcBef>
              <a:spcAft>
                <a:spcPts val="0"/>
              </a:spcAft>
              <a:buFontTx/>
              <a:buBlip>
                <a:blip r:embed="rId2"/>
              </a:buBlip>
            </a:pPr>
            <a:r>
              <a:rPr lang="fr-BE" altLang="nl-BE" sz="1600" dirty="0" smtClean="0">
                <a:solidFill>
                  <a:prstClr val="black"/>
                </a:solidFill>
                <a:cs typeface="Times New Roman" pitchFamily="18" charset="0"/>
              </a:rPr>
              <a:t> L’intensité,</a:t>
            </a:r>
          </a:p>
          <a:p>
            <a:pPr eaLnBrk="0" fontAlgn="auto" hangingPunct="0">
              <a:spcBef>
                <a:spcPts val="0"/>
              </a:spcBef>
              <a:spcAft>
                <a:spcPts val="0"/>
              </a:spcAft>
              <a:buFontTx/>
              <a:buBlip>
                <a:blip r:embed="rId2"/>
              </a:buBlip>
            </a:pPr>
            <a:r>
              <a:rPr lang="fr-BE" altLang="nl-BE" sz="1600" dirty="0" smtClean="0">
                <a:solidFill>
                  <a:prstClr val="black"/>
                </a:solidFill>
                <a:cs typeface="Times New Roman" pitchFamily="18" charset="0"/>
              </a:rPr>
              <a:t> La durée,</a:t>
            </a:r>
          </a:p>
          <a:p>
            <a:pPr eaLnBrk="0" fontAlgn="auto" hangingPunct="0">
              <a:spcBef>
                <a:spcPts val="0"/>
              </a:spcBef>
              <a:spcAft>
                <a:spcPts val="0"/>
              </a:spcAft>
              <a:buFontTx/>
              <a:buBlip>
                <a:blip r:embed="rId2"/>
              </a:buBlip>
            </a:pPr>
            <a:r>
              <a:rPr lang="fr-BE" altLang="nl-BE" sz="1600" dirty="0" smtClean="0">
                <a:solidFill>
                  <a:prstClr val="black"/>
                </a:solidFill>
                <a:cs typeface="Times New Roman" pitchFamily="18" charset="0"/>
              </a:rPr>
              <a:t> La fréquence.</a:t>
            </a:r>
          </a:p>
          <a:p>
            <a:endParaRPr lang="fr-BE" altLang="nl-BE" sz="1800" dirty="0" smtClean="0">
              <a:solidFill>
                <a:schemeClr val="tx1"/>
              </a:solidFill>
            </a:endParaRPr>
          </a:p>
        </p:txBody>
      </p:sp>
      <p:sp>
        <p:nvSpPr>
          <p:cNvPr id="2" name="Rounded Rectangle 1"/>
          <p:cNvSpPr/>
          <p:nvPr/>
        </p:nvSpPr>
        <p:spPr>
          <a:xfrm>
            <a:off x="179512" y="3861048"/>
            <a:ext cx="8679976" cy="2088232"/>
          </a:xfrm>
          <a:prstGeom prst="round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980728"/>
            <a:ext cx="3269281" cy="127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092280" y="5317"/>
            <a:ext cx="2041620" cy="2256764"/>
          </a:xfrm>
          <a:prstGeom prst="rect">
            <a:avLst/>
          </a:prstGeom>
        </p:spPr>
      </p:pic>
      <p:sp>
        <p:nvSpPr>
          <p:cNvPr id="10"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extLst>
      <p:ext uri="{BB962C8B-B14F-4D97-AF65-F5344CB8AC3E}">
        <p14:creationId xmlns:p14="http://schemas.microsoft.com/office/powerpoint/2010/main" val="2854020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83654" y="195932"/>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altLang="fr-FR" dirty="0" smtClean="0">
                <a:solidFill>
                  <a:srgbClr val="F86613"/>
                </a:solidFill>
                <a:latin typeface="Verdana" pitchFamily="34" charset="0"/>
              </a:rPr>
              <a:t>Elia, gestionnaire de réseaux à haute tension.	</a:t>
            </a:r>
            <a:endParaRPr lang="fr-BE" altLang="fr-FR" dirty="0">
              <a:solidFill>
                <a:srgbClr val="F86613"/>
              </a:solidFill>
              <a:latin typeface="Verdana" pitchFamily="34" charset="0"/>
            </a:endParaRPr>
          </a:p>
        </p:txBody>
      </p:sp>
      <p:sp>
        <p:nvSpPr>
          <p:cNvPr id="1260547" name="AutoShape 3"/>
          <p:cNvSpPr>
            <a:spLocks noChangeArrowheads="1"/>
          </p:cNvSpPr>
          <p:nvPr/>
        </p:nvSpPr>
        <p:spPr bwMode="auto">
          <a:xfrm>
            <a:off x="455613" y="1674813"/>
            <a:ext cx="1471612" cy="1338262"/>
          </a:xfrm>
          <a:prstGeom prst="roundRect">
            <a:avLst>
              <a:gd name="adj" fmla="val 16667"/>
            </a:avLst>
          </a:prstGeom>
          <a:solidFill>
            <a:srgbClr val="CCCCFF"/>
          </a:solidFill>
          <a:ln w="571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eaLnBrk="1" hangingPunct="1">
              <a:lnSpc>
                <a:spcPct val="80000"/>
              </a:lnSpc>
              <a:spcBef>
                <a:spcPct val="50000"/>
              </a:spcBef>
            </a:pPr>
            <a:endParaRPr lang="nl-BE" altLang="fr-FR" sz="1200" b="0"/>
          </a:p>
          <a:p>
            <a:pPr eaLnBrk="1" hangingPunct="1">
              <a:lnSpc>
                <a:spcPct val="80000"/>
              </a:lnSpc>
              <a:spcBef>
                <a:spcPct val="50000"/>
              </a:spcBef>
            </a:pPr>
            <a:r>
              <a:rPr lang="nl-BE" altLang="fr-FR" sz="1200"/>
              <a:t>France,</a:t>
            </a:r>
          </a:p>
          <a:p>
            <a:pPr eaLnBrk="1" hangingPunct="1">
              <a:lnSpc>
                <a:spcPct val="80000"/>
              </a:lnSpc>
              <a:spcBef>
                <a:spcPct val="50000"/>
              </a:spcBef>
            </a:pPr>
            <a:r>
              <a:rPr lang="nl-BE" altLang="fr-FR" sz="1200"/>
              <a:t>Pays-Bas,</a:t>
            </a:r>
          </a:p>
          <a:p>
            <a:pPr eaLnBrk="1" hangingPunct="1">
              <a:lnSpc>
                <a:spcPct val="80000"/>
              </a:lnSpc>
              <a:spcBef>
                <a:spcPct val="50000"/>
              </a:spcBef>
            </a:pPr>
            <a:r>
              <a:rPr lang="nl-BE" altLang="fr-FR" sz="1200"/>
              <a:t>Luxembourg</a:t>
            </a:r>
          </a:p>
          <a:p>
            <a:pPr eaLnBrk="1" hangingPunct="1">
              <a:spcBef>
                <a:spcPct val="50000"/>
              </a:spcBef>
            </a:pPr>
            <a:r>
              <a:rPr lang="nl-BE" altLang="fr-FR" sz="1400">
                <a:solidFill>
                  <a:schemeClr val="bg1"/>
                </a:solidFill>
              </a:rPr>
              <a:t>IMPORT</a:t>
            </a:r>
            <a:r>
              <a:rPr lang="nl-BE" altLang="fr-FR" sz="1800">
                <a:solidFill>
                  <a:srgbClr val="E27100"/>
                </a:solidFill>
              </a:rPr>
              <a:t/>
            </a:r>
            <a:br>
              <a:rPr lang="nl-BE" altLang="fr-FR" sz="1800">
                <a:solidFill>
                  <a:srgbClr val="E27100"/>
                </a:solidFill>
              </a:rPr>
            </a:br>
            <a:endParaRPr lang="nl-BE" altLang="fr-FR" sz="1800">
              <a:solidFill>
                <a:srgbClr val="E27100"/>
              </a:solidFill>
            </a:endParaRPr>
          </a:p>
        </p:txBody>
      </p:sp>
      <p:sp>
        <p:nvSpPr>
          <p:cNvPr id="1260548" name="AutoShape 4"/>
          <p:cNvSpPr>
            <a:spLocks noChangeArrowheads="1"/>
          </p:cNvSpPr>
          <p:nvPr/>
        </p:nvSpPr>
        <p:spPr bwMode="auto">
          <a:xfrm>
            <a:off x="5097463" y="3944938"/>
            <a:ext cx="1249362" cy="1516062"/>
          </a:xfrm>
          <a:prstGeom prst="roundRect">
            <a:avLst>
              <a:gd name="adj" fmla="val 16667"/>
            </a:avLst>
          </a:prstGeom>
          <a:solidFill>
            <a:srgbClr val="FFFFFF"/>
          </a:solidFill>
          <a:ln w="57150">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eaLnBrk="1" hangingPunct="1">
              <a:lnSpc>
                <a:spcPct val="80000"/>
              </a:lnSpc>
              <a:spcBef>
                <a:spcPct val="50000"/>
              </a:spcBef>
            </a:pPr>
            <a:endParaRPr lang="nl-BE" altLang="fr-FR" sz="1400" b="0"/>
          </a:p>
          <a:p>
            <a:pPr eaLnBrk="1" hangingPunct="1">
              <a:lnSpc>
                <a:spcPct val="80000"/>
              </a:lnSpc>
              <a:spcBef>
                <a:spcPct val="50000"/>
              </a:spcBef>
            </a:pPr>
            <a:r>
              <a:rPr lang="nl-BE" altLang="fr-FR" sz="1000"/>
              <a:t>Distribution</a:t>
            </a:r>
          </a:p>
          <a:p>
            <a:pPr eaLnBrk="1" hangingPunct="1">
              <a:lnSpc>
                <a:spcPct val="80000"/>
              </a:lnSpc>
              <a:spcBef>
                <a:spcPct val="50000"/>
              </a:spcBef>
            </a:pPr>
            <a:r>
              <a:rPr lang="nl-BE" altLang="fr-FR" sz="1000"/>
              <a:t>de 230V</a:t>
            </a:r>
          </a:p>
          <a:p>
            <a:pPr eaLnBrk="1" hangingPunct="1">
              <a:lnSpc>
                <a:spcPct val="80000"/>
              </a:lnSpc>
              <a:spcBef>
                <a:spcPct val="50000"/>
              </a:spcBef>
            </a:pPr>
            <a:r>
              <a:rPr lang="nl-BE" altLang="fr-FR" sz="1000"/>
              <a:t>à 26kV</a:t>
            </a:r>
          </a:p>
          <a:p>
            <a:pPr eaLnBrk="1" hangingPunct="1">
              <a:lnSpc>
                <a:spcPct val="80000"/>
              </a:lnSpc>
              <a:spcBef>
                <a:spcPct val="50000"/>
              </a:spcBef>
            </a:pPr>
            <a:endParaRPr lang="nl-BE" altLang="fr-FR" sz="1200"/>
          </a:p>
        </p:txBody>
      </p:sp>
      <p:sp>
        <p:nvSpPr>
          <p:cNvPr id="1260549" name="AutoShape 5"/>
          <p:cNvSpPr>
            <a:spLocks noChangeArrowheads="1"/>
          </p:cNvSpPr>
          <p:nvPr/>
        </p:nvSpPr>
        <p:spPr bwMode="auto">
          <a:xfrm>
            <a:off x="6718300" y="2895600"/>
            <a:ext cx="1781175" cy="1116013"/>
          </a:xfrm>
          <a:prstGeom prst="roundRect">
            <a:avLst>
              <a:gd name="adj" fmla="val 16667"/>
            </a:avLst>
          </a:prstGeom>
          <a:solidFill>
            <a:srgbClr val="B2B2B2"/>
          </a:solidFill>
          <a:ln w="5715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eaLnBrk="1" hangingPunct="1">
              <a:lnSpc>
                <a:spcPct val="80000"/>
              </a:lnSpc>
              <a:spcBef>
                <a:spcPct val="50000"/>
              </a:spcBef>
            </a:pPr>
            <a:r>
              <a:rPr lang="nl-BE" altLang="fr-FR" sz="1200"/>
              <a:t>Très grande et grande industrie</a:t>
            </a:r>
          </a:p>
        </p:txBody>
      </p:sp>
      <p:sp>
        <p:nvSpPr>
          <p:cNvPr id="1260550" name="AutoShape 6"/>
          <p:cNvSpPr>
            <a:spLocks noChangeArrowheads="1"/>
          </p:cNvSpPr>
          <p:nvPr/>
        </p:nvSpPr>
        <p:spPr bwMode="auto">
          <a:xfrm>
            <a:off x="6718300" y="4175125"/>
            <a:ext cx="1781175" cy="1116013"/>
          </a:xfrm>
          <a:prstGeom prst="roundRect">
            <a:avLst>
              <a:gd name="adj" fmla="val 16667"/>
            </a:avLst>
          </a:prstGeom>
          <a:solidFill>
            <a:srgbClr val="B2B2B2"/>
          </a:solidFill>
          <a:ln w="5715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eaLnBrk="1" hangingPunct="1">
              <a:lnSpc>
                <a:spcPct val="80000"/>
              </a:lnSpc>
              <a:spcBef>
                <a:spcPct val="50000"/>
              </a:spcBef>
            </a:pPr>
            <a:endParaRPr lang="nl-BE" altLang="fr-FR" sz="1200" b="0" dirty="0">
              <a:solidFill>
                <a:schemeClr val="bg1"/>
              </a:solidFill>
            </a:endParaRPr>
          </a:p>
          <a:p>
            <a:pPr eaLnBrk="1" hangingPunct="1">
              <a:lnSpc>
                <a:spcPct val="80000"/>
              </a:lnSpc>
              <a:spcBef>
                <a:spcPct val="50000"/>
              </a:spcBef>
            </a:pPr>
            <a:r>
              <a:rPr lang="nl-BE" altLang="fr-FR" sz="1200" dirty="0" err="1"/>
              <a:t>PMEs</a:t>
            </a:r>
            <a:r>
              <a:rPr lang="nl-BE" altLang="fr-FR" sz="1200" dirty="0"/>
              <a:t>,</a:t>
            </a:r>
          </a:p>
          <a:p>
            <a:pPr eaLnBrk="1" hangingPunct="1">
              <a:lnSpc>
                <a:spcPct val="80000"/>
              </a:lnSpc>
              <a:spcBef>
                <a:spcPct val="50000"/>
              </a:spcBef>
            </a:pPr>
            <a:r>
              <a:rPr lang="nl-BE" altLang="fr-FR" sz="1200" dirty="0" err="1"/>
              <a:t>Professionnel</a:t>
            </a:r>
            <a:r>
              <a:rPr lang="nl-BE" altLang="fr-FR" sz="1200" dirty="0"/>
              <a:t>,</a:t>
            </a:r>
          </a:p>
          <a:p>
            <a:pPr eaLnBrk="1" hangingPunct="1">
              <a:lnSpc>
                <a:spcPct val="80000"/>
              </a:lnSpc>
              <a:spcBef>
                <a:spcPct val="50000"/>
              </a:spcBef>
            </a:pPr>
            <a:r>
              <a:rPr lang="nl-BE" altLang="fr-FR" sz="1200" dirty="0" err="1"/>
              <a:t>Domestique</a:t>
            </a:r>
            <a:endParaRPr lang="nl-BE" altLang="fr-FR" sz="1200" dirty="0"/>
          </a:p>
          <a:p>
            <a:pPr eaLnBrk="1" hangingPunct="1">
              <a:lnSpc>
                <a:spcPct val="80000"/>
              </a:lnSpc>
              <a:spcBef>
                <a:spcPct val="50000"/>
              </a:spcBef>
            </a:pPr>
            <a:endParaRPr lang="nl-BE" altLang="fr-FR" sz="1200" dirty="0">
              <a:solidFill>
                <a:schemeClr val="bg1"/>
              </a:solidFill>
            </a:endParaRPr>
          </a:p>
        </p:txBody>
      </p:sp>
      <p:sp>
        <p:nvSpPr>
          <p:cNvPr id="1260551" name="Line 7"/>
          <p:cNvSpPr>
            <a:spLocks noChangeShapeType="1"/>
          </p:cNvSpPr>
          <p:nvPr/>
        </p:nvSpPr>
        <p:spPr bwMode="auto">
          <a:xfrm>
            <a:off x="4687888" y="2238375"/>
            <a:ext cx="1930400" cy="0"/>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lstStyle/>
          <a:p>
            <a:endParaRPr lang="fr-BE"/>
          </a:p>
        </p:txBody>
      </p:sp>
      <p:sp>
        <p:nvSpPr>
          <p:cNvPr id="1260552" name="Line 8"/>
          <p:cNvSpPr>
            <a:spLocks noChangeShapeType="1"/>
          </p:cNvSpPr>
          <p:nvPr/>
        </p:nvSpPr>
        <p:spPr bwMode="auto">
          <a:xfrm>
            <a:off x="2019300" y="2224088"/>
            <a:ext cx="863600" cy="0"/>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lstStyle/>
          <a:p>
            <a:endParaRPr lang="fr-BE"/>
          </a:p>
        </p:txBody>
      </p:sp>
      <p:sp>
        <p:nvSpPr>
          <p:cNvPr id="1260553" name="Line 9"/>
          <p:cNvSpPr>
            <a:spLocks noChangeShapeType="1"/>
          </p:cNvSpPr>
          <p:nvPr/>
        </p:nvSpPr>
        <p:spPr bwMode="auto">
          <a:xfrm flipV="1">
            <a:off x="6326188" y="4711700"/>
            <a:ext cx="336550" cy="0"/>
          </a:xfrm>
          <a:prstGeom prst="line">
            <a:avLst/>
          </a:prstGeom>
          <a:noFill/>
          <a:ln w="76200">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lstStyle/>
          <a:p>
            <a:endParaRPr lang="fr-BE"/>
          </a:p>
        </p:txBody>
      </p:sp>
      <p:grpSp>
        <p:nvGrpSpPr>
          <p:cNvPr id="1260554" name="Group 10"/>
          <p:cNvGrpSpPr>
            <a:grpSpLocks/>
          </p:cNvGrpSpPr>
          <p:nvPr/>
        </p:nvGrpSpPr>
        <p:grpSpPr bwMode="auto">
          <a:xfrm>
            <a:off x="2994025" y="1646238"/>
            <a:ext cx="1590675" cy="3306762"/>
            <a:chOff x="2003" y="1427"/>
            <a:chExt cx="1176" cy="1860"/>
          </a:xfrm>
        </p:grpSpPr>
        <p:sp>
          <p:nvSpPr>
            <p:cNvPr id="44054" name="AutoShape 11"/>
            <p:cNvSpPr>
              <a:spLocks noChangeArrowheads="1"/>
            </p:cNvSpPr>
            <p:nvPr/>
          </p:nvSpPr>
          <p:spPr bwMode="auto">
            <a:xfrm>
              <a:off x="2003" y="1427"/>
              <a:ext cx="1176" cy="1860"/>
            </a:xfrm>
            <a:prstGeom prst="roundRect">
              <a:avLst>
                <a:gd name="adj" fmla="val 16667"/>
              </a:avLst>
            </a:prstGeom>
            <a:solidFill>
              <a:srgbClr val="FF9900"/>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eaLnBrk="1" hangingPunct="1">
                <a:lnSpc>
                  <a:spcPct val="80000"/>
                </a:lnSpc>
                <a:spcBef>
                  <a:spcPct val="50000"/>
                </a:spcBef>
              </a:pPr>
              <a:r>
                <a:rPr lang="nl-BE" altLang="fr-FR" sz="1400"/>
                <a:t>Transport</a:t>
              </a:r>
            </a:p>
            <a:p>
              <a:pPr eaLnBrk="1" hangingPunct="1">
                <a:lnSpc>
                  <a:spcPct val="80000"/>
                </a:lnSpc>
                <a:spcBef>
                  <a:spcPct val="50000"/>
                </a:spcBef>
              </a:pPr>
              <a:r>
                <a:rPr lang="nl-BE" altLang="fr-FR" sz="1400"/>
                <a:t>30 à 380kV</a:t>
              </a:r>
            </a:p>
          </p:txBody>
        </p:sp>
        <p:sp>
          <p:nvSpPr>
            <p:cNvPr id="44055" name="Text Box 12"/>
            <p:cNvSpPr txBox="1">
              <a:spLocks noChangeArrowheads="1"/>
            </p:cNvSpPr>
            <p:nvPr/>
          </p:nvSpPr>
          <p:spPr bwMode="auto">
            <a:xfrm>
              <a:off x="2180" y="1590"/>
              <a:ext cx="835"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eaLnBrk="1" hangingPunct="1">
                <a:spcBef>
                  <a:spcPct val="50000"/>
                </a:spcBef>
              </a:pPr>
              <a:r>
                <a:rPr lang="nl-BE" altLang="fr-FR" sz="2400"/>
                <a:t>elia</a:t>
              </a:r>
              <a:endParaRPr lang="nl-NL" altLang="fr-FR" sz="2400"/>
            </a:p>
          </p:txBody>
        </p:sp>
        <p:pic>
          <p:nvPicPr>
            <p:cNvPr id="44056" name="Picture 13" descr="MCj0280809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49" y="2035"/>
              <a:ext cx="893"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60558" name="Group 14"/>
          <p:cNvGrpSpPr>
            <a:grpSpLocks/>
          </p:cNvGrpSpPr>
          <p:nvPr/>
        </p:nvGrpSpPr>
        <p:grpSpPr bwMode="auto">
          <a:xfrm>
            <a:off x="465138" y="3114675"/>
            <a:ext cx="1471612" cy="1914525"/>
            <a:chOff x="330" y="2323"/>
            <a:chExt cx="1043" cy="1167"/>
          </a:xfrm>
        </p:grpSpPr>
        <p:sp>
          <p:nvSpPr>
            <p:cNvPr id="44051" name="AutoShape 15"/>
            <p:cNvSpPr>
              <a:spLocks noChangeArrowheads="1"/>
            </p:cNvSpPr>
            <p:nvPr/>
          </p:nvSpPr>
          <p:spPr bwMode="auto">
            <a:xfrm>
              <a:off x="330" y="2323"/>
              <a:ext cx="1043" cy="1167"/>
            </a:xfrm>
            <a:prstGeom prst="roundRect">
              <a:avLst>
                <a:gd name="adj" fmla="val 16667"/>
              </a:avLst>
            </a:prstGeom>
            <a:solidFill>
              <a:srgbClr val="CCCCFF"/>
            </a:solidFill>
            <a:ln w="571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eaLnBrk="1" hangingPunct="1">
                <a:lnSpc>
                  <a:spcPct val="80000"/>
                </a:lnSpc>
                <a:spcBef>
                  <a:spcPct val="50000"/>
                </a:spcBef>
              </a:pPr>
              <a:r>
                <a:rPr lang="nl-BE" altLang="fr-FR" sz="1200"/>
                <a:t>Production d’électricité</a:t>
              </a:r>
            </a:p>
          </p:txBody>
        </p:sp>
        <p:pic>
          <p:nvPicPr>
            <p:cNvPr id="44052" name="Picture 16" descr="MCj04322470000[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75" y="2517"/>
              <a:ext cx="440" cy="474"/>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053" name="Picture 17" descr="MCj02155690000[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9" y="2722"/>
              <a:ext cx="525" cy="26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260562" name="Line 18"/>
          <p:cNvSpPr>
            <a:spLocks noChangeShapeType="1"/>
          </p:cNvSpPr>
          <p:nvPr/>
        </p:nvSpPr>
        <p:spPr bwMode="auto">
          <a:xfrm>
            <a:off x="2025650" y="3471863"/>
            <a:ext cx="915988" cy="0"/>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lstStyle/>
          <a:p>
            <a:endParaRPr lang="fr-BE"/>
          </a:p>
        </p:txBody>
      </p:sp>
      <p:sp>
        <p:nvSpPr>
          <p:cNvPr id="1260563" name="Freeform 19"/>
          <p:cNvSpPr>
            <a:spLocks/>
          </p:cNvSpPr>
          <p:nvPr/>
        </p:nvSpPr>
        <p:spPr bwMode="auto">
          <a:xfrm>
            <a:off x="1373188" y="5111750"/>
            <a:ext cx="3603625" cy="257175"/>
          </a:xfrm>
          <a:custGeom>
            <a:avLst/>
            <a:gdLst>
              <a:gd name="T0" fmla="*/ 0 w 2460"/>
              <a:gd name="T1" fmla="*/ 0 h 192"/>
              <a:gd name="T2" fmla="*/ 0 w 2460"/>
              <a:gd name="T3" fmla="*/ 2147483647 h 192"/>
              <a:gd name="T4" fmla="*/ 2147483647 w 2460"/>
              <a:gd name="T5" fmla="*/ 2147483647 h 192"/>
              <a:gd name="T6" fmla="*/ 0 60000 65536"/>
              <a:gd name="T7" fmla="*/ 0 60000 65536"/>
              <a:gd name="T8" fmla="*/ 0 60000 65536"/>
            </a:gdLst>
            <a:ahLst/>
            <a:cxnLst>
              <a:cxn ang="T6">
                <a:pos x="T0" y="T1"/>
              </a:cxn>
              <a:cxn ang="T7">
                <a:pos x="T2" y="T3"/>
              </a:cxn>
              <a:cxn ang="T8">
                <a:pos x="T4" y="T5"/>
              </a:cxn>
            </a:cxnLst>
            <a:rect l="0" t="0" r="r" b="b"/>
            <a:pathLst>
              <a:path w="2460" h="192">
                <a:moveTo>
                  <a:pt x="0" y="0"/>
                </a:moveTo>
                <a:lnTo>
                  <a:pt x="0" y="192"/>
                </a:lnTo>
                <a:lnTo>
                  <a:pt x="2460" y="168"/>
                </a:lnTo>
              </a:path>
            </a:pathLst>
          </a:custGeom>
          <a:noFill/>
          <a:ln w="76200" cap="flat" cmpd="sng">
            <a:solidFill>
              <a:srgbClr val="80808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lstStyle/>
          <a:p>
            <a:endParaRPr lang="fr-BE"/>
          </a:p>
        </p:txBody>
      </p:sp>
      <p:sp>
        <p:nvSpPr>
          <p:cNvPr id="1260564" name="Line 20"/>
          <p:cNvSpPr>
            <a:spLocks noChangeShapeType="1"/>
          </p:cNvSpPr>
          <p:nvPr/>
        </p:nvSpPr>
        <p:spPr bwMode="auto">
          <a:xfrm flipV="1">
            <a:off x="4695825" y="3424238"/>
            <a:ext cx="1927225" cy="0"/>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lstStyle/>
          <a:p>
            <a:endParaRPr lang="fr-BE"/>
          </a:p>
        </p:txBody>
      </p:sp>
      <p:sp>
        <p:nvSpPr>
          <p:cNvPr id="1260565" name="Line 21"/>
          <p:cNvSpPr>
            <a:spLocks noChangeShapeType="1"/>
          </p:cNvSpPr>
          <p:nvPr/>
        </p:nvSpPr>
        <p:spPr bwMode="auto">
          <a:xfrm>
            <a:off x="2014538" y="4305300"/>
            <a:ext cx="912812" cy="0"/>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lstStyle/>
          <a:p>
            <a:endParaRPr lang="fr-BE"/>
          </a:p>
        </p:txBody>
      </p:sp>
      <p:sp>
        <p:nvSpPr>
          <p:cNvPr id="1260566" name="Line 22"/>
          <p:cNvSpPr>
            <a:spLocks noChangeShapeType="1"/>
          </p:cNvSpPr>
          <p:nvPr/>
        </p:nvSpPr>
        <p:spPr bwMode="auto">
          <a:xfrm>
            <a:off x="4676775" y="4271963"/>
            <a:ext cx="373063" cy="0"/>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lstStyle/>
          <a:p>
            <a:endParaRPr lang="fr-BE"/>
          </a:p>
        </p:txBody>
      </p:sp>
      <p:sp>
        <p:nvSpPr>
          <p:cNvPr id="1260567" name="AutoShape 23"/>
          <p:cNvSpPr>
            <a:spLocks noChangeArrowheads="1"/>
          </p:cNvSpPr>
          <p:nvPr/>
        </p:nvSpPr>
        <p:spPr bwMode="auto">
          <a:xfrm>
            <a:off x="6711950" y="1628775"/>
            <a:ext cx="1782763" cy="1116013"/>
          </a:xfrm>
          <a:prstGeom prst="roundRect">
            <a:avLst>
              <a:gd name="adj" fmla="val 16667"/>
            </a:avLst>
          </a:prstGeom>
          <a:solidFill>
            <a:srgbClr val="B2B2B2"/>
          </a:solidFill>
          <a:ln w="5715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eaLnBrk="1" hangingPunct="1">
              <a:lnSpc>
                <a:spcPct val="80000"/>
              </a:lnSpc>
              <a:spcBef>
                <a:spcPct val="50000"/>
              </a:spcBef>
            </a:pPr>
            <a:r>
              <a:rPr lang="nl-BE" altLang="fr-FR" sz="1200"/>
              <a:t>France,</a:t>
            </a:r>
          </a:p>
          <a:p>
            <a:pPr eaLnBrk="1" hangingPunct="1">
              <a:lnSpc>
                <a:spcPct val="80000"/>
              </a:lnSpc>
              <a:spcBef>
                <a:spcPct val="50000"/>
              </a:spcBef>
            </a:pPr>
            <a:r>
              <a:rPr lang="nl-BE" altLang="fr-FR" sz="1200"/>
              <a:t>Pays-Bas,</a:t>
            </a:r>
          </a:p>
          <a:p>
            <a:pPr eaLnBrk="1" hangingPunct="1">
              <a:lnSpc>
                <a:spcPct val="80000"/>
              </a:lnSpc>
              <a:spcBef>
                <a:spcPct val="50000"/>
              </a:spcBef>
            </a:pPr>
            <a:r>
              <a:rPr lang="nl-BE" altLang="fr-FR" sz="1200"/>
              <a:t>Luxembourg</a:t>
            </a:r>
          </a:p>
          <a:p>
            <a:pPr eaLnBrk="1" hangingPunct="1">
              <a:lnSpc>
                <a:spcPct val="80000"/>
              </a:lnSpc>
              <a:spcBef>
                <a:spcPct val="50000"/>
              </a:spcBef>
            </a:pPr>
            <a:r>
              <a:rPr lang="nl-BE" altLang="fr-FR" sz="1400">
                <a:solidFill>
                  <a:schemeClr val="bg1"/>
                </a:solidFill>
              </a:rPr>
              <a:t>EXPORT</a:t>
            </a:r>
          </a:p>
        </p:txBody>
      </p:sp>
      <p:sp>
        <p:nvSpPr>
          <p:cNvPr id="4" name="Bouton d'action : Fin 3">
            <a:hlinkClick r:id="rId6" action="ppaction://hlinkfile" highlightClick="1"/>
          </p:cNvPr>
          <p:cNvSpPr/>
          <p:nvPr/>
        </p:nvSpPr>
        <p:spPr bwMode="auto">
          <a:xfrm>
            <a:off x="8318463" y="746476"/>
            <a:ext cx="362024" cy="360040"/>
          </a:xfrm>
          <a:prstGeom prst="actionButtonEnd">
            <a:avLst/>
          </a:prstGeom>
          <a:solidFill>
            <a:schemeClr val="accent1"/>
          </a:solidFill>
          <a:ln w="127" cap="flat" cmpd="sng" algn="ctr">
            <a:solidFill>
              <a:srgbClr val="A6A6A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60547"/>
                                        </p:tgtEl>
                                        <p:attrNameLst>
                                          <p:attrName>style.visibility</p:attrName>
                                        </p:attrNameLst>
                                      </p:cBhvr>
                                      <p:to>
                                        <p:strVal val="visible"/>
                                      </p:to>
                                    </p:set>
                                    <p:anim calcmode="lin" valueType="num">
                                      <p:cBhvr additive="base">
                                        <p:cTn id="7" dur="500" fill="hold"/>
                                        <p:tgtEl>
                                          <p:spTgt spid="1260547"/>
                                        </p:tgtEl>
                                        <p:attrNameLst>
                                          <p:attrName>ppt_x</p:attrName>
                                        </p:attrNameLst>
                                      </p:cBhvr>
                                      <p:tavLst>
                                        <p:tav tm="0">
                                          <p:val>
                                            <p:strVal val="0-#ppt_w/2"/>
                                          </p:val>
                                        </p:tav>
                                        <p:tav tm="100000">
                                          <p:val>
                                            <p:strVal val="#ppt_x"/>
                                          </p:val>
                                        </p:tav>
                                      </p:tavLst>
                                    </p:anim>
                                    <p:anim calcmode="lin" valueType="num">
                                      <p:cBhvr additive="base">
                                        <p:cTn id="8" dur="500" fill="hold"/>
                                        <p:tgtEl>
                                          <p:spTgt spid="126054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60552"/>
                                        </p:tgtEl>
                                        <p:attrNameLst>
                                          <p:attrName>style.visibility</p:attrName>
                                        </p:attrNameLst>
                                      </p:cBhvr>
                                      <p:to>
                                        <p:strVal val="visible"/>
                                      </p:to>
                                    </p:set>
                                    <p:anim calcmode="lin" valueType="num">
                                      <p:cBhvr additive="base">
                                        <p:cTn id="11" dur="500" fill="hold"/>
                                        <p:tgtEl>
                                          <p:spTgt spid="1260552"/>
                                        </p:tgtEl>
                                        <p:attrNameLst>
                                          <p:attrName>ppt_x</p:attrName>
                                        </p:attrNameLst>
                                      </p:cBhvr>
                                      <p:tavLst>
                                        <p:tav tm="0">
                                          <p:val>
                                            <p:strVal val="0-#ppt_w/2"/>
                                          </p:val>
                                        </p:tav>
                                        <p:tav tm="100000">
                                          <p:val>
                                            <p:strVal val="#ppt_x"/>
                                          </p:val>
                                        </p:tav>
                                      </p:tavLst>
                                    </p:anim>
                                    <p:anim calcmode="lin" valueType="num">
                                      <p:cBhvr additive="base">
                                        <p:cTn id="12" dur="500" fill="hold"/>
                                        <p:tgtEl>
                                          <p:spTgt spid="126055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60554"/>
                                        </p:tgtEl>
                                        <p:attrNameLst>
                                          <p:attrName>style.visibility</p:attrName>
                                        </p:attrNameLst>
                                      </p:cBhvr>
                                      <p:to>
                                        <p:strVal val="visible"/>
                                      </p:to>
                                    </p:set>
                                    <p:anim calcmode="lin" valueType="num">
                                      <p:cBhvr additive="base">
                                        <p:cTn id="15" dur="500" fill="hold"/>
                                        <p:tgtEl>
                                          <p:spTgt spid="1260554"/>
                                        </p:tgtEl>
                                        <p:attrNameLst>
                                          <p:attrName>ppt_x</p:attrName>
                                        </p:attrNameLst>
                                      </p:cBhvr>
                                      <p:tavLst>
                                        <p:tav tm="0">
                                          <p:val>
                                            <p:strVal val="0-#ppt_w/2"/>
                                          </p:val>
                                        </p:tav>
                                        <p:tav tm="100000">
                                          <p:val>
                                            <p:strVal val="#ppt_x"/>
                                          </p:val>
                                        </p:tav>
                                      </p:tavLst>
                                    </p:anim>
                                    <p:anim calcmode="lin" valueType="num">
                                      <p:cBhvr additive="base">
                                        <p:cTn id="16" dur="500" fill="hold"/>
                                        <p:tgtEl>
                                          <p:spTgt spid="126055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60551"/>
                                        </p:tgtEl>
                                        <p:attrNameLst>
                                          <p:attrName>style.visibility</p:attrName>
                                        </p:attrNameLst>
                                      </p:cBhvr>
                                      <p:to>
                                        <p:strVal val="visible"/>
                                      </p:to>
                                    </p:set>
                                    <p:anim calcmode="lin" valueType="num">
                                      <p:cBhvr additive="base">
                                        <p:cTn id="19" dur="500" fill="hold"/>
                                        <p:tgtEl>
                                          <p:spTgt spid="1260551"/>
                                        </p:tgtEl>
                                        <p:attrNameLst>
                                          <p:attrName>ppt_x</p:attrName>
                                        </p:attrNameLst>
                                      </p:cBhvr>
                                      <p:tavLst>
                                        <p:tav tm="0">
                                          <p:val>
                                            <p:strVal val="0-#ppt_w/2"/>
                                          </p:val>
                                        </p:tav>
                                        <p:tav tm="100000">
                                          <p:val>
                                            <p:strVal val="#ppt_x"/>
                                          </p:val>
                                        </p:tav>
                                      </p:tavLst>
                                    </p:anim>
                                    <p:anim calcmode="lin" valueType="num">
                                      <p:cBhvr additive="base">
                                        <p:cTn id="20" dur="500" fill="hold"/>
                                        <p:tgtEl>
                                          <p:spTgt spid="1260551"/>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nodeType="afterEffect">
                                  <p:stCondLst>
                                    <p:cond delay="500"/>
                                  </p:stCondLst>
                                  <p:childTnLst>
                                    <p:set>
                                      <p:cBhvr>
                                        <p:cTn id="23" dur="1" fill="hold">
                                          <p:stCondLst>
                                            <p:cond delay="0"/>
                                          </p:stCondLst>
                                        </p:cTn>
                                        <p:tgtEl>
                                          <p:spTgt spid="1260558"/>
                                        </p:tgtEl>
                                        <p:attrNameLst>
                                          <p:attrName>style.visibility</p:attrName>
                                        </p:attrNameLst>
                                      </p:cBhvr>
                                      <p:to>
                                        <p:strVal val="visible"/>
                                      </p:to>
                                    </p:set>
                                    <p:anim calcmode="lin" valueType="num">
                                      <p:cBhvr additive="base">
                                        <p:cTn id="24" dur="500" fill="hold"/>
                                        <p:tgtEl>
                                          <p:spTgt spid="1260558"/>
                                        </p:tgtEl>
                                        <p:attrNameLst>
                                          <p:attrName>ppt_x</p:attrName>
                                        </p:attrNameLst>
                                      </p:cBhvr>
                                      <p:tavLst>
                                        <p:tav tm="0">
                                          <p:val>
                                            <p:strVal val="0-#ppt_w/2"/>
                                          </p:val>
                                        </p:tav>
                                        <p:tav tm="100000">
                                          <p:val>
                                            <p:strVal val="#ppt_x"/>
                                          </p:val>
                                        </p:tav>
                                      </p:tavLst>
                                    </p:anim>
                                    <p:anim calcmode="lin" valueType="num">
                                      <p:cBhvr additive="base">
                                        <p:cTn id="25" dur="500" fill="hold"/>
                                        <p:tgtEl>
                                          <p:spTgt spid="1260558"/>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500"/>
                                  </p:stCondLst>
                                  <p:childTnLst>
                                    <p:set>
                                      <p:cBhvr>
                                        <p:cTn id="27" dur="1" fill="hold">
                                          <p:stCondLst>
                                            <p:cond delay="0"/>
                                          </p:stCondLst>
                                        </p:cTn>
                                        <p:tgtEl>
                                          <p:spTgt spid="1260562"/>
                                        </p:tgtEl>
                                        <p:attrNameLst>
                                          <p:attrName>style.visibility</p:attrName>
                                        </p:attrNameLst>
                                      </p:cBhvr>
                                      <p:to>
                                        <p:strVal val="visible"/>
                                      </p:to>
                                    </p:set>
                                    <p:anim calcmode="lin" valueType="num">
                                      <p:cBhvr additive="base">
                                        <p:cTn id="28" dur="500" fill="hold"/>
                                        <p:tgtEl>
                                          <p:spTgt spid="1260562"/>
                                        </p:tgtEl>
                                        <p:attrNameLst>
                                          <p:attrName>ppt_x</p:attrName>
                                        </p:attrNameLst>
                                      </p:cBhvr>
                                      <p:tavLst>
                                        <p:tav tm="0">
                                          <p:val>
                                            <p:strVal val="0-#ppt_w/2"/>
                                          </p:val>
                                        </p:tav>
                                        <p:tav tm="100000">
                                          <p:val>
                                            <p:strVal val="#ppt_x"/>
                                          </p:val>
                                        </p:tav>
                                      </p:tavLst>
                                    </p:anim>
                                    <p:anim calcmode="lin" valueType="num">
                                      <p:cBhvr additive="base">
                                        <p:cTn id="29" dur="500" fill="hold"/>
                                        <p:tgtEl>
                                          <p:spTgt spid="126056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500"/>
                                  </p:stCondLst>
                                  <p:childTnLst>
                                    <p:set>
                                      <p:cBhvr>
                                        <p:cTn id="31" dur="1" fill="hold">
                                          <p:stCondLst>
                                            <p:cond delay="0"/>
                                          </p:stCondLst>
                                        </p:cTn>
                                        <p:tgtEl>
                                          <p:spTgt spid="1260564"/>
                                        </p:tgtEl>
                                        <p:attrNameLst>
                                          <p:attrName>style.visibility</p:attrName>
                                        </p:attrNameLst>
                                      </p:cBhvr>
                                      <p:to>
                                        <p:strVal val="visible"/>
                                      </p:to>
                                    </p:set>
                                    <p:anim calcmode="lin" valueType="num">
                                      <p:cBhvr additive="base">
                                        <p:cTn id="32" dur="500" fill="hold"/>
                                        <p:tgtEl>
                                          <p:spTgt spid="1260564"/>
                                        </p:tgtEl>
                                        <p:attrNameLst>
                                          <p:attrName>ppt_x</p:attrName>
                                        </p:attrNameLst>
                                      </p:cBhvr>
                                      <p:tavLst>
                                        <p:tav tm="0">
                                          <p:val>
                                            <p:strVal val="0-#ppt_w/2"/>
                                          </p:val>
                                        </p:tav>
                                        <p:tav tm="100000">
                                          <p:val>
                                            <p:strVal val="#ppt_x"/>
                                          </p:val>
                                        </p:tav>
                                      </p:tavLst>
                                    </p:anim>
                                    <p:anim calcmode="lin" valueType="num">
                                      <p:cBhvr additive="base">
                                        <p:cTn id="33" dur="500" fill="hold"/>
                                        <p:tgtEl>
                                          <p:spTgt spid="126056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1260549"/>
                                        </p:tgtEl>
                                        <p:attrNameLst>
                                          <p:attrName>style.visibility</p:attrName>
                                        </p:attrNameLst>
                                      </p:cBhvr>
                                      <p:to>
                                        <p:strVal val="visible"/>
                                      </p:to>
                                    </p:set>
                                    <p:anim calcmode="lin" valueType="num">
                                      <p:cBhvr additive="base">
                                        <p:cTn id="36" dur="500" fill="hold"/>
                                        <p:tgtEl>
                                          <p:spTgt spid="1260549"/>
                                        </p:tgtEl>
                                        <p:attrNameLst>
                                          <p:attrName>ppt_x</p:attrName>
                                        </p:attrNameLst>
                                      </p:cBhvr>
                                      <p:tavLst>
                                        <p:tav tm="0">
                                          <p:val>
                                            <p:strVal val="0-#ppt_w/2"/>
                                          </p:val>
                                        </p:tav>
                                        <p:tav tm="100000">
                                          <p:val>
                                            <p:strVal val="#ppt_x"/>
                                          </p:val>
                                        </p:tav>
                                      </p:tavLst>
                                    </p:anim>
                                    <p:anim calcmode="lin" valueType="num">
                                      <p:cBhvr additive="base">
                                        <p:cTn id="37" dur="500" fill="hold"/>
                                        <p:tgtEl>
                                          <p:spTgt spid="1260549"/>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1500"/>
                            </p:stCondLst>
                            <p:childTnLst>
                              <p:par>
                                <p:cTn id="39" presetID="2" presetClass="entr" presetSubtype="8" fill="hold" grpId="0" nodeType="afterEffect">
                                  <p:stCondLst>
                                    <p:cond delay="500"/>
                                  </p:stCondLst>
                                  <p:childTnLst>
                                    <p:set>
                                      <p:cBhvr>
                                        <p:cTn id="40" dur="1" fill="hold">
                                          <p:stCondLst>
                                            <p:cond delay="0"/>
                                          </p:stCondLst>
                                        </p:cTn>
                                        <p:tgtEl>
                                          <p:spTgt spid="1260565"/>
                                        </p:tgtEl>
                                        <p:attrNameLst>
                                          <p:attrName>style.visibility</p:attrName>
                                        </p:attrNameLst>
                                      </p:cBhvr>
                                      <p:to>
                                        <p:strVal val="visible"/>
                                      </p:to>
                                    </p:set>
                                    <p:anim calcmode="lin" valueType="num">
                                      <p:cBhvr additive="base">
                                        <p:cTn id="41" dur="500" fill="hold"/>
                                        <p:tgtEl>
                                          <p:spTgt spid="1260565"/>
                                        </p:tgtEl>
                                        <p:attrNameLst>
                                          <p:attrName>ppt_x</p:attrName>
                                        </p:attrNameLst>
                                      </p:cBhvr>
                                      <p:tavLst>
                                        <p:tav tm="0">
                                          <p:val>
                                            <p:strVal val="0-#ppt_w/2"/>
                                          </p:val>
                                        </p:tav>
                                        <p:tav tm="100000">
                                          <p:val>
                                            <p:strVal val="#ppt_x"/>
                                          </p:val>
                                        </p:tav>
                                      </p:tavLst>
                                    </p:anim>
                                    <p:anim calcmode="lin" valueType="num">
                                      <p:cBhvr additive="base">
                                        <p:cTn id="42" dur="500" fill="hold"/>
                                        <p:tgtEl>
                                          <p:spTgt spid="1260565"/>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500"/>
                                  </p:stCondLst>
                                  <p:childTnLst>
                                    <p:set>
                                      <p:cBhvr>
                                        <p:cTn id="44" dur="1" fill="hold">
                                          <p:stCondLst>
                                            <p:cond delay="0"/>
                                          </p:stCondLst>
                                        </p:cTn>
                                        <p:tgtEl>
                                          <p:spTgt spid="1260566"/>
                                        </p:tgtEl>
                                        <p:attrNameLst>
                                          <p:attrName>style.visibility</p:attrName>
                                        </p:attrNameLst>
                                      </p:cBhvr>
                                      <p:to>
                                        <p:strVal val="visible"/>
                                      </p:to>
                                    </p:set>
                                    <p:anim calcmode="lin" valueType="num">
                                      <p:cBhvr additive="base">
                                        <p:cTn id="45" dur="500" fill="hold"/>
                                        <p:tgtEl>
                                          <p:spTgt spid="1260566"/>
                                        </p:tgtEl>
                                        <p:attrNameLst>
                                          <p:attrName>ppt_x</p:attrName>
                                        </p:attrNameLst>
                                      </p:cBhvr>
                                      <p:tavLst>
                                        <p:tav tm="0">
                                          <p:val>
                                            <p:strVal val="0-#ppt_w/2"/>
                                          </p:val>
                                        </p:tav>
                                        <p:tav tm="100000">
                                          <p:val>
                                            <p:strVal val="#ppt_x"/>
                                          </p:val>
                                        </p:tav>
                                      </p:tavLst>
                                    </p:anim>
                                    <p:anim calcmode="lin" valueType="num">
                                      <p:cBhvr additive="base">
                                        <p:cTn id="46" dur="500" fill="hold"/>
                                        <p:tgtEl>
                                          <p:spTgt spid="1260566"/>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500"/>
                                  </p:stCondLst>
                                  <p:childTnLst>
                                    <p:set>
                                      <p:cBhvr>
                                        <p:cTn id="48" dur="1" fill="hold">
                                          <p:stCondLst>
                                            <p:cond delay="0"/>
                                          </p:stCondLst>
                                        </p:cTn>
                                        <p:tgtEl>
                                          <p:spTgt spid="1260548"/>
                                        </p:tgtEl>
                                        <p:attrNameLst>
                                          <p:attrName>style.visibility</p:attrName>
                                        </p:attrNameLst>
                                      </p:cBhvr>
                                      <p:to>
                                        <p:strVal val="visible"/>
                                      </p:to>
                                    </p:set>
                                    <p:anim calcmode="lin" valueType="num">
                                      <p:cBhvr additive="base">
                                        <p:cTn id="49" dur="500" fill="hold"/>
                                        <p:tgtEl>
                                          <p:spTgt spid="1260548"/>
                                        </p:tgtEl>
                                        <p:attrNameLst>
                                          <p:attrName>ppt_x</p:attrName>
                                        </p:attrNameLst>
                                      </p:cBhvr>
                                      <p:tavLst>
                                        <p:tav tm="0">
                                          <p:val>
                                            <p:strVal val="0-#ppt_w/2"/>
                                          </p:val>
                                        </p:tav>
                                        <p:tav tm="100000">
                                          <p:val>
                                            <p:strVal val="#ppt_x"/>
                                          </p:val>
                                        </p:tav>
                                      </p:tavLst>
                                    </p:anim>
                                    <p:anim calcmode="lin" valueType="num">
                                      <p:cBhvr additive="base">
                                        <p:cTn id="50" dur="500" fill="hold"/>
                                        <p:tgtEl>
                                          <p:spTgt spid="126054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500"/>
                                  </p:stCondLst>
                                  <p:childTnLst>
                                    <p:set>
                                      <p:cBhvr>
                                        <p:cTn id="52" dur="1" fill="hold">
                                          <p:stCondLst>
                                            <p:cond delay="0"/>
                                          </p:stCondLst>
                                        </p:cTn>
                                        <p:tgtEl>
                                          <p:spTgt spid="1260563"/>
                                        </p:tgtEl>
                                        <p:attrNameLst>
                                          <p:attrName>style.visibility</p:attrName>
                                        </p:attrNameLst>
                                      </p:cBhvr>
                                      <p:to>
                                        <p:strVal val="visible"/>
                                      </p:to>
                                    </p:set>
                                    <p:anim calcmode="lin" valueType="num">
                                      <p:cBhvr additive="base">
                                        <p:cTn id="53" dur="500" fill="hold"/>
                                        <p:tgtEl>
                                          <p:spTgt spid="1260563"/>
                                        </p:tgtEl>
                                        <p:attrNameLst>
                                          <p:attrName>ppt_x</p:attrName>
                                        </p:attrNameLst>
                                      </p:cBhvr>
                                      <p:tavLst>
                                        <p:tav tm="0">
                                          <p:val>
                                            <p:strVal val="0-#ppt_w/2"/>
                                          </p:val>
                                        </p:tav>
                                        <p:tav tm="100000">
                                          <p:val>
                                            <p:strVal val="#ppt_x"/>
                                          </p:val>
                                        </p:tav>
                                      </p:tavLst>
                                    </p:anim>
                                    <p:anim calcmode="lin" valueType="num">
                                      <p:cBhvr additive="base">
                                        <p:cTn id="54" dur="500" fill="hold"/>
                                        <p:tgtEl>
                                          <p:spTgt spid="1260563"/>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500"/>
                                  </p:stCondLst>
                                  <p:childTnLst>
                                    <p:set>
                                      <p:cBhvr>
                                        <p:cTn id="56" dur="1" fill="hold">
                                          <p:stCondLst>
                                            <p:cond delay="0"/>
                                          </p:stCondLst>
                                        </p:cTn>
                                        <p:tgtEl>
                                          <p:spTgt spid="1260553"/>
                                        </p:tgtEl>
                                        <p:attrNameLst>
                                          <p:attrName>style.visibility</p:attrName>
                                        </p:attrNameLst>
                                      </p:cBhvr>
                                      <p:to>
                                        <p:strVal val="visible"/>
                                      </p:to>
                                    </p:set>
                                    <p:anim calcmode="lin" valueType="num">
                                      <p:cBhvr additive="base">
                                        <p:cTn id="57" dur="500" fill="hold"/>
                                        <p:tgtEl>
                                          <p:spTgt spid="1260553"/>
                                        </p:tgtEl>
                                        <p:attrNameLst>
                                          <p:attrName>ppt_x</p:attrName>
                                        </p:attrNameLst>
                                      </p:cBhvr>
                                      <p:tavLst>
                                        <p:tav tm="0">
                                          <p:val>
                                            <p:strVal val="0-#ppt_w/2"/>
                                          </p:val>
                                        </p:tav>
                                        <p:tav tm="100000">
                                          <p:val>
                                            <p:strVal val="#ppt_x"/>
                                          </p:val>
                                        </p:tav>
                                      </p:tavLst>
                                    </p:anim>
                                    <p:anim calcmode="lin" valueType="num">
                                      <p:cBhvr additive="base">
                                        <p:cTn id="58" dur="500" fill="hold"/>
                                        <p:tgtEl>
                                          <p:spTgt spid="1260553"/>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500"/>
                                  </p:stCondLst>
                                  <p:childTnLst>
                                    <p:set>
                                      <p:cBhvr>
                                        <p:cTn id="60" dur="1" fill="hold">
                                          <p:stCondLst>
                                            <p:cond delay="0"/>
                                          </p:stCondLst>
                                        </p:cTn>
                                        <p:tgtEl>
                                          <p:spTgt spid="1260550"/>
                                        </p:tgtEl>
                                        <p:attrNameLst>
                                          <p:attrName>style.visibility</p:attrName>
                                        </p:attrNameLst>
                                      </p:cBhvr>
                                      <p:to>
                                        <p:strVal val="visible"/>
                                      </p:to>
                                    </p:set>
                                    <p:anim calcmode="lin" valueType="num">
                                      <p:cBhvr additive="base">
                                        <p:cTn id="61" dur="500" fill="hold"/>
                                        <p:tgtEl>
                                          <p:spTgt spid="1260550"/>
                                        </p:tgtEl>
                                        <p:attrNameLst>
                                          <p:attrName>ppt_x</p:attrName>
                                        </p:attrNameLst>
                                      </p:cBhvr>
                                      <p:tavLst>
                                        <p:tav tm="0">
                                          <p:val>
                                            <p:strVal val="0-#ppt_w/2"/>
                                          </p:val>
                                        </p:tav>
                                        <p:tav tm="100000">
                                          <p:val>
                                            <p:strVal val="#ppt_x"/>
                                          </p:val>
                                        </p:tav>
                                      </p:tavLst>
                                    </p:anim>
                                    <p:anim calcmode="lin" valueType="num">
                                      <p:cBhvr additive="base">
                                        <p:cTn id="62" dur="500" fill="hold"/>
                                        <p:tgtEl>
                                          <p:spTgt spid="1260550"/>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260567"/>
                                        </p:tgtEl>
                                        <p:attrNameLst>
                                          <p:attrName>style.visibility</p:attrName>
                                        </p:attrNameLst>
                                      </p:cBhvr>
                                      <p:to>
                                        <p:strVal val="visible"/>
                                      </p:to>
                                    </p:set>
                                    <p:anim calcmode="lin" valueType="num">
                                      <p:cBhvr additive="base">
                                        <p:cTn id="65" dur="500" fill="hold"/>
                                        <p:tgtEl>
                                          <p:spTgt spid="1260567"/>
                                        </p:tgtEl>
                                        <p:attrNameLst>
                                          <p:attrName>ppt_x</p:attrName>
                                        </p:attrNameLst>
                                      </p:cBhvr>
                                      <p:tavLst>
                                        <p:tav tm="0">
                                          <p:val>
                                            <p:strVal val="0-#ppt_w/2"/>
                                          </p:val>
                                        </p:tav>
                                        <p:tav tm="100000">
                                          <p:val>
                                            <p:strVal val="#ppt_x"/>
                                          </p:val>
                                        </p:tav>
                                      </p:tavLst>
                                    </p:anim>
                                    <p:anim calcmode="lin" valueType="num">
                                      <p:cBhvr additive="base">
                                        <p:cTn id="66" dur="500" fill="hold"/>
                                        <p:tgtEl>
                                          <p:spTgt spid="12605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0547" grpId="0" animBg="1"/>
      <p:bldP spid="1260548" grpId="0" animBg="1"/>
      <p:bldP spid="1260550" grpId="0" animBg="1"/>
      <p:bldP spid="1260551" grpId="0" animBg="1"/>
      <p:bldP spid="1260552" grpId="0" animBg="1"/>
      <p:bldP spid="1260553" grpId="0" animBg="1"/>
      <p:bldP spid="1260562" grpId="0" animBg="1"/>
      <p:bldP spid="1260563" grpId="0" animBg="1"/>
      <p:bldP spid="1260564" grpId="0" animBg="1"/>
      <p:bldP spid="1260565" grpId="0" animBg="1"/>
      <p:bldP spid="1260566" grpId="0" animBg="1"/>
      <p:bldP spid="126056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7"/>
          <p:cNvSpPr>
            <a:spLocks noChangeArrowheads="1"/>
          </p:cNvSpPr>
          <p:nvPr/>
        </p:nvSpPr>
        <p:spPr bwMode="auto">
          <a:xfrm>
            <a:off x="32793" y="4219096"/>
            <a:ext cx="8856662" cy="2146300"/>
          </a:xfrm>
          <a:prstGeom prst="roundRect">
            <a:avLst>
              <a:gd name="adj" fmla="val 16667"/>
            </a:avLst>
          </a:prstGeom>
          <a:solidFill>
            <a:srgbClr val="FFCC00"/>
          </a:solidFill>
          <a:ln w="127" algn="ctr">
            <a:solidFill>
              <a:srgbClr val="A6A6A6"/>
            </a:solid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54275" name="Rounded Rectangle 1"/>
          <p:cNvSpPr>
            <a:spLocks noChangeArrowheads="1"/>
          </p:cNvSpPr>
          <p:nvPr/>
        </p:nvSpPr>
        <p:spPr bwMode="auto">
          <a:xfrm>
            <a:off x="32792" y="1842832"/>
            <a:ext cx="8856663" cy="2020887"/>
          </a:xfrm>
          <a:prstGeom prst="roundRect">
            <a:avLst>
              <a:gd name="adj" fmla="val 16667"/>
            </a:avLst>
          </a:prstGeom>
          <a:solidFill>
            <a:srgbClr val="FF0000"/>
          </a:solidFill>
          <a:ln w="127" algn="ctr">
            <a:solidFill>
              <a:srgbClr val="A6A6A6"/>
            </a:solid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54277" name="Rectangle 2"/>
          <p:cNvSpPr>
            <a:spLocks noGrp="1" noChangeArrowheads="1"/>
          </p:cNvSpPr>
          <p:nvPr>
            <p:ph type="body" sz="quarter" idx="13"/>
          </p:nvPr>
        </p:nvSpPr>
        <p:spPr>
          <a:xfrm>
            <a:off x="323528" y="1196752"/>
            <a:ext cx="8820472" cy="4262400"/>
          </a:xfrm>
        </p:spPr>
        <p:txBody>
          <a:bodyPr/>
          <a:lstStyle/>
          <a:p>
            <a:pPr algn="ctr">
              <a:defRPr/>
            </a:pPr>
            <a:r>
              <a:rPr lang="nl-BE" altLang="nl-BE" sz="2800" b="0" dirty="0" smtClean="0"/>
              <a:t>RGIE (art. 266) </a:t>
            </a:r>
            <a:r>
              <a:rPr lang="nl-BE" altLang="nl-BE" sz="2800" b="0" dirty="0" smtClean="0">
                <a:sym typeface="Wingdings" pitchFamily="2" charset="2"/>
              </a:rPr>
              <a:t> </a:t>
            </a:r>
            <a:r>
              <a:rPr lang="nl-BE" altLang="nl-BE" sz="2800" b="0" dirty="0" err="1" smtClean="0"/>
              <a:t>Distances</a:t>
            </a:r>
            <a:r>
              <a:rPr lang="nl-BE" altLang="nl-BE" sz="2800" b="0" dirty="0" smtClean="0"/>
              <a:t> de </a:t>
            </a:r>
            <a:r>
              <a:rPr lang="nl-BE" altLang="nl-BE" sz="2800" b="0" dirty="0" err="1" smtClean="0"/>
              <a:t>sécurité</a:t>
            </a:r>
            <a:r>
              <a:rPr lang="nl-BE" altLang="nl-BE" sz="2800" b="0" dirty="0" smtClean="0"/>
              <a:t> DL et DV</a:t>
            </a:r>
          </a:p>
          <a:p>
            <a:pPr>
              <a:defRPr/>
            </a:pPr>
            <a:endParaRPr lang="nl-BE" altLang="nl-BE" sz="2800" dirty="0" smtClean="0"/>
          </a:p>
          <a:p>
            <a:pPr>
              <a:defRPr/>
            </a:pPr>
            <a:r>
              <a:rPr lang="nl-BE" altLang="nl-BE" sz="2400" u="sng" dirty="0" smtClean="0">
                <a:solidFill>
                  <a:schemeClr val="bg1">
                    <a:lumMod val="95000"/>
                  </a:schemeClr>
                </a:solidFill>
              </a:rPr>
              <a:t>DL</a:t>
            </a:r>
            <a:r>
              <a:rPr lang="nl-BE" altLang="nl-BE" sz="2400" dirty="0" smtClean="0">
                <a:solidFill>
                  <a:schemeClr val="bg1">
                    <a:lumMod val="95000"/>
                  </a:schemeClr>
                </a:solidFill>
              </a:rPr>
              <a:t> </a:t>
            </a:r>
            <a:r>
              <a:rPr lang="nl-BE" altLang="nl-BE" sz="2400" dirty="0" err="1" smtClean="0">
                <a:solidFill>
                  <a:schemeClr val="bg1">
                    <a:lumMod val="95000"/>
                  </a:schemeClr>
                </a:solidFill>
              </a:rPr>
              <a:t>ou</a:t>
            </a:r>
            <a:r>
              <a:rPr lang="nl-BE" altLang="nl-BE" sz="2400" dirty="0" smtClean="0">
                <a:solidFill>
                  <a:schemeClr val="bg1">
                    <a:lumMod val="95000"/>
                  </a:schemeClr>
                </a:solidFill>
              </a:rPr>
              <a:t> </a:t>
            </a:r>
            <a:r>
              <a:rPr lang="nl-BE" altLang="nl-BE" sz="2400" dirty="0" err="1" smtClean="0">
                <a:solidFill>
                  <a:schemeClr val="bg1">
                    <a:lumMod val="95000"/>
                  </a:schemeClr>
                </a:solidFill>
              </a:rPr>
              <a:t>Distance</a:t>
            </a:r>
            <a:r>
              <a:rPr lang="nl-BE" altLang="nl-BE" sz="2400" dirty="0" smtClean="0">
                <a:solidFill>
                  <a:schemeClr val="bg1">
                    <a:lumMod val="95000"/>
                  </a:schemeClr>
                </a:solidFill>
              </a:rPr>
              <a:t> </a:t>
            </a:r>
            <a:r>
              <a:rPr lang="nl-BE" altLang="nl-BE" sz="2400" dirty="0" err="1" smtClean="0">
                <a:solidFill>
                  <a:schemeClr val="bg1">
                    <a:lumMod val="95000"/>
                  </a:schemeClr>
                </a:solidFill>
              </a:rPr>
              <a:t>Limite</a:t>
            </a:r>
            <a:r>
              <a:rPr lang="nl-BE" altLang="nl-BE" sz="2400" dirty="0" smtClean="0">
                <a:solidFill>
                  <a:schemeClr val="bg1">
                    <a:lumMod val="95000"/>
                  </a:schemeClr>
                </a:solidFill>
              </a:rPr>
              <a:t> </a:t>
            </a:r>
            <a:r>
              <a:rPr lang="nl-BE" altLang="nl-BE" sz="2400" dirty="0" err="1" smtClean="0">
                <a:solidFill>
                  <a:schemeClr val="bg1">
                    <a:lumMod val="95000"/>
                  </a:schemeClr>
                </a:solidFill>
              </a:rPr>
              <a:t>détermine</a:t>
            </a:r>
            <a:r>
              <a:rPr lang="nl-BE" altLang="nl-BE" sz="2400" dirty="0" smtClean="0">
                <a:solidFill>
                  <a:schemeClr val="bg1">
                    <a:lumMod val="95000"/>
                  </a:schemeClr>
                </a:solidFill>
              </a:rPr>
              <a:t> la</a:t>
            </a:r>
          </a:p>
          <a:p>
            <a:pPr>
              <a:defRPr/>
            </a:pPr>
            <a:r>
              <a:rPr lang="nl-BE" altLang="nl-BE" sz="2400" dirty="0" smtClean="0">
                <a:solidFill>
                  <a:schemeClr val="bg1">
                    <a:lumMod val="95000"/>
                  </a:schemeClr>
                </a:solidFill>
              </a:rPr>
              <a:t> </a:t>
            </a:r>
            <a:r>
              <a:rPr lang="nl-BE" altLang="nl-BE" sz="2800" dirty="0" smtClean="0">
                <a:solidFill>
                  <a:schemeClr val="bg1">
                    <a:lumMod val="95000"/>
                  </a:schemeClr>
                </a:solidFill>
              </a:rPr>
              <a:t>“</a:t>
            </a:r>
            <a:r>
              <a:rPr lang="nl-BE" altLang="nl-BE" sz="2800" u="sng" dirty="0" smtClean="0">
                <a:solidFill>
                  <a:schemeClr val="bg1">
                    <a:lumMod val="95000"/>
                  </a:schemeClr>
                </a:solidFill>
              </a:rPr>
              <a:t>zone sous </a:t>
            </a:r>
            <a:r>
              <a:rPr lang="nl-BE" altLang="nl-BE" sz="2800" u="sng" dirty="0" err="1" smtClean="0">
                <a:solidFill>
                  <a:schemeClr val="bg1">
                    <a:lumMod val="95000"/>
                  </a:schemeClr>
                </a:solidFill>
              </a:rPr>
              <a:t>tension</a:t>
            </a:r>
            <a:r>
              <a:rPr lang="nl-BE" altLang="nl-BE" sz="2800" dirty="0" smtClean="0">
                <a:solidFill>
                  <a:schemeClr val="bg1">
                    <a:lumMod val="95000"/>
                  </a:schemeClr>
                </a:solidFill>
              </a:rPr>
              <a:t>”</a:t>
            </a:r>
            <a:r>
              <a:rPr lang="nl-BE" altLang="nl-BE" sz="2400" dirty="0" smtClean="0">
                <a:solidFill>
                  <a:schemeClr val="bg1">
                    <a:lumMod val="95000"/>
                  </a:schemeClr>
                </a:solidFill>
              </a:rPr>
              <a:t> </a:t>
            </a:r>
          </a:p>
          <a:p>
            <a:pPr>
              <a:defRPr/>
            </a:pPr>
            <a:r>
              <a:rPr lang="nl-BE" altLang="nl-BE" sz="2400" dirty="0" smtClean="0">
                <a:solidFill>
                  <a:schemeClr val="bg1">
                    <a:lumMod val="95000"/>
                  </a:schemeClr>
                </a:solidFill>
                <a:sym typeface="Wingdings" pitchFamily="2" charset="2"/>
              </a:rPr>
              <a:t>= </a:t>
            </a:r>
            <a:r>
              <a:rPr lang="nl-BE" altLang="nl-BE" sz="2400" dirty="0" err="1" smtClean="0">
                <a:solidFill>
                  <a:schemeClr val="bg1">
                    <a:lumMod val="95000"/>
                  </a:schemeClr>
                </a:solidFill>
                <a:sym typeface="Wingdings" pitchFamily="2" charset="2"/>
              </a:rPr>
              <a:t>environ</a:t>
            </a:r>
            <a:r>
              <a:rPr lang="nl-BE" altLang="nl-BE" sz="2400" dirty="0" smtClean="0">
                <a:solidFill>
                  <a:schemeClr val="bg1">
                    <a:lumMod val="95000"/>
                  </a:schemeClr>
                </a:solidFill>
                <a:sym typeface="Wingdings" pitchFamily="2" charset="2"/>
              </a:rPr>
              <a:t> “1cm/1kV”</a:t>
            </a:r>
            <a:endParaRPr lang="nl-BE" altLang="nl-BE" sz="2400" dirty="0" smtClean="0">
              <a:solidFill>
                <a:schemeClr val="bg1">
                  <a:lumMod val="95000"/>
                </a:schemeClr>
              </a:solidFill>
            </a:endParaRPr>
          </a:p>
          <a:p>
            <a:pPr>
              <a:defRPr/>
            </a:pPr>
            <a:endParaRPr lang="nl-BE" altLang="nl-BE" sz="2000" dirty="0" smtClean="0">
              <a:solidFill>
                <a:srgbClr val="CC0000"/>
              </a:solidFill>
            </a:endParaRPr>
          </a:p>
          <a:p>
            <a:pPr>
              <a:defRPr/>
            </a:pPr>
            <a:endParaRPr lang="nl-BE" altLang="nl-BE" sz="2400" u="sng" dirty="0" smtClean="0">
              <a:solidFill>
                <a:srgbClr val="FF9900"/>
              </a:solidFill>
            </a:endParaRPr>
          </a:p>
          <a:p>
            <a:pPr>
              <a:defRPr/>
            </a:pPr>
            <a:r>
              <a:rPr lang="nl-BE" altLang="nl-BE" sz="2000" u="sng" dirty="0" smtClean="0">
                <a:solidFill>
                  <a:schemeClr val="tx2"/>
                </a:solidFill>
              </a:rPr>
              <a:t>DV </a:t>
            </a:r>
            <a:r>
              <a:rPr lang="nl-BE" altLang="nl-BE" sz="2000" dirty="0" err="1" smtClean="0">
                <a:solidFill>
                  <a:schemeClr val="tx2"/>
                </a:solidFill>
              </a:rPr>
              <a:t>ou</a:t>
            </a:r>
            <a:r>
              <a:rPr lang="nl-BE" altLang="nl-BE" sz="2000" dirty="0" smtClean="0">
                <a:solidFill>
                  <a:schemeClr val="tx2"/>
                </a:solidFill>
              </a:rPr>
              <a:t> </a:t>
            </a:r>
            <a:r>
              <a:rPr lang="nl-BE" altLang="nl-BE" sz="2000" dirty="0" err="1" smtClean="0">
                <a:solidFill>
                  <a:schemeClr val="tx2"/>
                </a:solidFill>
              </a:rPr>
              <a:t>Distance</a:t>
            </a:r>
            <a:r>
              <a:rPr lang="nl-BE" altLang="nl-BE" sz="2000" dirty="0" smtClean="0">
                <a:solidFill>
                  <a:schemeClr val="tx2"/>
                </a:solidFill>
              </a:rPr>
              <a:t> </a:t>
            </a:r>
            <a:r>
              <a:rPr lang="nl-BE" altLang="nl-BE" sz="2000" dirty="0" err="1" smtClean="0">
                <a:solidFill>
                  <a:schemeClr val="tx2"/>
                </a:solidFill>
              </a:rPr>
              <a:t>Voisinage</a:t>
            </a:r>
            <a:r>
              <a:rPr lang="nl-BE" altLang="nl-BE" sz="2000" dirty="0" smtClean="0">
                <a:solidFill>
                  <a:schemeClr val="tx2"/>
                </a:solidFill>
              </a:rPr>
              <a:t> </a:t>
            </a:r>
            <a:r>
              <a:rPr lang="nl-BE" altLang="nl-BE" sz="2000" dirty="0" err="1" smtClean="0">
                <a:solidFill>
                  <a:schemeClr val="tx2"/>
                </a:solidFill>
              </a:rPr>
              <a:t>détermine</a:t>
            </a:r>
            <a:r>
              <a:rPr lang="nl-BE" altLang="nl-BE" sz="2000" dirty="0" smtClean="0">
                <a:solidFill>
                  <a:schemeClr val="tx2"/>
                </a:solidFill>
              </a:rPr>
              <a:t> la</a:t>
            </a:r>
          </a:p>
          <a:p>
            <a:pPr>
              <a:defRPr/>
            </a:pPr>
            <a:r>
              <a:rPr lang="nl-BE" altLang="nl-BE" sz="2400" dirty="0" smtClean="0">
                <a:solidFill>
                  <a:schemeClr val="tx2"/>
                </a:solidFill>
              </a:rPr>
              <a:t>“</a:t>
            </a:r>
            <a:r>
              <a:rPr lang="nl-BE" altLang="nl-BE" sz="2400" u="sng" dirty="0" smtClean="0">
                <a:solidFill>
                  <a:schemeClr val="tx2"/>
                </a:solidFill>
              </a:rPr>
              <a:t>zone de </a:t>
            </a:r>
            <a:r>
              <a:rPr lang="nl-BE" altLang="nl-BE" sz="2400" u="sng" dirty="0" err="1" smtClean="0">
                <a:solidFill>
                  <a:schemeClr val="tx2"/>
                </a:solidFill>
              </a:rPr>
              <a:t>voisinage</a:t>
            </a:r>
            <a:r>
              <a:rPr lang="nl-BE" altLang="nl-BE" sz="2400" dirty="0" smtClean="0">
                <a:solidFill>
                  <a:schemeClr val="tx2"/>
                </a:solidFill>
              </a:rPr>
              <a:t>”</a:t>
            </a:r>
          </a:p>
          <a:p>
            <a:pPr>
              <a:defRPr/>
            </a:pPr>
            <a:r>
              <a:rPr lang="nl-BE" altLang="nl-BE" sz="2800" dirty="0" smtClean="0">
                <a:solidFill>
                  <a:schemeClr val="tx2"/>
                </a:solidFill>
              </a:rPr>
              <a:t>U ≤ 110 kV: DV = DL + 1m</a:t>
            </a:r>
          </a:p>
          <a:p>
            <a:pPr>
              <a:defRPr/>
            </a:pPr>
            <a:r>
              <a:rPr lang="nl-BE" altLang="nl-BE" sz="2800" dirty="0" smtClean="0">
                <a:solidFill>
                  <a:schemeClr val="tx2"/>
                </a:solidFill>
              </a:rPr>
              <a:t>U ≥ 150 kV: DV = DL + 2m</a:t>
            </a:r>
          </a:p>
          <a:p>
            <a:pPr>
              <a:defRPr/>
            </a:pPr>
            <a:endParaRPr lang="nl-BE" altLang="nl-BE" sz="2000" u="sng" dirty="0" smtClean="0"/>
          </a:p>
          <a:p>
            <a:pPr>
              <a:defRPr/>
            </a:pPr>
            <a:endParaRPr lang="en-GB" altLang="nl-BE" sz="2000" dirty="0" smtClean="0">
              <a:solidFill>
                <a:schemeClr val="tx1"/>
              </a:solidFill>
            </a:endParaRPr>
          </a:p>
        </p:txBody>
      </p:sp>
      <p:pic>
        <p:nvPicPr>
          <p:cNvPr id="54279"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11776" y="1986848"/>
            <a:ext cx="2530475" cy="180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80"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16687" y="4363112"/>
            <a:ext cx="1901825" cy="192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extLst>
      <p:ext uri="{BB962C8B-B14F-4D97-AF65-F5344CB8AC3E}">
        <p14:creationId xmlns:p14="http://schemas.microsoft.com/office/powerpoint/2010/main" val="987456539"/>
      </p:ext>
    </p:extLst>
  </p:cSld>
  <p:clrMapOvr>
    <a:masterClrMapping/>
  </p:clrMapOvr>
  <p:transition>
    <p:wipe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3"/>
          <p:cNvSpPr>
            <a:spLocks noGrp="1" noChangeArrowheads="1"/>
          </p:cNvSpPr>
          <p:nvPr>
            <p:ph type="body" sz="quarter" idx="13"/>
          </p:nvPr>
        </p:nvSpPr>
        <p:spPr>
          <a:xfrm>
            <a:off x="402134" y="1734809"/>
            <a:ext cx="8132400" cy="4262400"/>
          </a:xfrm>
        </p:spPr>
        <p:txBody>
          <a:bodyPr/>
          <a:lstStyle/>
          <a:p>
            <a:pPr marL="0" indent="0">
              <a:lnSpc>
                <a:spcPct val="90000"/>
              </a:lnSpc>
            </a:pPr>
            <a:r>
              <a:rPr lang="fr-BE" altLang="fr-FR" smtClean="0">
                <a:solidFill>
                  <a:srgbClr val="FF9900"/>
                </a:solidFill>
                <a:ea typeface="ヒラギノ角ゴ Pro W3"/>
                <a:cs typeface="ヒラギノ角ゴ Pro W3"/>
              </a:rPr>
              <a:t>Distance</a:t>
            </a:r>
            <a:r>
              <a:rPr lang="fr-BE" altLang="fr-FR" sz="1600" smtClean="0">
                <a:ea typeface="ヒラギノ角ゴ Pro W3"/>
                <a:cs typeface="ヒラギノ角ゴ Pro W3"/>
              </a:rPr>
              <a:t> </a:t>
            </a:r>
            <a:r>
              <a:rPr lang="fr-BE" altLang="fr-FR" smtClean="0">
                <a:solidFill>
                  <a:srgbClr val="FF9900"/>
                </a:solidFill>
                <a:ea typeface="ヒラギノ角ゴ Pro W3"/>
                <a:cs typeface="ヒラギノ角ゴ Pro W3"/>
              </a:rPr>
              <a:t>DL: </a:t>
            </a:r>
          </a:p>
          <a:p>
            <a:pPr marL="0" indent="0">
              <a:lnSpc>
                <a:spcPct val="90000"/>
              </a:lnSpc>
            </a:pPr>
            <a:r>
              <a:rPr lang="fr-BE" altLang="fr-FR" sz="1600" b="0" smtClean="0">
                <a:latin typeface="Verdana" pitchFamily="34" charset="0"/>
                <a:ea typeface="ヒラギノ角ゴ Pro W3"/>
                <a:cs typeface="ヒラギノ角ゴ Pro W3"/>
              </a:rPr>
              <a:t>Volume délimité entourant l’ensemble des éléments actifs nu sous tension</a:t>
            </a:r>
          </a:p>
          <a:p>
            <a:pPr marL="0" indent="0">
              <a:lnSpc>
                <a:spcPct val="90000"/>
              </a:lnSpc>
            </a:pPr>
            <a:endParaRPr lang="fr-BE" altLang="fr-FR" sz="1600" smtClean="0">
              <a:ea typeface="ヒラギノ角ゴ Pro W3"/>
              <a:cs typeface="ヒラギノ角ゴ Pro W3"/>
            </a:endParaRPr>
          </a:p>
        </p:txBody>
      </p:sp>
      <p:pic>
        <p:nvPicPr>
          <p:cNvPr id="7273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9225" y="2455863"/>
            <a:ext cx="5070475"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31" name="Text Box 28"/>
          <p:cNvSpPr txBox="1">
            <a:spLocks noChangeArrowheads="1"/>
          </p:cNvSpPr>
          <p:nvPr/>
        </p:nvSpPr>
        <p:spPr bwMode="auto">
          <a:xfrm>
            <a:off x="107950" y="5984875"/>
            <a:ext cx="6480175" cy="396875"/>
          </a:xfrm>
          <a:prstGeom prst="rect">
            <a:avLst/>
          </a:prstGeom>
          <a:solidFill>
            <a:srgbClr val="FF9900"/>
          </a:solidFill>
          <a:ln w="127"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2000">
                <a:solidFill>
                  <a:schemeClr val="bg1"/>
                </a:solidFill>
              </a:rPr>
              <a:t>DL = ± la longueur de la chaîne d’isolateurs</a:t>
            </a:r>
          </a:p>
        </p:txBody>
      </p:sp>
      <p:sp>
        <p:nvSpPr>
          <p:cNvPr id="72732" name="Text Box 29"/>
          <p:cNvSpPr txBox="1">
            <a:spLocks noChangeArrowheads="1"/>
          </p:cNvSpPr>
          <p:nvPr/>
        </p:nvSpPr>
        <p:spPr bwMode="auto">
          <a:xfrm>
            <a:off x="5931644" y="2852936"/>
            <a:ext cx="2808288" cy="581025"/>
          </a:xfrm>
          <a:prstGeom prst="rect">
            <a:avLst/>
          </a:prstGeom>
          <a:solidFill>
            <a:srgbClr val="FFFF00"/>
          </a:solidFill>
          <a:ln w="127"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a:t>DL en fonction du niveau de tension</a:t>
            </a:r>
          </a:p>
        </p:txBody>
      </p:sp>
      <p:sp>
        <p:nvSpPr>
          <p:cNvPr id="72733" name="Text Box 30"/>
          <p:cNvSpPr txBox="1">
            <a:spLocks noChangeArrowheads="1"/>
          </p:cNvSpPr>
          <p:nvPr/>
        </p:nvSpPr>
        <p:spPr bwMode="auto">
          <a:xfrm>
            <a:off x="2987675" y="4760913"/>
            <a:ext cx="1512888" cy="639762"/>
          </a:xfrm>
          <a:prstGeom prst="rect">
            <a:avLst/>
          </a:prstGeom>
          <a:noFill/>
          <a:ln w="127"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200" b="0">
                <a:solidFill>
                  <a:srgbClr val="FF0000"/>
                </a:solidFill>
              </a:rPr>
              <a:t>Interdiction absolue de rentrer dans DL</a:t>
            </a:r>
          </a:p>
        </p:txBody>
      </p:sp>
      <p:grpSp>
        <p:nvGrpSpPr>
          <p:cNvPr id="72734" name="Group 31"/>
          <p:cNvGrpSpPr>
            <a:grpSpLocks/>
          </p:cNvGrpSpPr>
          <p:nvPr/>
        </p:nvGrpSpPr>
        <p:grpSpPr bwMode="auto">
          <a:xfrm>
            <a:off x="3754438" y="4221163"/>
            <a:ext cx="385762" cy="412750"/>
            <a:chOff x="2282" y="1953"/>
            <a:chExt cx="243" cy="260"/>
          </a:xfrm>
        </p:grpSpPr>
        <p:sp>
          <p:nvSpPr>
            <p:cNvPr id="72740" name="Line 32"/>
            <p:cNvSpPr>
              <a:spLocks noChangeShapeType="1"/>
            </p:cNvSpPr>
            <p:nvPr/>
          </p:nvSpPr>
          <p:spPr bwMode="auto">
            <a:xfrm flipH="1">
              <a:off x="2298" y="1953"/>
              <a:ext cx="227" cy="18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2741" name="Line 33"/>
            <p:cNvSpPr>
              <a:spLocks noChangeShapeType="1"/>
            </p:cNvSpPr>
            <p:nvPr/>
          </p:nvSpPr>
          <p:spPr bwMode="auto">
            <a:xfrm flipV="1">
              <a:off x="2298" y="2119"/>
              <a:ext cx="174" cy="16"/>
            </a:xfrm>
            <a:prstGeom prst="line">
              <a:avLst/>
            </a:prstGeom>
            <a:noFill/>
            <a:ln w="127">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2742" name="Line 34"/>
            <p:cNvSpPr>
              <a:spLocks noChangeShapeType="1"/>
            </p:cNvSpPr>
            <p:nvPr/>
          </p:nvSpPr>
          <p:spPr bwMode="auto">
            <a:xfrm flipH="1">
              <a:off x="2282" y="2123"/>
              <a:ext cx="182" cy="90"/>
            </a:xfrm>
            <a:prstGeom prst="line">
              <a:avLst/>
            </a:prstGeom>
            <a:noFill/>
            <a:ln w="127">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sp>
        <p:nvSpPr>
          <p:cNvPr id="72738" name="Rectangle 38"/>
          <p:cNvSpPr>
            <a:spLocks noChangeArrowheads="1"/>
          </p:cNvSpPr>
          <p:nvPr/>
        </p:nvSpPr>
        <p:spPr bwMode="auto">
          <a:xfrm>
            <a:off x="395287" y="851694"/>
            <a:ext cx="51847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BE" altLang="fr-FR" sz="2000" dirty="0">
                <a:solidFill>
                  <a:srgbClr val="FF0000"/>
                </a:solidFill>
              </a:rPr>
              <a:t>Electricité: Distances de sécurité</a:t>
            </a:r>
          </a:p>
        </p:txBody>
      </p:sp>
      <p:graphicFrame>
        <p:nvGraphicFramePr>
          <p:cNvPr id="19" name="Group 4"/>
          <p:cNvGraphicFramePr>
            <a:graphicFrameLocks/>
          </p:cNvGraphicFramePr>
          <p:nvPr>
            <p:extLst>
              <p:ext uri="{D42A27DB-BD31-4B8C-83A1-F6EECF244321}">
                <p14:modId xmlns:p14="http://schemas.microsoft.com/office/powerpoint/2010/main" val="2972244110"/>
              </p:ext>
            </p:extLst>
          </p:nvPr>
        </p:nvGraphicFramePr>
        <p:xfrm>
          <a:off x="5929313" y="3466083"/>
          <a:ext cx="2819400" cy="1944630"/>
        </p:xfrm>
        <a:graphic>
          <a:graphicData uri="http://schemas.openxmlformats.org/drawingml/2006/table">
            <a:tbl>
              <a:tblPr/>
              <a:tblGrid>
                <a:gridCol w="1452563">
                  <a:extLst>
                    <a:ext uri="{9D8B030D-6E8A-4147-A177-3AD203B41FA5}">
                      <a16:colId xmlns:a16="http://schemas.microsoft.com/office/drawing/2014/main" val="20000"/>
                    </a:ext>
                  </a:extLst>
                </a:gridCol>
                <a:gridCol w="1366837">
                  <a:extLst>
                    <a:ext uri="{9D8B030D-6E8A-4147-A177-3AD203B41FA5}">
                      <a16:colId xmlns:a16="http://schemas.microsoft.com/office/drawing/2014/main" val="20001"/>
                    </a:ext>
                  </a:extLst>
                </a:gridCol>
              </a:tblGrid>
              <a:tr h="280988">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380 kV</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smtClean="0">
                          <a:ln>
                            <a:noFill/>
                          </a:ln>
                          <a:solidFill>
                            <a:schemeClr val="bg1"/>
                          </a:solidFill>
                          <a:effectLst/>
                          <a:latin typeface="Verdana" pitchFamily="34" charset="0"/>
                          <a:cs typeface="Times New Roman" pitchFamily="18" charset="0"/>
                        </a:rPr>
                        <a:t>2,5m</a:t>
                      </a:r>
                      <a:endParaRPr kumimoji="0" lang="fr-FR" sz="2800" b="1" i="0" u="none" strike="noStrike" cap="none" normalizeH="0" baseline="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0"/>
                  </a:ext>
                </a:extLst>
              </a:tr>
              <a:tr h="282575">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220 kV</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smtClean="0">
                          <a:ln>
                            <a:noFill/>
                          </a:ln>
                          <a:solidFill>
                            <a:schemeClr val="bg1"/>
                          </a:solidFill>
                          <a:effectLst/>
                          <a:latin typeface="Verdana" pitchFamily="34" charset="0"/>
                          <a:cs typeface="Times New Roman" pitchFamily="18" charset="0"/>
                        </a:rPr>
                        <a:t>1,6m</a:t>
                      </a:r>
                      <a:endParaRPr kumimoji="0" lang="fr-FR" sz="2800" b="1" i="0" u="none" strike="noStrike" cap="none" normalizeH="0" baseline="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1"/>
                  </a:ext>
                </a:extLst>
              </a:tr>
              <a:tr h="300038">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150 kV</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smtClean="0">
                          <a:ln>
                            <a:noFill/>
                          </a:ln>
                          <a:solidFill>
                            <a:schemeClr val="bg1"/>
                          </a:solidFill>
                          <a:effectLst/>
                          <a:latin typeface="Verdana" pitchFamily="34" charset="0"/>
                          <a:cs typeface="Times New Roman" pitchFamily="18" charset="0"/>
                        </a:rPr>
                        <a:t>1,2m</a:t>
                      </a:r>
                      <a:endParaRPr kumimoji="0" lang="fr-FR" sz="2800" b="1" i="0" u="none" strike="noStrike" cap="none" normalizeH="0" baseline="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2"/>
                  </a:ext>
                </a:extLst>
              </a:tr>
              <a:tr h="288866">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110 kV</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1,0m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3"/>
                  </a:ext>
                </a:extLst>
              </a:tr>
              <a:tr h="280988">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smtClean="0">
                          <a:ln>
                            <a:noFill/>
                          </a:ln>
                          <a:solidFill>
                            <a:schemeClr val="bg1"/>
                          </a:solidFill>
                          <a:effectLst/>
                          <a:latin typeface="Verdana" pitchFamily="34" charset="0"/>
                          <a:cs typeface="Times New Roman" pitchFamily="18" charset="0"/>
                        </a:rPr>
                        <a:t>70 kV</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0,75m</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4"/>
                  </a:ext>
                </a:extLst>
              </a:tr>
              <a:tr h="282575">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36 kV </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0,38m</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5"/>
                  </a:ext>
                </a:extLst>
              </a:tr>
              <a:tr h="228600">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30 kV</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0,32m</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6"/>
                  </a:ext>
                </a:extLst>
              </a:tr>
            </a:tbl>
          </a:graphicData>
        </a:graphic>
      </p:graphicFrame>
      <p:sp>
        <p:nvSpPr>
          <p:cNvPr id="15"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7"/>
          <p:cNvSpPr>
            <a:spLocks noGrp="1" noChangeArrowheads="1"/>
          </p:cNvSpPr>
          <p:nvPr>
            <p:ph type="body" sz="quarter" idx="13"/>
          </p:nvPr>
        </p:nvSpPr>
        <p:spPr>
          <a:xfrm>
            <a:off x="422274" y="1542864"/>
            <a:ext cx="6984312" cy="4262400"/>
          </a:xfrm>
        </p:spPr>
        <p:txBody>
          <a:bodyPr/>
          <a:lstStyle/>
          <a:p>
            <a:pPr marL="0" indent="0"/>
            <a:r>
              <a:rPr lang="fr-BE" altLang="fr-FR" sz="1800" dirty="0" smtClean="0">
                <a:solidFill>
                  <a:srgbClr val="FF9900"/>
                </a:solidFill>
                <a:latin typeface="Verdana" pitchFamily="34" charset="0"/>
                <a:ea typeface="ヒラギノ角ゴ Pro W3"/>
                <a:cs typeface="ヒラギノ角ゴ Pro W3"/>
              </a:rPr>
              <a:t>Distance</a:t>
            </a:r>
            <a:r>
              <a:rPr lang="fr-BE" altLang="fr-FR" sz="1800" dirty="0" smtClean="0">
                <a:latin typeface="Verdana" pitchFamily="34" charset="0"/>
                <a:ea typeface="ヒラギノ角ゴ Pro W3"/>
                <a:cs typeface="ヒラギノ角ゴ Pro W3"/>
              </a:rPr>
              <a:t> </a:t>
            </a:r>
            <a:r>
              <a:rPr lang="fr-BE" altLang="fr-FR" sz="1800" dirty="0" smtClean="0">
                <a:solidFill>
                  <a:srgbClr val="FF9900"/>
                </a:solidFill>
                <a:latin typeface="Verdana" pitchFamily="34" charset="0"/>
                <a:ea typeface="ヒラギノ角ゴ Pro W3"/>
                <a:cs typeface="ヒラギノ角ゴ Pro W3"/>
              </a:rPr>
              <a:t>DV :</a:t>
            </a:r>
            <a:r>
              <a:rPr lang="fr-BE" altLang="fr-FR" sz="1800" dirty="0" smtClean="0">
                <a:latin typeface="Verdana" pitchFamily="34" charset="0"/>
                <a:ea typeface="ヒラギノ角ゴ Pro W3"/>
                <a:cs typeface="ヒラギノ角ゴ Pro W3"/>
              </a:rPr>
              <a:t> </a:t>
            </a:r>
            <a:r>
              <a:rPr lang="fr-BE" altLang="fr-FR" sz="1600" dirty="0" smtClean="0">
                <a:latin typeface="Verdana" pitchFamily="34" charset="0"/>
                <a:ea typeface="ヒラギノ角ゴ Pro W3"/>
                <a:cs typeface="ヒラギノ角ゴ Pro W3"/>
              </a:rPr>
              <a:t>Volume délimité entourant la zone sous tension</a:t>
            </a:r>
            <a:endParaRPr lang="fr-BE" altLang="fr-FR" sz="1800" dirty="0" smtClean="0">
              <a:latin typeface="Verdana" pitchFamily="34" charset="0"/>
              <a:ea typeface="ヒラギノ角ゴ Pro W3"/>
              <a:cs typeface="ヒラギノ角ゴ Pro W3"/>
            </a:endParaRPr>
          </a:p>
        </p:txBody>
      </p:sp>
      <p:pic>
        <p:nvPicPr>
          <p:cNvPr id="73754" name="Picture 29"/>
          <p:cNvPicPr>
            <a:picLocks noChangeAspect="1" noChangeArrowheads="1"/>
          </p:cNvPicPr>
          <p:nvPr/>
        </p:nvPicPr>
        <p:blipFill>
          <a:blip r:embed="rId4" cstate="email">
            <a:extLst>
              <a:ext uri="{28A0092B-C50C-407E-A947-70E740481C1C}">
                <a14:useLocalDpi xmlns:a14="http://schemas.microsoft.com/office/drawing/2010/main" val="0"/>
              </a:ext>
            </a:extLst>
          </a:blip>
          <a:srcRect l="13841" t="6580" r="7062"/>
          <a:stretch>
            <a:fillRect/>
          </a:stretch>
        </p:blipFill>
        <p:spPr bwMode="auto">
          <a:xfrm>
            <a:off x="6372200" y="747620"/>
            <a:ext cx="2592288" cy="237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5"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6525" y="2972594"/>
            <a:ext cx="3930650" cy="276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57" name="Text Box 30"/>
          <p:cNvSpPr txBox="1">
            <a:spLocks noChangeArrowheads="1"/>
          </p:cNvSpPr>
          <p:nvPr/>
        </p:nvSpPr>
        <p:spPr bwMode="auto">
          <a:xfrm>
            <a:off x="323850" y="5840437"/>
            <a:ext cx="5111750" cy="396875"/>
          </a:xfrm>
          <a:prstGeom prst="rect">
            <a:avLst/>
          </a:prstGeom>
          <a:solidFill>
            <a:srgbClr val="FF6600"/>
          </a:solidFill>
          <a:ln w="127"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000">
                <a:solidFill>
                  <a:schemeClr val="bg1"/>
                </a:solidFill>
              </a:rPr>
              <a:t>DV = 1 à 2 m plus grand que DL</a:t>
            </a:r>
          </a:p>
        </p:txBody>
      </p:sp>
      <p:sp>
        <p:nvSpPr>
          <p:cNvPr id="73758" name="Rectangle 31"/>
          <p:cNvSpPr>
            <a:spLocks noChangeArrowheads="1"/>
          </p:cNvSpPr>
          <p:nvPr/>
        </p:nvSpPr>
        <p:spPr bwMode="auto">
          <a:xfrm>
            <a:off x="395287" y="2352022"/>
            <a:ext cx="5752131" cy="584775"/>
          </a:xfrm>
          <a:prstGeom prst="rect">
            <a:avLst/>
          </a:prstGeom>
          <a:noFill/>
          <a:ln w="127"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1600" dirty="0">
                <a:solidFill>
                  <a:srgbClr val="FF0000"/>
                </a:solidFill>
              </a:rPr>
              <a:t>Ce n’est qu’exceptionnellement que l’on peut travailler dans DV.</a:t>
            </a:r>
          </a:p>
        </p:txBody>
      </p:sp>
      <p:sp>
        <p:nvSpPr>
          <p:cNvPr id="73760" name="Rectangle 33"/>
          <p:cNvSpPr>
            <a:spLocks noChangeArrowheads="1"/>
          </p:cNvSpPr>
          <p:nvPr/>
        </p:nvSpPr>
        <p:spPr bwMode="auto">
          <a:xfrm>
            <a:off x="302642" y="767340"/>
            <a:ext cx="51847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BE" altLang="fr-FR" sz="2000" dirty="0" smtClean="0">
                <a:solidFill>
                  <a:srgbClr val="FF0000"/>
                </a:solidFill>
              </a:rPr>
              <a:t>Electricité : </a:t>
            </a:r>
            <a:r>
              <a:rPr lang="fr-BE" altLang="fr-FR" sz="2000" dirty="0">
                <a:solidFill>
                  <a:srgbClr val="FF0000"/>
                </a:solidFill>
              </a:rPr>
              <a:t>Distances de sécurité</a:t>
            </a:r>
          </a:p>
        </p:txBody>
      </p:sp>
      <p:sp>
        <p:nvSpPr>
          <p:cNvPr id="13" name="Text Box 29"/>
          <p:cNvSpPr txBox="1">
            <a:spLocks noChangeArrowheads="1"/>
          </p:cNvSpPr>
          <p:nvPr/>
        </p:nvSpPr>
        <p:spPr bwMode="auto">
          <a:xfrm>
            <a:off x="6147419" y="3284984"/>
            <a:ext cx="2808288" cy="581025"/>
          </a:xfrm>
          <a:prstGeom prst="rect">
            <a:avLst/>
          </a:prstGeom>
          <a:solidFill>
            <a:srgbClr val="FFFF00"/>
          </a:solidFill>
          <a:ln w="127"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smtClean="0"/>
              <a:t>DV </a:t>
            </a:r>
            <a:r>
              <a:rPr lang="fr-BE" altLang="fr-FR" sz="1600" dirty="0"/>
              <a:t>en fonction du niveau de tension</a:t>
            </a:r>
          </a:p>
        </p:txBody>
      </p:sp>
      <p:graphicFrame>
        <p:nvGraphicFramePr>
          <p:cNvPr id="15" name="Group 2"/>
          <p:cNvGraphicFramePr>
            <a:graphicFrameLocks/>
          </p:cNvGraphicFramePr>
          <p:nvPr>
            <p:extLst>
              <p:ext uri="{D42A27DB-BD31-4B8C-83A1-F6EECF244321}">
                <p14:modId xmlns:p14="http://schemas.microsoft.com/office/powerpoint/2010/main" val="1522941658"/>
              </p:ext>
            </p:extLst>
          </p:nvPr>
        </p:nvGraphicFramePr>
        <p:xfrm>
          <a:off x="6151563" y="3894956"/>
          <a:ext cx="2808287" cy="1930401"/>
        </p:xfrm>
        <a:graphic>
          <a:graphicData uri="http://schemas.openxmlformats.org/drawingml/2006/table">
            <a:tbl>
              <a:tblPr/>
              <a:tblGrid>
                <a:gridCol w="1446212">
                  <a:extLst>
                    <a:ext uri="{9D8B030D-6E8A-4147-A177-3AD203B41FA5}">
                      <a16:colId xmlns:a16="http://schemas.microsoft.com/office/drawing/2014/main" val="20000"/>
                    </a:ext>
                  </a:extLst>
                </a:gridCol>
                <a:gridCol w="1362075">
                  <a:extLst>
                    <a:ext uri="{9D8B030D-6E8A-4147-A177-3AD203B41FA5}">
                      <a16:colId xmlns:a16="http://schemas.microsoft.com/office/drawing/2014/main" val="20001"/>
                    </a:ext>
                  </a:extLst>
                </a:gridCol>
              </a:tblGrid>
              <a:tr h="276225">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380 kV</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smtClean="0">
                          <a:ln>
                            <a:noFill/>
                          </a:ln>
                          <a:solidFill>
                            <a:schemeClr val="bg1"/>
                          </a:solidFill>
                          <a:effectLst/>
                          <a:latin typeface="Verdana" pitchFamily="34" charset="0"/>
                          <a:cs typeface="Times New Roman" pitchFamily="18" charset="0"/>
                        </a:rPr>
                        <a:t>4,5m</a:t>
                      </a:r>
                      <a:endParaRPr kumimoji="0" lang="fr-FR" sz="2800" b="1" i="0" u="none" strike="noStrike" cap="none" normalizeH="0" baseline="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0"/>
                  </a:ext>
                </a:extLst>
              </a:tr>
              <a:tr h="276225">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220 kV</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smtClean="0">
                          <a:ln>
                            <a:noFill/>
                          </a:ln>
                          <a:solidFill>
                            <a:schemeClr val="bg1"/>
                          </a:solidFill>
                          <a:effectLst/>
                          <a:latin typeface="Verdana" pitchFamily="34" charset="0"/>
                          <a:cs typeface="Times New Roman" pitchFamily="18" charset="0"/>
                        </a:rPr>
                        <a:t>3,6m</a:t>
                      </a:r>
                      <a:endParaRPr kumimoji="0" lang="fr-FR" sz="2800" b="1" i="0" u="none" strike="noStrike" cap="none" normalizeH="0" baseline="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1"/>
                  </a:ext>
                </a:extLst>
              </a:tr>
              <a:tr h="276225">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150 kV</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smtClean="0">
                          <a:ln>
                            <a:noFill/>
                          </a:ln>
                          <a:solidFill>
                            <a:schemeClr val="bg1"/>
                          </a:solidFill>
                          <a:effectLst/>
                          <a:latin typeface="Verdana" pitchFamily="34" charset="0"/>
                          <a:cs typeface="Times New Roman" pitchFamily="18" charset="0"/>
                        </a:rPr>
                        <a:t>3,2m</a:t>
                      </a:r>
                      <a:endParaRPr kumimoji="0" lang="fr-FR" sz="2800" b="1" i="0" u="none" strike="noStrike" cap="none" normalizeH="0" baseline="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2"/>
                  </a:ext>
                </a:extLst>
              </a:tr>
              <a:tr h="274638">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110 kV</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2,0m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3"/>
                  </a:ext>
                </a:extLst>
              </a:tr>
              <a:tr h="274638">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70 kV</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1,75m</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4"/>
                  </a:ext>
                </a:extLst>
              </a:tr>
              <a:tr h="276225">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36 </a:t>
                      </a:r>
                      <a:r>
                        <a:rPr kumimoji="0" lang="fr-FR" sz="900" b="1" i="0" u="none" strike="noStrike" cap="none" normalizeH="0" baseline="0" dirty="0" err="1" smtClean="0">
                          <a:ln>
                            <a:noFill/>
                          </a:ln>
                          <a:solidFill>
                            <a:schemeClr val="bg1"/>
                          </a:solidFill>
                          <a:effectLst/>
                          <a:latin typeface="Verdana" pitchFamily="34" charset="0"/>
                          <a:cs typeface="Times New Roman" pitchFamily="18" charset="0"/>
                        </a:rPr>
                        <a:t>KkV</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smtClean="0">
                          <a:ln>
                            <a:noFill/>
                          </a:ln>
                          <a:solidFill>
                            <a:schemeClr val="bg1"/>
                          </a:solidFill>
                          <a:effectLst/>
                          <a:latin typeface="Verdana" pitchFamily="34" charset="0"/>
                          <a:cs typeface="Times New Roman" pitchFamily="18" charset="0"/>
                        </a:rPr>
                        <a:t>1,38m</a:t>
                      </a:r>
                      <a:endParaRPr kumimoji="0" lang="fr-FR" sz="2800" b="1" i="0" u="none" strike="noStrike" cap="none" normalizeH="0" baseline="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5"/>
                  </a:ext>
                </a:extLst>
              </a:tr>
              <a:tr h="276225">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30 kV</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tc>
                  <a:txBody>
                    <a:bodyPr/>
                    <a:lstStyle/>
                    <a:p>
                      <a:pPr marL="0" marR="0" lvl="0" indent="0" algn="ctr" defTabSz="914400" rtl="0" eaLnBrk="0" fontAlgn="base" latinLnBrk="0" hangingPunct="0">
                        <a:lnSpc>
                          <a:spcPct val="100000"/>
                        </a:lnSpc>
                        <a:spcBef>
                          <a:spcPct val="0"/>
                        </a:spcBef>
                        <a:spcAft>
                          <a:spcPct val="0"/>
                        </a:spcAft>
                        <a:buClrTx/>
                        <a:buSzPct val="140000"/>
                        <a:buFontTx/>
                        <a:buNone/>
                        <a:tabLst/>
                      </a:pPr>
                      <a:r>
                        <a:rPr kumimoji="0" lang="fr-FR" sz="900" b="1" i="0" u="none" strike="noStrike" cap="none" normalizeH="0" baseline="0" dirty="0" smtClean="0">
                          <a:ln>
                            <a:noFill/>
                          </a:ln>
                          <a:solidFill>
                            <a:schemeClr val="bg1"/>
                          </a:solidFill>
                          <a:effectLst/>
                          <a:latin typeface="Verdana" pitchFamily="34" charset="0"/>
                          <a:cs typeface="Times New Roman" pitchFamily="18" charset="0"/>
                        </a:rPr>
                        <a:t>1,32m</a:t>
                      </a:r>
                      <a:endParaRPr kumimoji="0" lang="fr-FR" sz="2800" b="1" i="0" u="none" strike="noStrike" cap="none" normalizeH="0" baseline="0" dirty="0" smtClean="0">
                        <a:ln>
                          <a:noFill/>
                        </a:ln>
                        <a:solidFill>
                          <a:schemeClr val="bg1"/>
                        </a:solidFill>
                        <a:effectLst/>
                        <a:latin typeface="Times"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613"/>
                    </a:solidFill>
                  </a:tcPr>
                </a:tc>
                <a:extLst>
                  <a:ext uri="{0D108BD9-81ED-4DB2-BD59-A6C34878D82A}">
                    <a16:rowId xmlns:a16="http://schemas.microsoft.com/office/drawing/2014/main" val="10006"/>
                  </a:ext>
                </a:extLst>
              </a:tr>
            </a:tbl>
          </a:graphicData>
        </a:graphic>
      </p:graphicFrame>
      <p:sp>
        <p:nvSpPr>
          <p:cNvPr id="12"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4284663" y="2463800"/>
            <a:ext cx="3868737"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800">
                <a:solidFill>
                  <a:srgbClr val="FF0000"/>
                </a:solidFill>
              </a:rPr>
              <a:t>Autorisé exceptionnellement </a:t>
            </a:r>
            <a:endParaRPr lang="en-US" altLang="fr-FR" sz="1800">
              <a:solidFill>
                <a:srgbClr val="FF0000"/>
              </a:solidFill>
            </a:endParaRPr>
          </a:p>
        </p:txBody>
      </p:sp>
      <p:sp>
        <p:nvSpPr>
          <p:cNvPr id="77827" name="Text Box 3"/>
          <p:cNvSpPr txBox="1">
            <a:spLocks noChangeArrowheads="1"/>
          </p:cNvSpPr>
          <p:nvPr/>
        </p:nvSpPr>
        <p:spPr bwMode="auto">
          <a:xfrm>
            <a:off x="4211638" y="3328988"/>
            <a:ext cx="4535487"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buClr>
                <a:srgbClr val="FF6600"/>
              </a:buClr>
            </a:pPr>
            <a:r>
              <a:rPr lang="fr-BE" altLang="fr-FR" sz="2000" dirty="0"/>
              <a:t>Et si: </a:t>
            </a:r>
          </a:p>
          <a:p>
            <a:pPr algn="l">
              <a:spcBef>
                <a:spcPct val="50000"/>
              </a:spcBef>
              <a:buClr>
                <a:srgbClr val="FF6600"/>
              </a:buClr>
              <a:buFontTx/>
              <a:buChar char="•"/>
            </a:pPr>
            <a:r>
              <a:rPr lang="fr-BE" altLang="fr-FR" sz="1600" b="0" dirty="0"/>
              <a:t> Mesures pour éviter de rentrer dans la zone </a:t>
            </a:r>
            <a:r>
              <a:rPr lang="fr-BE" altLang="fr-FR" sz="1600" dirty="0">
                <a:solidFill>
                  <a:srgbClr val="FF9900"/>
                </a:solidFill>
              </a:rPr>
              <a:t>DL</a:t>
            </a:r>
            <a:r>
              <a:rPr lang="fr-BE" altLang="fr-FR" sz="1600" b="0" dirty="0"/>
              <a:t> avec une partie du corps (</a:t>
            </a:r>
            <a:r>
              <a:rPr lang="fr-BE" altLang="fr-FR" sz="1600" dirty="0">
                <a:solidFill>
                  <a:srgbClr val="FF9900"/>
                </a:solidFill>
              </a:rPr>
              <a:t>longe</a:t>
            </a:r>
            <a:r>
              <a:rPr lang="fr-BE" altLang="fr-FR" sz="1600" b="0" dirty="0">
                <a:solidFill>
                  <a:srgbClr val="FF9900"/>
                </a:solidFill>
              </a:rPr>
              <a:t> </a:t>
            </a:r>
            <a:r>
              <a:rPr lang="fr-BE" altLang="fr-FR" sz="1600" dirty="0">
                <a:solidFill>
                  <a:srgbClr val="FF9900"/>
                </a:solidFill>
              </a:rPr>
              <a:t>réglable</a:t>
            </a:r>
            <a:r>
              <a:rPr lang="fr-BE" altLang="fr-FR" sz="1600" b="0" dirty="0"/>
              <a:t>) ou un outil (pinceau, clé, profilé métallique …)</a:t>
            </a:r>
            <a:endParaRPr lang="en-US" altLang="fr-FR" sz="1600" b="0" dirty="0"/>
          </a:p>
          <a:p>
            <a:pPr algn="l">
              <a:spcBef>
                <a:spcPct val="50000"/>
              </a:spcBef>
              <a:buClr>
                <a:srgbClr val="FF6600"/>
              </a:buClr>
              <a:buFontTx/>
              <a:buChar char="•"/>
            </a:pPr>
            <a:r>
              <a:rPr lang="fr-BE" altLang="fr-FR" sz="1600" b="0" dirty="0"/>
              <a:t> Surveillance permanente par une personne «</a:t>
            </a:r>
            <a:r>
              <a:rPr lang="fr-BE" altLang="fr-FR" sz="1600" b="0" dirty="0">
                <a:solidFill>
                  <a:srgbClr val="FF9900"/>
                </a:solidFill>
              </a:rPr>
              <a:t> </a:t>
            </a:r>
            <a:r>
              <a:rPr lang="fr-BE" altLang="fr-FR" sz="1600" dirty="0">
                <a:solidFill>
                  <a:srgbClr val="FF9900"/>
                </a:solidFill>
              </a:rPr>
              <a:t>BA5</a:t>
            </a:r>
            <a:r>
              <a:rPr lang="fr-BE" altLang="fr-FR" sz="1600" b="0" dirty="0"/>
              <a:t> </a:t>
            </a:r>
            <a:r>
              <a:rPr lang="fr-BE" altLang="fr-FR" sz="1600" b="0" dirty="0">
                <a:solidFill>
                  <a:srgbClr val="FF6600"/>
                </a:solidFill>
              </a:rPr>
              <a:t>Elia</a:t>
            </a:r>
            <a:r>
              <a:rPr lang="fr-BE" altLang="fr-FR" sz="1600" b="0" dirty="0"/>
              <a:t> » </a:t>
            </a:r>
            <a:endParaRPr lang="en-US" altLang="fr-FR" sz="1200" b="0" dirty="0"/>
          </a:p>
        </p:txBody>
      </p:sp>
      <p:grpSp>
        <p:nvGrpSpPr>
          <p:cNvPr id="77828" name="Group 1249"/>
          <p:cNvGrpSpPr>
            <a:grpSpLocks/>
          </p:cNvGrpSpPr>
          <p:nvPr/>
        </p:nvGrpSpPr>
        <p:grpSpPr bwMode="auto">
          <a:xfrm>
            <a:off x="-252413" y="1270000"/>
            <a:ext cx="4262438" cy="5165725"/>
            <a:chOff x="-159" y="437"/>
            <a:chExt cx="2685" cy="3254"/>
          </a:xfrm>
        </p:grpSpPr>
        <p:grpSp>
          <p:nvGrpSpPr>
            <p:cNvPr id="77832" name="Group 7"/>
            <p:cNvGrpSpPr>
              <a:grpSpLocks/>
            </p:cNvGrpSpPr>
            <p:nvPr/>
          </p:nvGrpSpPr>
          <p:grpSpPr bwMode="auto">
            <a:xfrm>
              <a:off x="620" y="437"/>
              <a:ext cx="1784" cy="3254"/>
              <a:chOff x="3120" y="912"/>
              <a:chExt cx="716" cy="1248"/>
            </a:xfrm>
          </p:grpSpPr>
          <p:sp>
            <p:nvSpPr>
              <p:cNvPr id="77877" name="Line 8"/>
              <p:cNvSpPr>
                <a:spLocks noChangeShapeType="1"/>
              </p:cNvSpPr>
              <p:nvPr/>
            </p:nvSpPr>
            <p:spPr bwMode="auto">
              <a:xfrm>
                <a:off x="3499" y="946"/>
                <a:ext cx="47" cy="1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78" name="Line 9"/>
              <p:cNvSpPr>
                <a:spLocks noChangeShapeType="1"/>
              </p:cNvSpPr>
              <p:nvPr/>
            </p:nvSpPr>
            <p:spPr bwMode="auto">
              <a:xfrm>
                <a:off x="3498" y="946"/>
                <a:ext cx="22" cy="1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79" name="Line 10"/>
              <p:cNvSpPr>
                <a:spLocks noChangeShapeType="1"/>
              </p:cNvSpPr>
              <p:nvPr/>
            </p:nvSpPr>
            <p:spPr bwMode="auto">
              <a:xfrm>
                <a:off x="3502" y="972"/>
                <a:ext cx="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80" name="Line 11"/>
              <p:cNvSpPr>
                <a:spLocks noChangeShapeType="1"/>
              </p:cNvSpPr>
              <p:nvPr/>
            </p:nvSpPr>
            <p:spPr bwMode="auto">
              <a:xfrm>
                <a:off x="3506" y="984"/>
                <a:ext cx="36" cy="1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81" name="Line 12"/>
              <p:cNvSpPr>
                <a:spLocks noChangeShapeType="1"/>
              </p:cNvSpPr>
              <p:nvPr/>
            </p:nvSpPr>
            <p:spPr bwMode="auto">
              <a:xfrm>
                <a:off x="3496" y="966"/>
                <a:ext cx="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82" name="Line 13"/>
              <p:cNvSpPr>
                <a:spLocks noChangeShapeType="1"/>
              </p:cNvSpPr>
              <p:nvPr/>
            </p:nvSpPr>
            <p:spPr bwMode="auto">
              <a:xfrm>
                <a:off x="3499" y="986"/>
                <a:ext cx="16" cy="1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83" name="Line 14"/>
              <p:cNvSpPr>
                <a:spLocks noChangeShapeType="1"/>
              </p:cNvSpPr>
              <p:nvPr/>
            </p:nvSpPr>
            <p:spPr bwMode="auto">
              <a:xfrm flipH="1">
                <a:off x="3492" y="966"/>
                <a:ext cx="4"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84" name="Line 15"/>
              <p:cNvSpPr>
                <a:spLocks noChangeShapeType="1"/>
              </p:cNvSpPr>
              <p:nvPr/>
            </p:nvSpPr>
            <p:spPr bwMode="auto">
              <a:xfrm flipH="1">
                <a:off x="3455" y="986"/>
                <a:ext cx="36" cy="1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85" name="Line 16"/>
              <p:cNvSpPr>
                <a:spLocks noChangeShapeType="1"/>
              </p:cNvSpPr>
              <p:nvPr/>
            </p:nvSpPr>
            <p:spPr bwMode="auto">
              <a:xfrm flipH="1">
                <a:off x="3450" y="946"/>
                <a:ext cx="47" cy="1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86" name="Line 17"/>
              <p:cNvSpPr>
                <a:spLocks noChangeShapeType="1"/>
              </p:cNvSpPr>
              <p:nvPr/>
            </p:nvSpPr>
            <p:spPr bwMode="auto">
              <a:xfrm>
                <a:off x="3486" y="983"/>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87" name="Line 18"/>
              <p:cNvSpPr>
                <a:spLocks noChangeShapeType="1"/>
              </p:cNvSpPr>
              <p:nvPr/>
            </p:nvSpPr>
            <p:spPr bwMode="auto">
              <a:xfrm>
                <a:off x="3485" y="986"/>
                <a:ext cx="1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88" name="Line 19"/>
              <p:cNvSpPr>
                <a:spLocks noChangeShapeType="1"/>
              </p:cNvSpPr>
              <p:nvPr/>
            </p:nvSpPr>
            <p:spPr bwMode="auto">
              <a:xfrm flipV="1">
                <a:off x="3503" y="977"/>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89" name="Line 20"/>
              <p:cNvSpPr>
                <a:spLocks noChangeShapeType="1"/>
              </p:cNvSpPr>
              <p:nvPr/>
            </p:nvSpPr>
            <p:spPr bwMode="auto">
              <a:xfrm flipV="1">
                <a:off x="3503" y="980"/>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90" name="Line 21"/>
              <p:cNvSpPr>
                <a:spLocks noChangeShapeType="1"/>
              </p:cNvSpPr>
              <p:nvPr/>
            </p:nvSpPr>
            <p:spPr bwMode="auto">
              <a:xfrm flipH="1">
                <a:off x="3488" y="985"/>
                <a:ext cx="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91" name="Line 22"/>
              <p:cNvSpPr>
                <a:spLocks noChangeShapeType="1"/>
              </p:cNvSpPr>
              <p:nvPr/>
            </p:nvSpPr>
            <p:spPr bwMode="auto">
              <a:xfrm flipH="1">
                <a:off x="3485" y="1008"/>
                <a:ext cx="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92" name="Line 23"/>
              <p:cNvSpPr>
                <a:spLocks noChangeShapeType="1"/>
              </p:cNvSpPr>
              <p:nvPr/>
            </p:nvSpPr>
            <p:spPr bwMode="auto">
              <a:xfrm flipH="1">
                <a:off x="3483" y="1030"/>
                <a:ext cx="2"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93" name="Line 24"/>
              <p:cNvSpPr>
                <a:spLocks noChangeShapeType="1"/>
              </p:cNvSpPr>
              <p:nvPr/>
            </p:nvSpPr>
            <p:spPr bwMode="auto">
              <a:xfrm flipH="1">
                <a:off x="3479" y="1039"/>
                <a:ext cx="4"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94" name="Line 25"/>
              <p:cNvSpPr>
                <a:spLocks noChangeShapeType="1"/>
              </p:cNvSpPr>
              <p:nvPr/>
            </p:nvSpPr>
            <p:spPr bwMode="auto">
              <a:xfrm flipH="1">
                <a:off x="3476" y="1071"/>
                <a:ext cx="2"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95" name="Line 26"/>
              <p:cNvSpPr>
                <a:spLocks noChangeShapeType="1"/>
              </p:cNvSpPr>
              <p:nvPr/>
            </p:nvSpPr>
            <p:spPr bwMode="auto">
              <a:xfrm flipH="1">
                <a:off x="3475" y="1087"/>
                <a:ext cx="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96" name="Line 27"/>
              <p:cNvSpPr>
                <a:spLocks noChangeShapeType="1"/>
              </p:cNvSpPr>
              <p:nvPr/>
            </p:nvSpPr>
            <p:spPr bwMode="auto">
              <a:xfrm flipH="1">
                <a:off x="3493" y="986"/>
                <a:ext cx="3"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97" name="Line 28"/>
              <p:cNvSpPr>
                <a:spLocks noChangeShapeType="1"/>
              </p:cNvSpPr>
              <p:nvPr/>
            </p:nvSpPr>
            <p:spPr bwMode="auto">
              <a:xfrm flipH="1">
                <a:off x="3491" y="1012"/>
                <a:ext cx="1"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98" name="Line 29"/>
              <p:cNvSpPr>
                <a:spLocks noChangeShapeType="1"/>
              </p:cNvSpPr>
              <p:nvPr/>
            </p:nvSpPr>
            <p:spPr bwMode="auto">
              <a:xfrm flipH="1">
                <a:off x="3489" y="1026"/>
                <a:ext cx="2"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899" name="Line 30"/>
              <p:cNvSpPr>
                <a:spLocks noChangeShapeType="1"/>
              </p:cNvSpPr>
              <p:nvPr/>
            </p:nvSpPr>
            <p:spPr bwMode="auto">
              <a:xfrm flipH="1">
                <a:off x="3485" y="1042"/>
                <a:ext cx="3"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00" name="Line 31"/>
              <p:cNvSpPr>
                <a:spLocks noChangeShapeType="1"/>
              </p:cNvSpPr>
              <p:nvPr/>
            </p:nvSpPr>
            <p:spPr bwMode="auto">
              <a:xfrm flipH="1">
                <a:off x="3481" y="1067"/>
                <a:ext cx="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01" name="Line 32"/>
              <p:cNvSpPr>
                <a:spLocks noChangeShapeType="1"/>
              </p:cNvSpPr>
              <p:nvPr/>
            </p:nvSpPr>
            <p:spPr bwMode="auto">
              <a:xfrm>
                <a:off x="3485" y="1005"/>
                <a:ext cx="1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02" name="Line 33"/>
              <p:cNvSpPr>
                <a:spLocks noChangeShapeType="1"/>
              </p:cNvSpPr>
              <p:nvPr/>
            </p:nvSpPr>
            <p:spPr bwMode="auto">
              <a:xfrm flipV="1">
                <a:off x="3479" y="1018"/>
                <a:ext cx="2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03" name="Line 34"/>
              <p:cNvSpPr>
                <a:spLocks noChangeShapeType="1"/>
              </p:cNvSpPr>
              <p:nvPr/>
            </p:nvSpPr>
            <p:spPr bwMode="auto">
              <a:xfrm>
                <a:off x="3479" y="1033"/>
                <a:ext cx="28"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04" name="Line 35"/>
              <p:cNvSpPr>
                <a:spLocks noChangeShapeType="1"/>
              </p:cNvSpPr>
              <p:nvPr/>
            </p:nvSpPr>
            <p:spPr bwMode="auto">
              <a:xfrm flipV="1">
                <a:off x="3466" y="1052"/>
                <a:ext cx="41"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05" name="Line 36"/>
              <p:cNvSpPr>
                <a:spLocks noChangeShapeType="1"/>
              </p:cNvSpPr>
              <p:nvPr/>
            </p:nvSpPr>
            <p:spPr bwMode="auto">
              <a:xfrm flipH="1" flipV="1">
                <a:off x="3477" y="1035"/>
                <a:ext cx="27"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06" name="Line 37"/>
              <p:cNvSpPr>
                <a:spLocks noChangeShapeType="1"/>
              </p:cNvSpPr>
              <p:nvPr/>
            </p:nvSpPr>
            <p:spPr bwMode="auto">
              <a:xfrm>
                <a:off x="3485" y="1007"/>
                <a:ext cx="1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07" name="Line 38"/>
              <p:cNvSpPr>
                <a:spLocks noChangeShapeType="1"/>
              </p:cNvSpPr>
              <p:nvPr/>
            </p:nvSpPr>
            <p:spPr bwMode="auto">
              <a:xfrm flipH="1">
                <a:off x="3477" y="1017"/>
                <a:ext cx="2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08" name="Line 39"/>
              <p:cNvSpPr>
                <a:spLocks noChangeShapeType="1"/>
              </p:cNvSpPr>
              <p:nvPr/>
            </p:nvSpPr>
            <p:spPr bwMode="auto">
              <a:xfrm flipH="1">
                <a:off x="3465" y="1052"/>
                <a:ext cx="3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09" name="Line 40"/>
              <p:cNvSpPr>
                <a:spLocks noChangeShapeType="1"/>
              </p:cNvSpPr>
              <p:nvPr/>
            </p:nvSpPr>
            <p:spPr bwMode="auto">
              <a:xfrm>
                <a:off x="3466" y="1078"/>
                <a:ext cx="48"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10" name="Line 41"/>
              <p:cNvSpPr>
                <a:spLocks noChangeShapeType="1"/>
              </p:cNvSpPr>
              <p:nvPr/>
            </p:nvSpPr>
            <p:spPr bwMode="auto">
              <a:xfrm>
                <a:off x="3464" y="1080"/>
                <a:ext cx="4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11" name="Line 42"/>
              <p:cNvSpPr>
                <a:spLocks noChangeShapeType="1"/>
              </p:cNvSpPr>
              <p:nvPr/>
            </p:nvSpPr>
            <p:spPr bwMode="auto">
              <a:xfrm>
                <a:off x="3507" y="1008"/>
                <a:ext cx="8"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12" name="Line 43"/>
              <p:cNvSpPr>
                <a:spLocks noChangeShapeType="1"/>
              </p:cNvSpPr>
              <p:nvPr/>
            </p:nvSpPr>
            <p:spPr bwMode="auto">
              <a:xfrm>
                <a:off x="3507" y="1010"/>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13" name="Line 44"/>
              <p:cNvSpPr>
                <a:spLocks noChangeShapeType="1"/>
              </p:cNvSpPr>
              <p:nvPr/>
            </p:nvSpPr>
            <p:spPr bwMode="auto">
              <a:xfrm flipH="1">
                <a:off x="3512" y="1017"/>
                <a:ext cx="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14" name="Line 45"/>
              <p:cNvSpPr>
                <a:spLocks noChangeShapeType="1"/>
              </p:cNvSpPr>
              <p:nvPr/>
            </p:nvSpPr>
            <p:spPr bwMode="auto">
              <a:xfrm>
                <a:off x="3512" y="1037"/>
                <a:ext cx="12"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15" name="Line 46"/>
              <p:cNvSpPr>
                <a:spLocks noChangeShapeType="1"/>
              </p:cNvSpPr>
              <p:nvPr/>
            </p:nvSpPr>
            <p:spPr bwMode="auto">
              <a:xfrm>
                <a:off x="3510" y="1038"/>
                <a:ext cx="1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16" name="Line 47"/>
              <p:cNvSpPr>
                <a:spLocks noChangeShapeType="1"/>
              </p:cNvSpPr>
              <p:nvPr/>
            </p:nvSpPr>
            <p:spPr bwMode="auto">
              <a:xfrm flipH="1">
                <a:off x="3517" y="1044"/>
                <a:ext cx="7"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17" name="Line 48"/>
              <p:cNvSpPr>
                <a:spLocks noChangeShapeType="1"/>
              </p:cNvSpPr>
              <p:nvPr/>
            </p:nvSpPr>
            <p:spPr bwMode="auto">
              <a:xfrm flipH="1">
                <a:off x="3518" y="1046"/>
                <a:ext cx="8"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18" name="Line 49"/>
              <p:cNvSpPr>
                <a:spLocks noChangeShapeType="1"/>
              </p:cNvSpPr>
              <p:nvPr/>
            </p:nvSpPr>
            <p:spPr bwMode="auto">
              <a:xfrm>
                <a:off x="3517" y="1080"/>
                <a:ext cx="2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19" name="Line 50"/>
              <p:cNvSpPr>
                <a:spLocks noChangeShapeType="1"/>
              </p:cNvSpPr>
              <p:nvPr/>
            </p:nvSpPr>
            <p:spPr bwMode="auto">
              <a:xfrm>
                <a:off x="3518" y="1080"/>
                <a:ext cx="2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20" name="Line 51"/>
              <p:cNvSpPr>
                <a:spLocks noChangeShapeType="1"/>
              </p:cNvSpPr>
              <p:nvPr/>
            </p:nvSpPr>
            <p:spPr bwMode="auto">
              <a:xfrm flipH="1">
                <a:off x="3510" y="1014"/>
                <a:ext cx="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21" name="Line 52"/>
              <p:cNvSpPr>
                <a:spLocks noChangeShapeType="1"/>
              </p:cNvSpPr>
              <p:nvPr/>
            </p:nvSpPr>
            <p:spPr bwMode="auto">
              <a:xfrm flipH="1">
                <a:off x="3506" y="99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22" name="Line 53"/>
              <p:cNvSpPr>
                <a:spLocks noChangeShapeType="1"/>
              </p:cNvSpPr>
              <p:nvPr/>
            </p:nvSpPr>
            <p:spPr bwMode="auto">
              <a:xfrm flipH="1">
                <a:off x="3493" y="1003"/>
                <a:ext cx="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23" name="Line 54"/>
              <p:cNvSpPr>
                <a:spLocks noChangeShapeType="1"/>
              </p:cNvSpPr>
              <p:nvPr/>
            </p:nvSpPr>
            <p:spPr bwMode="auto">
              <a:xfrm flipH="1">
                <a:off x="3506" y="999"/>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24" name="Line 55"/>
              <p:cNvSpPr>
                <a:spLocks noChangeShapeType="1"/>
              </p:cNvSpPr>
              <p:nvPr/>
            </p:nvSpPr>
            <p:spPr bwMode="auto">
              <a:xfrm flipH="1">
                <a:off x="3493" y="1005"/>
                <a:ext cx="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25" name="Line 56"/>
              <p:cNvSpPr>
                <a:spLocks noChangeShapeType="1"/>
              </p:cNvSpPr>
              <p:nvPr/>
            </p:nvSpPr>
            <p:spPr bwMode="auto">
              <a:xfrm>
                <a:off x="3508" y="1022"/>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26" name="Line 57"/>
              <p:cNvSpPr>
                <a:spLocks noChangeShapeType="1"/>
              </p:cNvSpPr>
              <p:nvPr/>
            </p:nvSpPr>
            <p:spPr bwMode="auto">
              <a:xfrm>
                <a:off x="3514" y="1026"/>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27" name="Line 58"/>
              <p:cNvSpPr>
                <a:spLocks noChangeShapeType="1"/>
              </p:cNvSpPr>
              <p:nvPr/>
            </p:nvSpPr>
            <p:spPr bwMode="auto">
              <a:xfrm>
                <a:off x="3514" y="1027"/>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28" name="Line 59"/>
              <p:cNvSpPr>
                <a:spLocks noChangeShapeType="1"/>
              </p:cNvSpPr>
              <p:nvPr/>
            </p:nvSpPr>
            <p:spPr bwMode="auto">
              <a:xfrm flipH="1">
                <a:off x="3514" y="1033"/>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29" name="Line 60"/>
              <p:cNvSpPr>
                <a:spLocks noChangeShapeType="1"/>
              </p:cNvSpPr>
              <p:nvPr/>
            </p:nvSpPr>
            <p:spPr bwMode="auto">
              <a:xfrm flipH="1">
                <a:off x="3513" y="1032"/>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30" name="Line 61"/>
              <p:cNvSpPr>
                <a:spLocks noChangeShapeType="1"/>
              </p:cNvSpPr>
              <p:nvPr/>
            </p:nvSpPr>
            <p:spPr bwMode="auto">
              <a:xfrm flipH="1" flipV="1">
                <a:off x="3508" y="102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31" name="Line 62"/>
              <p:cNvSpPr>
                <a:spLocks noChangeShapeType="1"/>
              </p:cNvSpPr>
              <p:nvPr/>
            </p:nvSpPr>
            <p:spPr bwMode="auto">
              <a:xfrm flipH="1">
                <a:off x="3498" y="1042"/>
                <a:ext cx="8"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32" name="Line 63"/>
              <p:cNvSpPr>
                <a:spLocks noChangeShapeType="1"/>
              </p:cNvSpPr>
              <p:nvPr/>
            </p:nvSpPr>
            <p:spPr bwMode="auto">
              <a:xfrm flipH="1">
                <a:off x="3486" y="1048"/>
                <a:ext cx="10"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33" name="Line 64"/>
              <p:cNvSpPr>
                <a:spLocks noChangeShapeType="1"/>
              </p:cNvSpPr>
              <p:nvPr/>
            </p:nvSpPr>
            <p:spPr bwMode="auto">
              <a:xfrm flipH="1">
                <a:off x="3500" y="1043"/>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34" name="Line 65"/>
              <p:cNvSpPr>
                <a:spLocks noChangeShapeType="1"/>
              </p:cNvSpPr>
              <p:nvPr/>
            </p:nvSpPr>
            <p:spPr bwMode="auto">
              <a:xfrm flipH="1">
                <a:off x="3486" y="1048"/>
                <a:ext cx="1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35" name="Line 66"/>
              <p:cNvSpPr>
                <a:spLocks noChangeShapeType="1"/>
              </p:cNvSpPr>
              <p:nvPr/>
            </p:nvSpPr>
            <p:spPr bwMode="auto">
              <a:xfrm>
                <a:off x="3486" y="1056"/>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36" name="Line 67"/>
              <p:cNvSpPr>
                <a:spLocks noChangeShapeType="1"/>
              </p:cNvSpPr>
              <p:nvPr/>
            </p:nvSpPr>
            <p:spPr bwMode="auto">
              <a:xfrm>
                <a:off x="3494" y="1061"/>
                <a:ext cx="15"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37" name="Line 68"/>
              <p:cNvSpPr>
                <a:spLocks noChangeShapeType="1"/>
              </p:cNvSpPr>
              <p:nvPr/>
            </p:nvSpPr>
            <p:spPr bwMode="auto">
              <a:xfrm>
                <a:off x="3493" y="1062"/>
                <a:ext cx="1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38" name="Line 69"/>
              <p:cNvSpPr>
                <a:spLocks noChangeShapeType="1"/>
              </p:cNvSpPr>
              <p:nvPr/>
            </p:nvSpPr>
            <p:spPr bwMode="auto">
              <a:xfrm flipH="1" flipV="1">
                <a:off x="3486" y="1057"/>
                <a:ext cx="5"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39" name="Line 70"/>
              <p:cNvSpPr>
                <a:spLocks noChangeShapeType="1"/>
              </p:cNvSpPr>
              <p:nvPr/>
            </p:nvSpPr>
            <p:spPr bwMode="auto">
              <a:xfrm>
                <a:off x="3519" y="1077"/>
                <a:ext cx="1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40" name="Line 71"/>
              <p:cNvSpPr>
                <a:spLocks noChangeShapeType="1"/>
              </p:cNvSpPr>
              <p:nvPr/>
            </p:nvSpPr>
            <p:spPr bwMode="auto">
              <a:xfrm>
                <a:off x="3519" y="1078"/>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41" name="Line 72"/>
              <p:cNvSpPr>
                <a:spLocks noChangeShapeType="1"/>
              </p:cNvSpPr>
              <p:nvPr/>
            </p:nvSpPr>
            <p:spPr bwMode="auto">
              <a:xfrm flipH="1" flipV="1">
                <a:off x="3515" y="1075"/>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42" name="Line 73"/>
              <p:cNvSpPr>
                <a:spLocks noChangeShapeType="1"/>
              </p:cNvSpPr>
              <p:nvPr/>
            </p:nvSpPr>
            <p:spPr bwMode="auto">
              <a:xfrm flipH="1" flipV="1">
                <a:off x="3516" y="1076"/>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43" name="Line 74"/>
              <p:cNvSpPr>
                <a:spLocks noChangeShapeType="1"/>
              </p:cNvSpPr>
              <p:nvPr/>
            </p:nvSpPr>
            <p:spPr bwMode="auto">
              <a:xfrm>
                <a:off x="3481" y="1021"/>
                <a:ext cx="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44" name="Line 75"/>
              <p:cNvSpPr>
                <a:spLocks noChangeShapeType="1"/>
              </p:cNvSpPr>
              <p:nvPr/>
            </p:nvSpPr>
            <p:spPr bwMode="auto">
              <a:xfrm>
                <a:off x="3480" y="1023"/>
                <a:ext cx="2"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45" name="Line 76"/>
              <p:cNvSpPr>
                <a:spLocks noChangeShapeType="1"/>
              </p:cNvSpPr>
              <p:nvPr/>
            </p:nvSpPr>
            <p:spPr bwMode="auto">
              <a:xfrm flipH="1">
                <a:off x="3474" y="1039"/>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46" name="Line 77"/>
              <p:cNvSpPr>
                <a:spLocks noChangeShapeType="1"/>
              </p:cNvSpPr>
              <p:nvPr/>
            </p:nvSpPr>
            <p:spPr bwMode="auto">
              <a:xfrm flipH="1">
                <a:off x="3473" y="1037"/>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47" name="Line 78"/>
              <p:cNvSpPr>
                <a:spLocks noChangeShapeType="1"/>
              </p:cNvSpPr>
              <p:nvPr/>
            </p:nvSpPr>
            <p:spPr bwMode="auto">
              <a:xfrm>
                <a:off x="3474" y="1053"/>
                <a:ext cx="5"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48" name="Line 79"/>
              <p:cNvSpPr>
                <a:spLocks noChangeShapeType="1"/>
              </p:cNvSpPr>
              <p:nvPr/>
            </p:nvSpPr>
            <p:spPr bwMode="auto">
              <a:xfrm>
                <a:off x="3472" y="1053"/>
                <a:ext cx="5"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49" name="Line 80"/>
              <p:cNvSpPr>
                <a:spLocks noChangeShapeType="1"/>
              </p:cNvSpPr>
              <p:nvPr/>
            </p:nvSpPr>
            <p:spPr bwMode="auto">
              <a:xfrm flipH="1">
                <a:off x="3471" y="1073"/>
                <a:ext cx="7"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50" name="Line 81"/>
              <p:cNvSpPr>
                <a:spLocks noChangeShapeType="1"/>
              </p:cNvSpPr>
              <p:nvPr/>
            </p:nvSpPr>
            <p:spPr bwMode="auto">
              <a:xfrm flipH="1">
                <a:off x="3456" y="1085"/>
                <a:ext cx="1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51" name="Line 82"/>
              <p:cNvSpPr>
                <a:spLocks noChangeShapeType="1"/>
              </p:cNvSpPr>
              <p:nvPr/>
            </p:nvSpPr>
            <p:spPr bwMode="auto">
              <a:xfrm flipH="1">
                <a:off x="3471" y="107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52" name="Line 83"/>
              <p:cNvSpPr>
                <a:spLocks noChangeShapeType="1"/>
              </p:cNvSpPr>
              <p:nvPr/>
            </p:nvSpPr>
            <p:spPr bwMode="auto">
              <a:xfrm flipH="1">
                <a:off x="3458" y="1084"/>
                <a:ext cx="12"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53" name="Line 84"/>
              <p:cNvSpPr>
                <a:spLocks noChangeShapeType="1"/>
              </p:cNvSpPr>
              <p:nvPr/>
            </p:nvSpPr>
            <p:spPr bwMode="auto">
              <a:xfrm flipH="1">
                <a:off x="3517" y="1091"/>
                <a:ext cx="2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54" name="Line 85"/>
              <p:cNvSpPr>
                <a:spLocks noChangeShapeType="1"/>
              </p:cNvSpPr>
              <p:nvPr/>
            </p:nvSpPr>
            <p:spPr bwMode="auto">
              <a:xfrm flipH="1">
                <a:off x="3485" y="1091"/>
                <a:ext cx="2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55" name="Line 86"/>
              <p:cNvSpPr>
                <a:spLocks noChangeShapeType="1"/>
              </p:cNvSpPr>
              <p:nvPr/>
            </p:nvSpPr>
            <p:spPr bwMode="auto">
              <a:xfrm flipH="1">
                <a:off x="3518" y="1095"/>
                <a:ext cx="2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56" name="Line 87"/>
              <p:cNvSpPr>
                <a:spLocks noChangeShapeType="1"/>
              </p:cNvSpPr>
              <p:nvPr/>
            </p:nvSpPr>
            <p:spPr bwMode="auto">
              <a:xfrm flipH="1">
                <a:off x="3492" y="1095"/>
                <a:ext cx="2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57" name="Line 88"/>
              <p:cNvSpPr>
                <a:spLocks noChangeShapeType="1"/>
              </p:cNvSpPr>
              <p:nvPr/>
            </p:nvSpPr>
            <p:spPr bwMode="auto">
              <a:xfrm flipH="1">
                <a:off x="3480" y="1095"/>
                <a:ext cx="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58" name="Line 89"/>
              <p:cNvSpPr>
                <a:spLocks noChangeShapeType="1"/>
              </p:cNvSpPr>
              <p:nvPr/>
            </p:nvSpPr>
            <p:spPr bwMode="auto">
              <a:xfrm flipH="1">
                <a:off x="3464" y="1091"/>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59" name="Line 90"/>
              <p:cNvSpPr>
                <a:spLocks noChangeShapeType="1"/>
              </p:cNvSpPr>
              <p:nvPr/>
            </p:nvSpPr>
            <p:spPr bwMode="auto">
              <a:xfrm flipH="1">
                <a:off x="3459" y="1095"/>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60" name="Line 91"/>
              <p:cNvSpPr>
                <a:spLocks noChangeShapeType="1"/>
              </p:cNvSpPr>
              <p:nvPr/>
            </p:nvSpPr>
            <p:spPr bwMode="auto">
              <a:xfrm flipH="1">
                <a:off x="3461" y="1097"/>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61" name="Line 92"/>
              <p:cNvSpPr>
                <a:spLocks noChangeShapeType="1"/>
              </p:cNvSpPr>
              <p:nvPr/>
            </p:nvSpPr>
            <p:spPr bwMode="auto">
              <a:xfrm>
                <a:off x="3481" y="1095"/>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62" name="Line 93"/>
              <p:cNvSpPr>
                <a:spLocks noChangeShapeType="1"/>
              </p:cNvSpPr>
              <p:nvPr/>
            </p:nvSpPr>
            <p:spPr bwMode="auto">
              <a:xfrm>
                <a:off x="3476" y="1095"/>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63" name="Line 94"/>
              <p:cNvSpPr>
                <a:spLocks noChangeShapeType="1"/>
              </p:cNvSpPr>
              <p:nvPr/>
            </p:nvSpPr>
            <p:spPr bwMode="auto">
              <a:xfrm flipH="1">
                <a:off x="3458" y="1092"/>
                <a:ext cx="1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64" name="Line 95"/>
              <p:cNvSpPr>
                <a:spLocks noChangeShapeType="1"/>
              </p:cNvSpPr>
              <p:nvPr/>
            </p:nvSpPr>
            <p:spPr bwMode="auto">
              <a:xfrm flipH="1">
                <a:off x="3455" y="1095"/>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65" name="Line 96"/>
              <p:cNvSpPr>
                <a:spLocks noChangeShapeType="1"/>
              </p:cNvSpPr>
              <p:nvPr/>
            </p:nvSpPr>
            <p:spPr bwMode="auto">
              <a:xfrm>
                <a:off x="3482" y="1095"/>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66" name="Line 97"/>
              <p:cNvSpPr>
                <a:spLocks noChangeShapeType="1"/>
              </p:cNvSpPr>
              <p:nvPr/>
            </p:nvSpPr>
            <p:spPr bwMode="auto">
              <a:xfrm>
                <a:off x="3481" y="1097"/>
                <a:ext cx="1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67" name="Line 98"/>
              <p:cNvSpPr>
                <a:spLocks noChangeShapeType="1"/>
              </p:cNvSpPr>
              <p:nvPr/>
            </p:nvSpPr>
            <p:spPr bwMode="auto">
              <a:xfrm>
                <a:off x="3455" y="1112"/>
                <a:ext cx="6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68" name="Line 99"/>
              <p:cNvSpPr>
                <a:spLocks noChangeShapeType="1"/>
              </p:cNvSpPr>
              <p:nvPr/>
            </p:nvSpPr>
            <p:spPr bwMode="auto">
              <a:xfrm flipH="1">
                <a:off x="3520" y="1095"/>
                <a:ext cx="2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69" name="Line 100"/>
              <p:cNvSpPr>
                <a:spLocks noChangeShapeType="1"/>
              </p:cNvSpPr>
              <p:nvPr/>
            </p:nvSpPr>
            <p:spPr bwMode="auto">
              <a:xfrm flipH="1">
                <a:off x="3524" y="1100"/>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70" name="Line 101"/>
              <p:cNvSpPr>
                <a:spLocks noChangeShapeType="1"/>
              </p:cNvSpPr>
              <p:nvPr/>
            </p:nvSpPr>
            <p:spPr bwMode="auto">
              <a:xfrm flipH="1">
                <a:off x="3455" y="1116"/>
                <a:ext cx="5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71" name="Line 102"/>
              <p:cNvSpPr>
                <a:spLocks noChangeShapeType="1"/>
              </p:cNvSpPr>
              <p:nvPr/>
            </p:nvSpPr>
            <p:spPr bwMode="auto">
              <a:xfrm flipH="1">
                <a:off x="3256" y="1098"/>
                <a:ext cx="197"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72" name="Line 103"/>
              <p:cNvSpPr>
                <a:spLocks noChangeShapeType="1"/>
              </p:cNvSpPr>
              <p:nvPr/>
            </p:nvSpPr>
            <p:spPr bwMode="auto">
              <a:xfrm flipH="1">
                <a:off x="3316" y="1102"/>
                <a:ext cx="13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73" name="Line 104"/>
              <p:cNvSpPr>
                <a:spLocks noChangeShapeType="1"/>
              </p:cNvSpPr>
              <p:nvPr/>
            </p:nvSpPr>
            <p:spPr bwMode="auto">
              <a:xfrm flipH="1">
                <a:off x="3256" y="1112"/>
                <a:ext cx="194"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74" name="Line 105"/>
              <p:cNvSpPr>
                <a:spLocks noChangeShapeType="1"/>
              </p:cNvSpPr>
              <p:nvPr/>
            </p:nvSpPr>
            <p:spPr bwMode="auto">
              <a:xfrm flipH="1">
                <a:off x="3269" y="1116"/>
                <a:ext cx="181"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75" name="Line 106"/>
              <p:cNvSpPr>
                <a:spLocks noChangeShapeType="1"/>
              </p:cNvSpPr>
              <p:nvPr/>
            </p:nvSpPr>
            <p:spPr bwMode="auto">
              <a:xfrm>
                <a:off x="3450"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76" name="Line 107"/>
              <p:cNvSpPr>
                <a:spLocks noChangeShapeType="1"/>
              </p:cNvSpPr>
              <p:nvPr/>
            </p:nvSpPr>
            <p:spPr bwMode="auto">
              <a:xfrm flipH="1" flipV="1">
                <a:off x="3269" y="1161"/>
                <a:ext cx="17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77" name="Line 108"/>
              <p:cNvSpPr>
                <a:spLocks noChangeShapeType="1"/>
              </p:cNvSpPr>
              <p:nvPr/>
            </p:nvSpPr>
            <p:spPr bwMode="auto">
              <a:xfrm flipH="1" flipV="1">
                <a:off x="3256" y="1164"/>
                <a:ext cx="18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78" name="Line 109"/>
              <p:cNvSpPr>
                <a:spLocks noChangeShapeType="1"/>
              </p:cNvSpPr>
              <p:nvPr/>
            </p:nvSpPr>
            <p:spPr bwMode="auto">
              <a:xfrm>
                <a:off x="3455"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79" name="Line 110"/>
              <p:cNvSpPr>
                <a:spLocks noChangeShapeType="1"/>
              </p:cNvSpPr>
              <p:nvPr/>
            </p:nvSpPr>
            <p:spPr bwMode="auto">
              <a:xfrm>
                <a:off x="3514"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80" name="Line 111"/>
              <p:cNvSpPr>
                <a:spLocks noChangeShapeType="1"/>
              </p:cNvSpPr>
              <p:nvPr/>
            </p:nvSpPr>
            <p:spPr bwMode="auto">
              <a:xfrm flipH="1">
                <a:off x="3463" y="1172"/>
                <a:ext cx="4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81" name="Line 112"/>
              <p:cNvSpPr>
                <a:spLocks noChangeShapeType="1"/>
              </p:cNvSpPr>
              <p:nvPr/>
            </p:nvSpPr>
            <p:spPr bwMode="auto">
              <a:xfrm flipH="1">
                <a:off x="3455" y="1151"/>
                <a:ext cx="2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82" name="Line 113"/>
              <p:cNvSpPr>
                <a:spLocks noChangeShapeType="1"/>
              </p:cNvSpPr>
              <p:nvPr/>
            </p:nvSpPr>
            <p:spPr bwMode="auto">
              <a:xfrm flipH="1">
                <a:off x="3434" y="1153"/>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83" name="Line 114"/>
              <p:cNvSpPr>
                <a:spLocks noChangeShapeType="1"/>
              </p:cNvSpPr>
              <p:nvPr/>
            </p:nvSpPr>
            <p:spPr bwMode="auto">
              <a:xfrm flipH="1">
                <a:off x="3397" y="1153"/>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84" name="Line 115"/>
              <p:cNvSpPr>
                <a:spLocks noChangeShapeType="1"/>
              </p:cNvSpPr>
              <p:nvPr/>
            </p:nvSpPr>
            <p:spPr bwMode="auto">
              <a:xfrm flipH="1">
                <a:off x="3377" y="1155"/>
                <a:ext cx="17"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85" name="Line 116"/>
              <p:cNvSpPr>
                <a:spLocks noChangeShapeType="1"/>
              </p:cNvSpPr>
              <p:nvPr/>
            </p:nvSpPr>
            <p:spPr bwMode="auto">
              <a:xfrm flipH="1">
                <a:off x="3344" y="1156"/>
                <a:ext cx="30"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86" name="Line 117"/>
              <p:cNvSpPr>
                <a:spLocks noChangeShapeType="1"/>
              </p:cNvSpPr>
              <p:nvPr/>
            </p:nvSpPr>
            <p:spPr bwMode="auto">
              <a:xfrm flipH="1">
                <a:off x="3269" y="1157"/>
                <a:ext cx="7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87" name="Line 118"/>
              <p:cNvSpPr>
                <a:spLocks noChangeShapeType="1"/>
              </p:cNvSpPr>
              <p:nvPr/>
            </p:nvSpPr>
            <p:spPr bwMode="auto">
              <a:xfrm flipH="1">
                <a:off x="3455" y="1154"/>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88" name="Line 119"/>
              <p:cNvSpPr>
                <a:spLocks noChangeShapeType="1"/>
              </p:cNvSpPr>
              <p:nvPr/>
            </p:nvSpPr>
            <p:spPr bwMode="auto">
              <a:xfrm flipH="1">
                <a:off x="3437" y="1156"/>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89" name="Line 120"/>
              <p:cNvSpPr>
                <a:spLocks noChangeShapeType="1"/>
              </p:cNvSpPr>
              <p:nvPr/>
            </p:nvSpPr>
            <p:spPr bwMode="auto">
              <a:xfrm flipH="1">
                <a:off x="3395" y="1157"/>
                <a:ext cx="3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90" name="Line 121"/>
              <p:cNvSpPr>
                <a:spLocks noChangeShapeType="1"/>
              </p:cNvSpPr>
              <p:nvPr/>
            </p:nvSpPr>
            <p:spPr bwMode="auto">
              <a:xfrm flipH="1">
                <a:off x="3380" y="1158"/>
                <a:ext cx="1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91" name="Line 122"/>
              <p:cNvSpPr>
                <a:spLocks noChangeShapeType="1"/>
              </p:cNvSpPr>
              <p:nvPr/>
            </p:nvSpPr>
            <p:spPr bwMode="auto">
              <a:xfrm flipH="1">
                <a:off x="3341" y="1159"/>
                <a:ext cx="36"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92" name="Line 123"/>
              <p:cNvSpPr>
                <a:spLocks noChangeShapeType="1"/>
              </p:cNvSpPr>
              <p:nvPr/>
            </p:nvSpPr>
            <p:spPr bwMode="auto">
              <a:xfrm flipH="1">
                <a:off x="3294" y="1161"/>
                <a:ext cx="4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93" name="Line 124"/>
              <p:cNvSpPr>
                <a:spLocks noChangeShapeType="1"/>
              </p:cNvSpPr>
              <p:nvPr/>
            </p:nvSpPr>
            <p:spPr bwMode="auto">
              <a:xfrm>
                <a:off x="3436" y="1107"/>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94" name="Line 125"/>
              <p:cNvSpPr>
                <a:spLocks noChangeShapeType="1"/>
              </p:cNvSpPr>
              <p:nvPr/>
            </p:nvSpPr>
            <p:spPr bwMode="auto">
              <a:xfrm>
                <a:off x="3445" y="1118"/>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95" name="Line 126"/>
              <p:cNvSpPr>
                <a:spLocks noChangeShapeType="1"/>
              </p:cNvSpPr>
              <p:nvPr/>
            </p:nvSpPr>
            <p:spPr bwMode="auto">
              <a:xfrm>
                <a:off x="3434" y="1108"/>
                <a:ext cx="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96" name="Line 127"/>
              <p:cNvSpPr>
                <a:spLocks noChangeShapeType="1"/>
              </p:cNvSpPr>
              <p:nvPr/>
            </p:nvSpPr>
            <p:spPr bwMode="auto">
              <a:xfrm>
                <a:off x="3443" y="1118"/>
                <a:ext cx="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97" name="Line 128"/>
              <p:cNvSpPr>
                <a:spLocks noChangeShapeType="1"/>
              </p:cNvSpPr>
              <p:nvPr/>
            </p:nvSpPr>
            <p:spPr bwMode="auto">
              <a:xfrm>
                <a:off x="3455" y="1128"/>
                <a:ext cx="19"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98" name="Line 129"/>
              <p:cNvSpPr>
                <a:spLocks noChangeShapeType="1"/>
              </p:cNvSpPr>
              <p:nvPr/>
            </p:nvSpPr>
            <p:spPr bwMode="auto">
              <a:xfrm>
                <a:off x="3455" y="1131"/>
                <a:ext cx="16"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7999" name="Line 130"/>
              <p:cNvSpPr>
                <a:spLocks noChangeShapeType="1"/>
              </p:cNvSpPr>
              <p:nvPr/>
            </p:nvSpPr>
            <p:spPr bwMode="auto">
              <a:xfrm flipH="1">
                <a:off x="3428" y="1108"/>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00" name="Line 131"/>
              <p:cNvSpPr>
                <a:spLocks noChangeShapeType="1"/>
              </p:cNvSpPr>
              <p:nvPr/>
            </p:nvSpPr>
            <p:spPr bwMode="auto">
              <a:xfrm flipH="1">
                <a:off x="3425" y="1109"/>
                <a:ext cx="5"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01" name="Line 132"/>
              <p:cNvSpPr>
                <a:spLocks noChangeShapeType="1"/>
              </p:cNvSpPr>
              <p:nvPr/>
            </p:nvSpPr>
            <p:spPr bwMode="auto">
              <a:xfrm flipH="1">
                <a:off x="3419" y="112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02" name="Line 133"/>
              <p:cNvSpPr>
                <a:spLocks noChangeShapeType="1"/>
              </p:cNvSpPr>
              <p:nvPr/>
            </p:nvSpPr>
            <p:spPr bwMode="auto">
              <a:xfrm flipH="1">
                <a:off x="3418" y="1123"/>
                <a:ext cx="4"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03" name="Line 134"/>
              <p:cNvSpPr>
                <a:spLocks noChangeShapeType="1"/>
              </p:cNvSpPr>
              <p:nvPr/>
            </p:nvSpPr>
            <p:spPr bwMode="auto">
              <a:xfrm flipH="1">
                <a:off x="3405" y="1134"/>
                <a:ext cx="13"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04" name="Line 135"/>
              <p:cNvSpPr>
                <a:spLocks noChangeShapeType="1"/>
              </p:cNvSpPr>
              <p:nvPr/>
            </p:nvSpPr>
            <p:spPr bwMode="auto">
              <a:xfrm flipH="1">
                <a:off x="3402" y="1132"/>
                <a:ext cx="1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05" name="Line 136"/>
              <p:cNvSpPr>
                <a:spLocks noChangeShapeType="1"/>
              </p:cNvSpPr>
              <p:nvPr/>
            </p:nvSpPr>
            <p:spPr bwMode="auto">
              <a:xfrm>
                <a:off x="3414" y="1125"/>
                <a:ext cx="3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06" name="Line 137"/>
              <p:cNvSpPr>
                <a:spLocks noChangeShapeType="1"/>
              </p:cNvSpPr>
              <p:nvPr/>
            </p:nvSpPr>
            <p:spPr bwMode="auto">
              <a:xfrm>
                <a:off x="3414" y="1127"/>
                <a:ext cx="29"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07" name="Line 138"/>
              <p:cNvSpPr>
                <a:spLocks noChangeShapeType="1"/>
              </p:cNvSpPr>
              <p:nvPr/>
            </p:nvSpPr>
            <p:spPr bwMode="auto">
              <a:xfrm flipH="1">
                <a:off x="3387" y="1125"/>
                <a:ext cx="25"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08" name="Line 139"/>
              <p:cNvSpPr>
                <a:spLocks noChangeShapeType="1"/>
              </p:cNvSpPr>
              <p:nvPr/>
            </p:nvSpPr>
            <p:spPr bwMode="auto">
              <a:xfrm>
                <a:off x="3361" y="1138"/>
                <a:ext cx="26"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09" name="Line 140"/>
              <p:cNvSpPr>
                <a:spLocks noChangeShapeType="1"/>
              </p:cNvSpPr>
              <p:nvPr/>
            </p:nvSpPr>
            <p:spPr bwMode="auto">
              <a:xfrm flipH="1">
                <a:off x="3388" y="1127"/>
                <a:ext cx="26"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10" name="Line 141"/>
              <p:cNvSpPr>
                <a:spLocks noChangeShapeType="1"/>
              </p:cNvSpPr>
              <p:nvPr/>
            </p:nvSpPr>
            <p:spPr bwMode="auto">
              <a:xfrm>
                <a:off x="3360" y="1140"/>
                <a:ext cx="2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11" name="Line 142"/>
              <p:cNvSpPr>
                <a:spLocks noChangeShapeType="1"/>
              </p:cNvSpPr>
              <p:nvPr/>
            </p:nvSpPr>
            <p:spPr bwMode="auto">
              <a:xfrm flipH="1">
                <a:off x="3335" y="1138"/>
                <a:ext cx="24"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12" name="Line 143"/>
              <p:cNvSpPr>
                <a:spLocks noChangeShapeType="1"/>
              </p:cNvSpPr>
              <p:nvPr/>
            </p:nvSpPr>
            <p:spPr bwMode="auto">
              <a:xfrm flipH="1">
                <a:off x="3337" y="1140"/>
                <a:ext cx="22"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13" name="Line 144"/>
              <p:cNvSpPr>
                <a:spLocks noChangeShapeType="1"/>
              </p:cNvSpPr>
              <p:nvPr/>
            </p:nvSpPr>
            <p:spPr bwMode="auto">
              <a:xfrm>
                <a:off x="3375" y="1126"/>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14" name="Line 145"/>
              <p:cNvSpPr>
                <a:spLocks noChangeShapeType="1"/>
              </p:cNvSpPr>
              <p:nvPr/>
            </p:nvSpPr>
            <p:spPr bwMode="auto">
              <a:xfrm>
                <a:off x="3382" y="1133"/>
                <a:ext cx="15"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15" name="Line 146"/>
              <p:cNvSpPr>
                <a:spLocks noChangeShapeType="1"/>
              </p:cNvSpPr>
              <p:nvPr/>
            </p:nvSpPr>
            <p:spPr bwMode="auto">
              <a:xfrm>
                <a:off x="3380" y="1134"/>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16" name="Line 147"/>
              <p:cNvSpPr>
                <a:spLocks noChangeShapeType="1"/>
              </p:cNvSpPr>
              <p:nvPr/>
            </p:nvSpPr>
            <p:spPr bwMode="auto">
              <a:xfrm>
                <a:off x="3375" y="1128"/>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17" name="Line 148"/>
              <p:cNvSpPr>
                <a:spLocks noChangeShapeType="1"/>
              </p:cNvSpPr>
              <p:nvPr/>
            </p:nvSpPr>
            <p:spPr bwMode="auto">
              <a:xfrm flipH="1">
                <a:off x="3373" y="1128"/>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18" name="Line 149"/>
              <p:cNvSpPr>
                <a:spLocks noChangeShapeType="1"/>
              </p:cNvSpPr>
              <p:nvPr/>
            </p:nvSpPr>
            <p:spPr bwMode="auto">
              <a:xfrm flipH="1">
                <a:off x="3368" y="1127"/>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19" name="Line 150"/>
              <p:cNvSpPr>
                <a:spLocks noChangeShapeType="1"/>
              </p:cNvSpPr>
              <p:nvPr/>
            </p:nvSpPr>
            <p:spPr bwMode="auto">
              <a:xfrm flipH="1">
                <a:off x="3364" y="1136"/>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20" name="Line 151"/>
              <p:cNvSpPr>
                <a:spLocks noChangeShapeType="1"/>
              </p:cNvSpPr>
              <p:nvPr/>
            </p:nvSpPr>
            <p:spPr bwMode="auto">
              <a:xfrm flipH="1">
                <a:off x="3350" y="1142"/>
                <a:ext cx="12"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21" name="Line 152"/>
              <p:cNvSpPr>
                <a:spLocks noChangeShapeType="1"/>
              </p:cNvSpPr>
              <p:nvPr/>
            </p:nvSpPr>
            <p:spPr bwMode="auto">
              <a:xfrm flipH="1">
                <a:off x="3347" y="1141"/>
                <a:ext cx="1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22" name="Line 153"/>
              <p:cNvSpPr>
                <a:spLocks noChangeShapeType="1"/>
              </p:cNvSpPr>
              <p:nvPr/>
            </p:nvSpPr>
            <p:spPr bwMode="auto">
              <a:xfrm flipH="1">
                <a:off x="3362" y="1137"/>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23" name="Line 154"/>
              <p:cNvSpPr>
                <a:spLocks noChangeShapeType="1"/>
              </p:cNvSpPr>
              <p:nvPr/>
            </p:nvSpPr>
            <p:spPr bwMode="auto">
              <a:xfrm>
                <a:off x="3399" y="1152"/>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24" name="Line 155"/>
              <p:cNvSpPr>
                <a:spLocks noChangeShapeType="1"/>
              </p:cNvSpPr>
              <p:nvPr/>
            </p:nvSpPr>
            <p:spPr bwMode="auto">
              <a:xfrm>
                <a:off x="3397" y="1153"/>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25" name="Line 156"/>
              <p:cNvSpPr>
                <a:spLocks noChangeShapeType="1"/>
              </p:cNvSpPr>
              <p:nvPr/>
            </p:nvSpPr>
            <p:spPr bwMode="auto">
              <a:xfrm>
                <a:off x="3406" y="1157"/>
                <a:ext cx="3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26" name="Line 157"/>
              <p:cNvSpPr>
                <a:spLocks noChangeShapeType="1"/>
              </p:cNvSpPr>
              <p:nvPr/>
            </p:nvSpPr>
            <p:spPr bwMode="auto">
              <a:xfrm>
                <a:off x="3407" y="1160"/>
                <a:ext cx="2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27" name="Line 158"/>
              <p:cNvSpPr>
                <a:spLocks noChangeShapeType="1"/>
              </p:cNvSpPr>
              <p:nvPr/>
            </p:nvSpPr>
            <p:spPr bwMode="auto">
              <a:xfrm flipH="1">
                <a:off x="3390" y="1160"/>
                <a:ext cx="1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28" name="Line 159"/>
              <p:cNvSpPr>
                <a:spLocks noChangeShapeType="1"/>
              </p:cNvSpPr>
              <p:nvPr/>
            </p:nvSpPr>
            <p:spPr bwMode="auto">
              <a:xfrm flipH="1">
                <a:off x="3392" y="1158"/>
                <a:ext cx="1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29" name="Line 160"/>
              <p:cNvSpPr>
                <a:spLocks noChangeShapeType="1"/>
              </p:cNvSpPr>
              <p:nvPr/>
            </p:nvSpPr>
            <p:spPr bwMode="auto">
              <a:xfrm flipH="1">
                <a:off x="3378" y="1166"/>
                <a:ext cx="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30" name="Line 161"/>
              <p:cNvSpPr>
                <a:spLocks noChangeShapeType="1"/>
              </p:cNvSpPr>
              <p:nvPr/>
            </p:nvSpPr>
            <p:spPr bwMode="auto">
              <a:xfrm flipH="1">
                <a:off x="3385" y="1164"/>
                <a:ext cx="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31" name="Line 162"/>
              <p:cNvSpPr>
                <a:spLocks noChangeShapeType="1"/>
              </p:cNvSpPr>
              <p:nvPr/>
            </p:nvSpPr>
            <p:spPr bwMode="auto">
              <a:xfrm flipH="1">
                <a:off x="3382" y="1167"/>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32" name="Line 163"/>
              <p:cNvSpPr>
                <a:spLocks noChangeShapeType="1"/>
              </p:cNvSpPr>
              <p:nvPr/>
            </p:nvSpPr>
            <p:spPr bwMode="auto">
              <a:xfrm>
                <a:off x="3340" y="1162"/>
                <a:ext cx="1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33" name="Line 164"/>
              <p:cNvSpPr>
                <a:spLocks noChangeShapeType="1"/>
              </p:cNvSpPr>
              <p:nvPr/>
            </p:nvSpPr>
            <p:spPr bwMode="auto">
              <a:xfrm>
                <a:off x="3338" y="1163"/>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34" name="Line 165"/>
              <p:cNvSpPr>
                <a:spLocks noChangeShapeType="1"/>
              </p:cNvSpPr>
              <p:nvPr/>
            </p:nvSpPr>
            <p:spPr bwMode="auto">
              <a:xfrm flipH="1" flipV="1">
                <a:off x="3332" y="1161"/>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35" name="Line 166"/>
              <p:cNvSpPr>
                <a:spLocks noChangeShapeType="1"/>
              </p:cNvSpPr>
              <p:nvPr/>
            </p:nvSpPr>
            <p:spPr bwMode="auto">
              <a:xfrm>
                <a:off x="3546" y="1091"/>
                <a:ext cx="193" cy="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36" name="Line 167"/>
              <p:cNvSpPr>
                <a:spLocks noChangeShapeType="1"/>
              </p:cNvSpPr>
              <p:nvPr/>
            </p:nvSpPr>
            <p:spPr bwMode="auto">
              <a:xfrm>
                <a:off x="3520" y="1112"/>
                <a:ext cx="219"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37" name="Line 168"/>
              <p:cNvSpPr>
                <a:spLocks noChangeShapeType="1"/>
              </p:cNvSpPr>
              <p:nvPr/>
            </p:nvSpPr>
            <p:spPr bwMode="auto">
              <a:xfrm>
                <a:off x="3520" y="1116"/>
                <a:ext cx="202"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38" name="Line 169"/>
              <p:cNvSpPr>
                <a:spLocks noChangeShapeType="1"/>
              </p:cNvSpPr>
              <p:nvPr/>
            </p:nvSpPr>
            <p:spPr bwMode="auto">
              <a:xfrm flipV="1">
                <a:off x="3529" y="1160"/>
                <a:ext cx="19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39" name="Line 170"/>
              <p:cNvSpPr>
                <a:spLocks noChangeShapeType="1"/>
              </p:cNvSpPr>
              <p:nvPr/>
            </p:nvSpPr>
            <p:spPr bwMode="auto">
              <a:xfrm flipH="1">
                <a:off x="3532" y="1164"/>
                <a:ext cx="207"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40" name="Line 171"/>
              <p:cNvSpPr>
                <a:spLocks noChangeShapeType="1"/>
              </p:cNvSpPr>
              <p:nvPr/>
            </p:nvSpPr>
            <p:spPr bwMode="auto">
              <a:xfrm>
                <a:off x="3739" y="1160"/>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41" name="Line 172"/>
              <p:cNvSpPr>
                <a:spLocks noChangeShapeType="1"/>
              </p:cNvSpPr>
              <p:nvPr/>
            </p:nvSpPr>
            <p:spPr bwMode="auto">
              <a:xfrm>
                <a:off x="3546" y="1095"/>
                <a:ext cx="162"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42" name="Line 173"/>
              <p:cNvSpPr>
                <a:spLocks noChangeShapeType="1"/>
              </p:cNvSpPr>
              <p:nvPr/>
            </p:nvSpPr>
            <p:spPr bwMode="auto">
              <a:xfrm>
                <a:off x="3546" y="1095"/>
                <a:ext cx="0"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43" name="Line 174"/>
              <p:cNvSpPr>
                <a:spLocks noChangeShapeType="1"/>
              </p:cNvSpPr>
              <p:nvPr/>
            </p:nvSpPr>
            <p:spPr bwMode="auto">
              <a:xfrm>
                <a:off x="3540" y="1100"/>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44" name="Line 175"/>
              <p:cNvSpPr>
                <a:spLocks noChangeShapeType="1"/>
              </p:cNvSpPr>
              <p:nvPr/>
            </p:nvSpPr>
            <p:spPr bwMode="auto">
              <a:xfrm>
                <a:off x="3520" y="1117"/>
                <a:ext cx="0"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45" name="Line 176"/>
              <p:cNvSpPr>
                <a:spLocks noChangeShapeType="1"/>
              </p:cNvSpPr>
              <p:nvPr/>
            </p:nvSpPr>
            <p:spPr bwMode="auto">
              <a:xfrm flipV="1">
                <a:off x="3523" y="1124"/>
                <a:ext cx="3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46" name="Line 177"/>
              <p:cNvSpPr>
                <a:spLocks noChangeShapeType="1"/>
              </p:cNvSpPr>
              <p:nvPr/>
            </p:nvSpPr>
            <p:spPr bwMode="auto">
              <a:xfrm>
                <a:off x="3556" y="1124"/>
                <a:ext cx="2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47" name="Line 178"/>
              <p:cNvSpPr>
                <a:spLocks noChangeShapeType="1"/>
              </p:cNvSpPr>
              <p:nvPr/>
            </p:nvSpPr>
            <p:spPr bwMode="auto">
              <a:xfrm flipH="1">
                <a:off x="3583" y="1137"/>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48" name="Line 179"/>
              <p:cNvSpPr>
                <a:spLocks noChangeShapeType="1"/>
              </p:cNvSpPr>
              <p:nvPr/>
            </p:nvSpPr>
            <p:spPr bwMode="auto">
              <a:xfrm>
                <a:off x="3622" y="1138"/>
                <a:ext cx="25"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49" name="Line 180"/>
              <p:cNvSpPr>
                <a:spLocks noChangeShapeType="1"/>
              </p:cNvSpPr>
              <p:nvPr/>
            </p:nvSpPr>
            <p:spPr bwMode="auto">
              <a:xfrm flipH="1">
                <a:off x="3524" y="112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50" name="Line 181"/>
              <p:cNvSpPr>
                <a:spLocks noChangeShapeType="1"/>
              </p:cNvSpPr>
              <p:nvPr/>
            </p:nvSpPr>
            <p:spPr bwMode="auto">
              <a:xfrm>
                <a:off x="3555" y="1125"/>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51" name="Line 182"/>
              <p:cNvSpPr>
                <a:spLocks noChangeShapeType="1"/>
              </p:cNvSpPr>
              <p:nvPr/>
            </p:nvSpPr>
            <p:spPr bwMode="auto">
              <a:xfrm flipH="1">
                <a:off x="3584" y="1139"/>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52" name="Line 183"/>
              <p:cNvSpPr>
                <a:spLocks noChangeShapeType="1"/>
              </p:cNvSpPr>
              <p:nvPr/>
            </p:nvSpPr>
            <p:spPr bwMode="auto">
              <a:xfrm>
                <a:off x="3619" y="1139"/>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53" name="Line 184"/>
              <p:cNvSpPr>
                <a:spLocks noChangeShapeType="1"/>
              </p:cNvSpPr>
              <p:nvPr/>
            </p:nvSpPr>
            <p:spPr bwMode="auto">
              <a:xfrm>
                <a:off x="3637" y="1128"/>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54" name="Line 185"/>
              <p:cNvSpPr>
                <a:spLocks noChangeShapeType="1"/>
              </p:cNvSpPr>
              <p:nvPr/>
            </p:nvSpPr>
            <p:spPr bwMode="auto">
              <a:xfrm>
                <a:off x="3655" y="1146"/>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55" name="Line 186"/>
              <p:cNvSpPr>
                <a:spLocks noChangeShapeType="1"/>
              </p:cNvSpPr>
              <p:nvPr/>
            </p:nvSpPr>
            <p:spPr bwMode="auto">
              <a:xfrm>
                <a:off x="3636" y="1130"/>
                <a:ext cx="1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56" name="Line 187"/>
              <p:cNvSpPr>
                <a:spLocks noChangeShapeType="1"/>
              </p:cNvSpPr>
              <p:nvPr/>
            </p:nvSpPr>
            <p:spPr bwMode="auto">
              <a:xfrm>
                <a:off x="3651" y="1144"/>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57" name="Line 188"/>
              <p:cNvSpPr>
                <a:spLocks noChangeShapeType="1"/>
              </p:cNvSpPr>
              <p:nvPr/>
            </p:nvSpPr>
            <p:spPr bwMode="auto">
              <a:xfrm flipH="1">
                <a:off x="3566" y="1106"/>
                <a:ext cx="1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58" name="Line 189"/>
              <p:cNvSpPr>
                <a:spLocks noChangeShapeType="1"/>
              </p:cNvSpPr>
              <p:nvPr/>
            </p:nvSpPr>
            <p:spPr bwMode="auto">
              <a:xfrm flipH="1">
                <a:off x="3568" y="1108"/>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59" name="Line 190"/>
              <p:cNvSpPr>
                <a:spLocks noChangeShapeType="1"/>
              </p:cNvSpPr>
              <p:nvPr/>
            </p:nvSpPr>
            <p:spPr bwMode="auto">
              <a:xfrm>
                <a:off x="3580" y="1107"/>
                <a:ext cx="1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60" name="Line 191"/>
              <p:cNvSpPr>
                <a:spLocks noChangeShapeType="1"/>
              </p:cNvSpPr>
              <p:nvPr/>
            </p:nvSpPr>
            <p:spPr bwMode="auto">
              <a:xfrm>
                <a:off x="3595" y="1133"/>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61" name="Line 192"/>
              <p:cNvSpPr>
                <a:spLocks noChangeShapeType="1"/>
              </p:cNvSpPr>
              <p:nvPr/>
            </p:nvSpPr>
            <p:spPr bwMode="auto">
              <a:xfrm>
                <a:off x="3578" y="1108"/>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62" name="Line 193"/>
              <p:cNvSpPr>
                <a:spLocks noChangeShapeType="1"/>
              </p:cNvSpPr>
              <p:nvPr/>
            </p:nvSpPr>
            <p:spPr bwMode="auto">
              <a:xfrm>
                <a:off x="3593" y="1132"/>
                <a:ext cx="1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63" name="Line 194"/>
              <p:cNvSpPr>
                <a:spLocks noChangeShapeType="1"/>
              </p:cNvSpPr>
              <p:nvPr/>
            </p:nvSpPr>
            <p:spPr bwMode="auto">
              <a:xfrm flipH="1">
                <a:off x="3609" y="1141"/>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64" name="Line 195"/>
              <p:cNvSpPr>
                <a:spLocks noChangeShapeType="1"/>
              </p:cNvSpPr>
              <p:nvPr/>
            </p:nvSpPr>
            <p:spPr bwMode="auto">
              <a:xfrm flipH="1">
                <a:off x="3607" y="1140"/>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65" name="Line 196"/>
              <p:cNvSpPr>
                <a:spLocks noChangeShapeType="1"/>
              </p:cNvSpPr>
              <p:nvPr/>
            </p:nvSpPr>
            <p:spPr bwMode="auto">
              <a:xfrm flipH="1">
                <a:off x="3626" y="1127"/>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66" name="Line 197"/>
              <p:cNvSpPr>
                <a:spLocks noChangeShapeType="1"/>
              </p:cNvSpPr>
              <p:nvPr/>
            </p:nvSpPr>
            <p:spPr bwMode="auto">
              <a:xfrm flipH="1">
                <a:off x="3628" y="113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67" name="Line 198"/>
              <p:cNvSpPr>
                <a:spLocks noChangeShapeType="1"/>
              </p:cNvSpPr>
              <p:nvPr/>
            </p:nvSpPr>
            <p:spPr bwMode="auto">
              <a:xfrm flipH="1">
                <a:off x="3624" y="1139"/>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68" name="Line 199"/>
              <p:cNvSpPr>
                <a:spLocks noChangeShapeType="1"/>
              </p:cNvSpPr>
              <p:nvPr/>
            </p:nvSpPr>
            <p:spPr bwMode="auto">
              <a:xfrm flipH="1" flipV="1">
                <a:off x="3604" y="1151"/>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69" name="Line 200"/>
              <p:cNvSpPr>
                <a:spLocks noChangeShapeType="1"/>
              </p:cNvSpPr>
              <p:nvPr/>
            </p:nvSpPr>
            <p:spPr bwMode="auto">
              <a:xfrm flipH="1" flipV="1">
                <a:off x="3606" y="1151"/>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70" name="Line 201"/>
              <p:cNvSpPr>
                <a:spLocks noChangeShapeType="1"/>
              </p:cNvSpPr>
              <p:nvPr/>
            </p:nvSpPr>
            <p:spPr bwMode="auto">
              <a:xfrm flipH="1">
                <a:off x="3562" y="1126"/>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71" name="Line 202"/>
              <p:cNvSpPr>
                <a:spLocks noChangeShapeType="1"/>
              </p:cNvSpPr>
              <p:nvPr/>
            </p:nvSpPr>
            <p:spPr bwMode="auto">
              <a:xfrm flipH="1">
                <a:off x="3548" y="1134"/>
                <a:ext cx="1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72" name="Line 203"/>
              <p:cNvSpPr>
                <a:spLocks noChangeShapeType="1"/>
              </p:cNvSpPr>
              <p:nvPr/>
            </p:nvSpPr>
            <p:spPr bwMode="auto">
              <a:xfrm flipH="1">
                <a:off x="3546" y="1133"/>
                <a:ext cx="13"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73" name="Line 204"/>
              <p:cNvSpPr>
                <a:spLocks noChangeShapeType="1"/>
              </p:cNvSpPr>
              <p:nvPr/>
            </p:nvSpPr>
            <p:spPr bwMode="auto">
              <a:xfrm flipH="1">
                <a:off x="3560" y="1126"/>
                <a:ext cx="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74" name="Line 205"/>
              <p:cNvSpPr>
                <a:spLocks noChangeShapeType="1"/>
              </p:cNvSpPr>
              <p:nvPr/>
            </p:nvSpPr>
            <p:spPr bwMode="auto">
              <a:xfrm>
                <a:off x="3546" y="1151"/>
                <a:ext cx="2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75" name="Line 206"/>
              <p:cNvSpPr>
                <a:spLocks noChangeShapeType="1"/>
              </p:cNvSpPr>
              <p:nvPr/>
            </p:nvSpPr>
            <p:spPr bwMode="auto">
              <a:xfrm>
                <a:off x="3574" y="1152"/>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76" name="Line 207"/>
              <p:cNvSpPr>
                <a:spLocks noChangeShapeType="1"/>
              </p:cNvSpPr>
              <p:nvPr/>
            </p:nvSpPr>
            <p:spPr bwMode="auto">
              <a:xfrm>
                <a:off x="3603" y="1153"/>
                <a:ext cx="3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77" name="Line 208"/>
              <p:cNvSpPr>
                <a:spLocks noChangeShapeType="1"/>
              </p:cNvSpPr>
              <p:nvPr/>
            </p:nvSpPr>
            <p:spPr bwMode="auto">
              <a:xfrm>
                <a:off x="3637" y="1155"/>
                <a:ext cx="7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78" name="Line 209"/>
              <p:cNvSpPr>
                <a:spLocks noChangeShapeType="1"/>
              </p:cNvSpPr>
              <p:nvPr/>
            </p:nvSpPr>
            <p:spPr bwMode="auto">
              <a:xfrm>
                <a:off x="3546" y="1155"/>
                <a:ext cx="2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79" name="Line 210"/>
              <p:cNvSpPr>
                <a:spLocks noChangeShapeType="1"/>
              </p:cNvSpPr>
              <p:nvPr/>
            </p:nvSpPr>
            <p:spPr bwMode="auto">
              <a:xfrm>
                <a:off x="3575" y="1156"/>
                <a:ext cx="20"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80" name="Line 211"/>
              <p:cNvSpPr>
                <a:spLocks noChangeShapeType="1"/>
              </p:cNvSpPr>
              <p:nvPr/>
            </p:nvSpPr>
            <p:spPr bwMode="auto">
              <a:xfrm>
                <a:off x="3598" y="1157"/>
                <a:ext cx="4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81" name="Line 212"/>
              <p:cNvSpPr>
                <a:spLocks noChangeShapeType="1"/>
              </p:cNvSpPr>
              <p:nvPr/>
            </p:nvSpPr>
            <p:spPr bwMode="auto">
              <a:xfrm>
                <a:off x="3642" y="1159"/>
                <a:ext cx="5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82" name="Line 213"/>
              <p:cNvSpPr>
                <a:spLocks noChangeShapeType="1"/>
              </p:cNvSpPr>
              <p:nvPr/>
            </p:nvSpPr>
            <p:spPr bwMode="auto">
              <a:xfrm>
                <a:off x="3456" y="1116"/>
                <a:ext cx="29"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83" name="Line 214"/>
              <p:cNvSpPr>
                <a:spLocks noChangeShapeType="1"/>
              </p:cNvSpPr>
              <p:nvPr/>
            </p:nvSpPr>
            <p:spPr bwMode="auto">
              <a:xfrm flipH="1">
                <a:off x="3459" y="1145"/>
                <a:ext cx="25"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84" name="Line 215"/>
              <p:cNvSpPr>
                <a:spLocks noChangeShapeType="1"/>
              </p:cNvSpPr>
              <p:nvPr/>
            </p:nvSpPr>
            <p:spPr bwMode="auto">
              <a:xfrm flipH="1" flipV="1">
                <a:off x="3455" y="1117"/>
                <a:ext cx="2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85" name="Line 216"/>
              <p:cNvSpPr>
                <a:spLocks noChangeShapeType="1"/>
              </p:cNvSpPr>
              <p:nvPr/>
            </p:nvSpPr>
            <p:spPr bwMode="auto">
              <a:xfrm flipV="1">
                <a:off x="3484" y="1116"/>
                <a:ext cx="2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86" name="Line 217"/>
              <p:cNvSpPr>
                <a:spLocks noChangeShapeType="1"/>
              </p:cNvSpPr>
              <p:nvPr/>
            </p:nvSpPr>
            <p:spPr bwMode="auto">
              <a:xfrm flipH="1">
                <a:off x="3485" y="1116"/>
                <a:ext cx="29"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87" name="Line 218"/>
              <p:cNvSpPr>
                <a:spLocks noChangeShapeType="1"/>
              </p:cNvSpPr>
              <p:nvPr/>
            </p:nvSpPr>
            <p:spPr bwMode="auto">
              <a:xfrm>
                <a:off x="3485" y="1143"/>
                <a:ext cx="27"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88" name="Line 219"/>
              <p:cNvSpPr>
                <a:spLocks noChangeShapeType="1"/>
              </p:cNvSpPr>
              <p:nvPr/>
            </p:nvSpPr>
            <p:spPr bwMode="auto">
              <a:xfrm>
                <a:off x="3484" y="1144"/>
                <a:ext cx="26"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89" name="Line 220"/>
              <p:cNvSpPr>
                <a:spLocks noChangeShapeType="1"/>
              </p:cNvSpPr>
              <p:nvPr/>
            </p:nvSpPr>
            <p:spPr bwMode="auto">
              <a:xfrm>
                <a:off x="3503" y="1116"/>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90" name="Line 221"/>
              <p:cNvSpPr>
                <a:spLocks noChangeShapeType="1"/>
              </p:cNvSpPr>
              <p:nvPr/>
            </p:nvSpPr>
            <p:spPr bwMode="auto">
              <a:xfrm flipH="1" flipV="1">
                <a:off x="3520" y="1131"/>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91" name="Line 222"/>
              <p:cNvSpPr>
                <a:spLocks noChangeShapeType="1"/>
              </p:cNvSpPr>
              <p:nvPr/>
            </p:nvSpPr>
            <p:spPr bwMode="auto">
              <a:xfrm flipH="1" flipV="1">
                <a:off x="3520" y="1134"/>
                <a:ext cx="16"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92" name="Line 223"/>
              <p:cNvSpPr>
                <a:spLocks noChangeShapeType="1"/>
              </p:cNvSpPr>
              <p:nvPr/>
            </p:nvSpPr>
            <p:spPr bwMode="auto">
              <a:xfrm flipH="1" flipV="1">
                <a:off x="3511" y="1123"/>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93" name="Freeform 224"/>
              <p:cNvSpPr>
                <a:spLocks/>
              </p:cNvSpPr>
              <p:nvPr/>
            </p:nvSpPr>
            <p:spPr bwMode="auto">
              <a:xfrm>
                <a:off x="3487" y="1124"/>
                <a:ext cx="27" cy="21"/>
              </a:xfrm>
              <a:custGeom>
                <a:avLst/>
                <a:gdLst>
                  <a:gd name="T0" fmla="*/ 0 w 225"/>
                  <a:gd name="T1" fmla="*/ 0 h 210"/>
                  <a:gd name="T2" fmla="*/ 0 w 225"/>
                  <a:gd name="T3" fmla="*/ 0 h 210"/>
                  <a:gd name="T4" fmla="*/ 0 w 225"/>
                  <a:gd name="T5" fmla="*/ 0 h 210"/>
                  <a:gd name="T6" fmla="*/ 0 60000 65536"/>
                  <a:gd name="T7" fmla="*/ 0 60000 65536"/>
                  <a:gd name="T8" fmla="*/ 0 60000 65536"/>
                </a:gdLst>
                <a:ahLst/>
                <a:cxnLst>
                  <a:cxn ang="T6">
                    <a:pos x="T0" y="T1"/>
                  </a:cxn>
                  <a:cxn ang="T7">
                    <a:pos x="T2" y="T3"/>
                  </a:cxn>
                  <a:cxn ang="T8">
                    <a:pos x="T4" y="T5"/>
                  </a:cxn>
                </a:cxnLst>
                <a:rect l="0" t="0" r="r" b="b"/>
                <a:pathLst>
                  <a:path w="225" h="210">
                    <a:moveTo>
                      <a:pt x="225" y="36"/>
                    </a:moveTo>
                    <a:lnTo>
                      <a:pt x="189" y="0"/>
                    </a:lnTo>
                    <a:lnTo>
                      <a:pt x="0" y="21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94" name="Line 225"/>
              <p:cNvSpPr>
                <a:spLocks noChangeShapeType="1"/>
              </p:cNvSpPr>
              <p:nvPr/>
            </p:nvSpPr>
            <p:spPr bwMode="auto">
              <a:xfrm flipH="1">
                <a:off x="3486" y="1123"/>
                <a:ext cx="2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95" name="Line 226"/>
              <p:cNvSpPr>
                <a:spLocks noChangeShapeType="1"/>
              </p:cNvSpPr>
              <p:nvPr/>
            </p:nvSpPr>
            <p:spPr bwMode="auto">
              <a:xfrm flipH="1" flipV="1">
                <a:off x="3501" y="1116"/>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96" name="Line 227"/>
              <p:cNvSpPr>
                <a:spLocks noChangeShapeType="1"/>
              </p:cNvSpPr>
              <p:nvPr/>
            </p:nvSpPr>
            <p:spPr bwMode="auto">
              <a:xfrm flipH="1">
                <a:off x="3514" y="1118"/>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97" name="Line 228"/>
              <p:cNvSpPr>
                <a:spLocks noChangeShapeType="1"/>
              </p:cNvSpPr>
              <p:nvPr/>
            </p:nvSpPr>
            <p:spPr bwMode="auto">
              <a:xfrm flipH="1">
                <a:off x="3509" y="1118"/>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98" name="Line 229"/>
              <p:cNvSpPr>
                <a:spLocks noChangeShapeType="1"/>
              </p:cNvSpPr>
              <p:nvPr/>
            </p:nvSpPr>
            <p:spPr bwMode="auto">
              <a:xfrm flipH="1">
                <a:off x="3510" y="1119"/>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099" name="Line 230"/>
              <p:cNvSpPr>
                <a:spLocks noChangeShapeType="1"/>
              </p:cNvSpPr>
              <p:nvPr/>
            </p:nvSpPr>
            <p:spPr bwMode="auto">
              <a:xfrm flipH="1">
                <a:off x="3482" y="1147"/>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00" name="Line 231"/>
              <p:cNvSpPr>
                <a:spLocks noChangeShapeType="1"/>
              </p:cNvSpPr>
              <p:nvPr/>
            </p:nvSpPr>
            <p:spPr bwMode="auto">
              <a:xfrm flipH="1">
                <a:off x="3481" y="1145"/>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01" name="Line 232"/>
              <p:cNvSpPr>
                <a:spLocks noChangeShapeType="1"/>
              </p:cNvSpPr>
              <p:nvPr/>
            </p:nvSpPr>
            <p:spPr bwMode="auto">
              <a:xfrm>
                <a:off x="3481" y="1116"/>
                <a:ext cx="0"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02" name="Line 233"/>
              <p:cNvSpPr>
                <a:spLocks noChangeShapeType="1"/>
              </p:cNvSpPr>
              <p:nvPr/>
            </p:nvSpPr>
            <p:spPr bwMode="auto">
              <a:xfrm>
                <a:off x="3481" y="1141"/>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03" name="Freeform 234"/>
              <p:cNvSpPr>
                <a:spLocks/>
              </p:cNvSpPr>
              <p:nvPr/>
            </p:nvSpPr>
            <p:spPr bwMode="auto">
              <a:xfrm>
                <a:off x="3480" y="1149"/>
                <a:ext cx="11" cy="2"/>
              </a:xfrm>
              <a:custGeom>
                <a:avLst/>
                <a:gdLst>
                  <a:gd name="T0" fmla="*/ 0 w 87"/>
                  <a:gd name="T1" fmla="*/ 0 h 24"/>
                  <a:gd name="T2" fmla="*/ 0 w 87"/>
                  <a:gd name="T3" fmla="*/ 0 h 24"/>
                  <a:gd name="T4" fmla="*/ 0 w 87"/>
                  <a:gd name="T5" fmla="*/ 0 h 24"/>
                  <a:gd name="T6" fmla="*/ 0 60000 65536"/>
                  <a:gd name="T7" fmla="*/ 0 60000 65536"/>
                  <a:gd name="T8" fmla="*/ 0 60000 65536"/>
                </a:gdLst>
                <a:ahLst/>
                <a:cxnLst>
                  <a:cxn ang="T6">
                    <a:pos x="T0" y="T1"/>
                  </a:cxn>
                  <a:cxn ang="T7">
                    <a:pos x="T2" y="T3"/>
                  </a:cxn>
                  <a:cxn ang="T8">
                    <a:pos x="T4" y="T5"/>
                  </a:cxn>
                </a:cxnLst>
                <a:rect l="0" t="0" r="r" b="b"/>
                <a:pathLst>
                  <a:path w="87" h="24">
                    <a:moveTo>
                      <a:pt x="0" y="0"/>
                    </a:moveTo>
                    <a:lnTo>
                      <a:pt x="0" y="24"/>
                    </a:lnTo>
                    <a:lnTo>
                      <a:pt x="87" y="24"/>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04" name="Line 235"/>
              <p:cNvSpPr>
                <a:spLocks noChangeShapeType="1"/>
              </p:cNvSpPr>
              <p:nvPr/>
            </p:nvSpPr>
            <p:spPr bwMode="auto">
              <a:xfrm>
                <a:off x="3494" y="1151"/>
                <a:ext cx="2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05" name="Line 236"/>
              <p:cNvSpPr>
                <a:spLocks noChangeShapeType="1"/>
              </p:cNvSpPr>
              <p:nvPr/>
            </p:nvSpPr>
            <p:spPr bwMode="auto">
              <a:xfrm>
                <a:off x="3520" y="1151"/>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06" name="Line 237"/>
              <p:cNvSpPr>
                <a:spLocks noChangeShapeType="1"/>
              </p:cNvSpPr>
              <p:nvPr/>
            </p:nvSpPr>
            <p:spPr bwMode="auto">
              <a:xfrm>
                <a:off x="3540" y="1121"/>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07" name="Line 238"/>
              <p:cNvSpPr>
                <a:spLocks noChangeShapeType="1"/>
              </p:cNvSpPr>
              <p:nvPr/>
            </p:nvSpPr>
            <p:spPr bwMode="auto">
              <a:xfrm>
                <a:off x="3546" y="1122"/>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08" name="Line 239"/>
              <p:cNvSpPr>
                <a:spLocks noChangeShapeType="1"/>
              </p:cNvSpPr>
              <p:nvPr/>
            </p:nvSpPr>
            <p:spPr bwMode="auto">
              <a:xfrm>
                <a:off x="3546" y="1137"/>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09" name="Line 240"/>
              <p:cNvSpPr>
                <a:spLocks noChangeShapeType="1"/>
              </p:cNvSpPr>
              <p:nvPr/>
            </p:nvSpPr>
            <p:spPr bwMode="auto">
              <a:xfrm>
                <a:off x="3546" y="1155"/>
                <a:ext cx="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10" name="Line 241"/>
              <p:cNvSpPr>
                <a:spLocks noChangeShapeType="1"/>
              </p:cNvSpPr>
              <p:nvPr/>
            </p:nvSpPr>
            <p:spPr bwMode="auto">
              <a:xfrm>
                <a:off x="3540" y="1146"/>
                <a:ext cx="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11" name="Line 242"/>
              <p:cNvSpPr>
                <a:spLocks noChangeShapeType="1"/>
              </p:cNvSpPr>
              <p:nvPr/>
            </p:nvSpPr>
            <p:spPr bwMode="auto">
              <a:xfrm flipH="1">
                <a:off x="3527" y="1155"/>
                <a:ext cx="1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12" name="Line 243"/>
              <p:cNvSpPr>
                <a:spLocks noChangeShapeType="1"/>
              </p:cNvSpPr>
              <p:nvPr/>
            </p:nvSpPr>
            <p:spPr bwMode="auto">
              <a:xfrm flipH="1">
                <a:off x="3527" y="1160"/>
                <a:ext cx="1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13" name="Line 244"/>
              <p:cNvSpPr>
                <a:spLocks noChangeShapeType="1"/>
              </p:cNvSpPr>
              <p:nvPr/>
            </p:nvSpPr>
            <p:spPr bwMode="auto">
              <a:xfrm>
                <a:off x="3481" y="1155"/>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14" name="Line 245"/>
              <p:cNvSpPr>
                <a:spLocks noChangeShapeType="1"/>
              </p:cNvSpPr>
              <p:nvPr/>
            </p:nvSpPr>
            <p:spPr bwMode="auto">
              <a:xfrm>
                <a:off x="3476" y="1156"/>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15" name="Line 246"/>
              <p:cNvSpPr>
                <a:spLocks noChangeShapeType="1"/>
              </p:cNvSpPr>
              <p:nvPr/>
            </p:nvSpPr>
            <p:spPr bwMode="auto">
              <a:xfrm flipH="1">
                <a:off x="3460" y="1155"/>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16" name="Line 247"/>
              <p:cNvSpPr>
                <a:spLocks noChangeShapeType="1"/>
              </p:cNvSpPr>
              <p:nvPr/>
            </p:nvSpPr>
            <p:spPr bwMode="auto">
              <a:xfrm>
                <a:off x="3480" y="1156"/>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17" name="Line 248"/>
              <p:cNvSpPr>
                <a:spLocks noChangeShapeType="1"/>
              </p:cNvSpPr>
              <p:nvPr/>
            </p:nvSpPr>
            <p:spPr bwMode="auto">
              <a:xfrm>
                <a:off x="3498" y="1156"/>
                <a:ext cx="1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18" name="Line 249"/>
              <p:cNvSpPr>
                <a:spLocks noChangeShapeType="1"/>
              </p:cNvSpPr>
              <p:nvPr/>
            </p:nvSpPr>
            <p:spPr bwMode="auto">
              <a:xfrm>
                <a:off x="3520" y="1155"/>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19" name="Line 250"/>
              <p:cNvSpPr>
                <a:spLocks noChangeShapeType="1"/>
              </p:cNvSpPr>
              <p:nvPr/>
            </p:nvSpPr>
            <p:spPr bwMode="auto">
              <a:xfrm>
                <a:off x="3534" y="1155"/>
                <a:ext cx="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20" name="Line 251"/>
              <p:cNvSpPr>
                <a:spLocks noChangeShapeType="1"/>
              </p:cNvSpPr>
              <p:nvPr/>
            </p:nvSpPr>
            <p:spPr bwMode="auto">
              <a:xfrm>
                <a:off x="3537" y="1151"/>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21" name="Line 252"/>
              <p:cNvSpPr>
                <a:spLocks noChangeShapeType="1"/>
              </p:cNvSpPr>
              <p:nvPr/>
            </p:nvSpPr>
            <p:spPr bwMode="auto">
              <a:xfrm>
                <a:off x="3476" y="1116"/>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22" name="Line 253"/>
              <p:cNvSpPr>
                <a:spLocks noChangeShapeType="1"/>
              </p:cNvSpPr>
              <p:nvPr/>
            </p:nvSpPr>
            <p:spPr bwMode="auto">
              <a:xfrm flipH="1">
                <a:off x="3458" y="1143"/>
                <a:ext cx="25"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23" name="Line 254"/>
              <p:cNvSpPr>
                <a:spLocks noChangeShapeType="1"/>
              </p:cNvSpPr>
              <p:nvPr/>
            </p:nvSpPr>
            <p:spPr bwMode="auto">
              <a:xfrm>
                <a:off x="3476" y="1136"/>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24" name="Line 255"/>
              <p:cNvSpPr>
                <a:spLocks noChangeShapeType="1"/>
              </p:cNvSpPr>
              <p:nvPr/>
            </p:nvSpPr>
            <p:spPr bwMode="auto">
              <a:xfrm flipH="1">
                <a:off x="3456" y="1155"/>
                <a:ext cx="1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25" name="Line 256"/>
              <p:cNvSpPr>
                <a:spLocks noChangeShapeType="1"/>
              </p:cNvSpPr>
              <p:nvPr/>
            </p:nvSpPr>
            <p:spPr bwMode="auto">
              <a:xfrm>
                <a:off x="3481" y="1156"/>
                <a:ext cx="1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26" name="Line 257"/>
              <p:cNvSpPr>
                <a:spLocks noChangeShapeType="1"/>
              </p:cNvSpPr>
              <p:nvPr/>
            </p:nvSpPr>
            <p:spPr bwMode="auto">
              <a:xfrm flipH="1">
                <a:off x="3464" y="1177"/>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27" name="Line 258"/>
              <p:cNvSpPr>
                <a:spLocks noChangeShapeType="1"/>
              </p:cNvSpPr>
              <p:nvPr/>
            </p:nvSpPr>
            <p:spPr bwMode="auto">
              <a:xfrm>
                <a:off x="3546" y="1175"/>
                <a:ext cx="0" cy="1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28" name="Line 259"/>
              <p:cNvSpPr>
                <a:spLocks noChangeShapeType="1"/>
              </p:cNvSpPr>
              <p:nvPr/>
            </p:nvSpPr>
            <p:spPr bwMode="auto">
              <a:xfrm>
                <a:off x="3450" y="1184"/>
                <a:ext cx="0" cy="1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29" name="Line 260"/>
              <p:cNvSpPr>
                <a:spLocks noChangeShapeType="1"/>
              </p:cNvSpPr>
              <p:nvPr/>
            </p:nvSpPr>
            <p:spPr bwMode="auto">
              <a:xfrm>
                <a:off x="3459" y="1179"/>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30" name="Line 261"/>
              <p:cNvSpPr>
                <a:spLocks noChangeShapeType="1"/>
              </p:cNvSpPr>
              <p:nvPr/>
            </p:nvSpPr>
            <p:spPr bwMode="auto">
              <a:xfrm flipH="1">
                <a:off x="3484" y="1179"/>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31" name="Line 262"/>
              <p:cNvSpPr>
                <a:spLocks noChangeShapeType="1"/>
              </p:cNvSpPr>
              <p:nvPr/>
            </p:nvSpPr>
            <p:spPr bwMode="auto">
              <a:xfrm flipH="1">
                <a:off x="3485" y="1180"/>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32" name="Line 263"/>
              <p:cNvSpPr>
                <a:spLocks noChangeShapeType="1"/>
              </p:cNvSpPr>
              <p:nvPr/>
            </p:nvSpPr>
            <p:spPr bwMode="auto">
              <a:xfrm flipH="1">
                <a:off x="3455" y="1202"/>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33" name="Line 264"/>
              <p:cNvSpPr>
                <a:spLocks noChangeShapeType="1"/>
              </p:cNvSpPr>
              <p:nvPr/>
            </p:nvSpPr>
            <p:spPr bwMode="auto">
              <a:xfrm>
                <a:off x="3458" y="1181"/>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34" name="Line 265"/>
              <p:cNvSpPr>
                <a:spLocks noChangeShapeType="1"/>
              </p:cNvSpPr>
              <p:nvPr/>
            </p:nvSpPr>
            <p:spPr bwMode="auto">
              <a:xfrm>
                <a:off x="3485" y="1202"/>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35" name="Line 266"/>
              <p:cNvSpPr>
                <a:spLocks noChangeShapeType="1"/>
              </p:cNvSpPr>
              <p:nvPr/>
            </p:nvSpPr>
            <p:spPr bwMode="auto">
              <a:xfrm>
                <a:off x="3483" y="1203"/>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36" name="Line 267"/>
              <p:cNvSpPr>
                <a:spLocks noChangeShapeType="1"/>
              </p:cNvSpPr>
              <p:nvPr/>
            </p:nvSpPr>
            <p:spPr bwMode="auto">
              <a:xfrm flipH="1">
                <a:off x="3455" y="120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37" name="Line 268"/>
              <p:cNvSpPr>
                <a:spLocks noChangeShapeType="1"/>
              </p:cNvSpPr>
              <p:nvPr/>
            </p:nvSpPr>
            <p:spPr bwMode="auto">
              <a:xfrm>
                <a:off x="3455" y="1227"/>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38" name="Line 269"/>
              <p:cNvSpPr>
                <a:spLocks noChangeShapeType="1"/>
              </p:cNvSpPr>
              <p:nvPr/>
            </p:nvSpPr>
            <p:spPr bwMode="auto">
              <a:xfrm flipH="1">
                <a:off x="3485" y="1228"/>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39" name="Line 270"/>
              <p:cNvSpPr>
                <a:spLocks noChangeShapeType="1"/>
              </p:cNvSpPr>
              <p:nvPr/>
            </p:nvSpPr>
            <p:spPr bwMode="auto">
              <a:xfrm flipH="1">
                <a:off x="3486" y="122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40" name="Line 271"/>
              <p:cNvSpPr>
                <a:spLocks noChangeShapeType="1"/>
              </p:cNvSpPr>
              <p:nvPr/>
            </p:nvSpPr>
            <p:spPr bwMode="auto">
              <a:xfrm flipH="1">
                <a:off x="3455" y="1253"/>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41" name="Line 272"/>
              <p:cNvSpPr>
                <a:spLocks noChangeShapeType="1"/>
              </p:cNvSpPr>
              <p:nvPr/>
            </p:nvSpPr>
            <p:spPr bwMode="auto">
              <a:xfrm>
                <a:off x="3455" y="122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42" name="Line 273"/>
              <p:cNvSpPr>
                <a:spLocks noChangeShapeType="1"/>
              </p:cNvSpPr>
              <p:nvPr/>
            </p:nvSpPr>
            <p:spPr bwMode="auto">
              <a:xfrm>
                <a:off x="3486" y="1253"/>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43" name="Line 274"/>
              <p:cNvSpPr>
                <a:spLocks noChangeShapeType="1"/>
              </p:cNvSpPr>
              <p:nvPr/>
            </p:nvSpPr>
            <p:spPr bwMode="auto">
              <a:xfrm>
                <a:off x="3485" y="1254"/>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44" name="Line 275"/>
              <p:cNvSpPr>
                <a:spLocks noChangeShapeType="1"/>
              </p:cNvSpPr>
              <p:nvPr/>
            </p:nvSpPr>
            <p:spPr bwMode="auto">
              <a:xfrm flipH="1">
                <a:off x="3455" y="1254"/>
                <a:ext cx="3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45" name="Line 276"/>
              <p:cNvSpPr>
                <a:spLocks noChangeShapeType="1"/>
              </p:cNvSpPr>
              <p:nvPr/>
            </p:nvSpPr>
            <p:spPr bwMode="auto">
              <a:xfrm>
                <a:off x="3455" y="1279"/>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46" name="Line 277"/>
              <p:cNvSpPr>
                <a:spLocks noChangeShapeType="1"/>
              </p:cNvSpPr>
              <p:nvPr/>
            </p:nvSpPr>
            <p:spPr bwMode="auto">
              <a:xfrm flipH="1">
                <a:off x="3485" y="1278"/>
                <a:ext cx="29"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47" name="Line 278"/>
              <p:cNvSpPr>
                <a:spLocks noChangeShapeType="1"/>
              </p:cNvSpPr>
              <p:nvPr/>
            </p:nvSpPr>
            <p:spPr bwMode="auto">
              <a:xfrm flipH="1">
                <a:off x="3485" y="1281"/>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48" name="Line 279"/>
              <p:cNvSpPr>
                <a:spLocks noChangeShapeType="1"/>
              </p:cNvSpPr>
              <p:nvPr/>
            </p:nvSpPr>
            <p:spPr bwMode="auto">
              <a:xfrm flipH="1">
                <a:off x="3455" y="1305"/>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49" name="Line 280"/>
              <p:cNvSpPr>
                <a:spLocks noChangeShapeType="1"/>
              </p:cNvSpPr>
              <p:nvPr/>
            </p:nvSpPr>
            <p:spPr bwMode="auto">
              <a:xfrm>
                <a:off x="3455" y="1281"/>
                <a:ext cx="2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50" name="Line 281"/>
              <p:cNvSpPr>
                <a:spLocks noChangeShapeType="1"/>
              </p:cNvSpPr>
              <p:nvPr/>
            </p:nvSpPr>
            <p:spPr bwMode="auto">
              <a:xfrm>
                <a:off x="3486" y="1305"/>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51" name="Line 282"/>
              <p:cNvSpPr>
                <a:spLocks noChangeShapeType="1"/>
              </p:cNvSpPr>
              <p:nvPr/>
            </p:nvSpPr>
            <p:spPr bwMode="auto">
              <a:xfrm>
                <a:off x="3484" y="1306"/>
                <a:ext cx="30"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52" name="Line 283"/>
              <p:cNvSpPr>
                <a:spLocks noChangeShapeType="1"/>
              </p:cNvSpPr>
              <p:nvPr/>
            </p:nvSpPr>
            <p:spPr bwMode="auto">
              <a:xfrm flipH="1">
                <a:off x="3455" y="1306"/>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53" name="Line 284"/>
              <p:cNvSpPr>
                <a:spLocks noChangeShapeType="1"/>
              </p:cNvSpPr>
              <p:nvPr/>
            </p:nvSpPr>
            <p:spPr bwMode="auto">
              <a:xfrm flipH="1">
                <a:off x="3538" y="1161"/>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54" name="Line 285"/>
              <p:cNvSpPr>
                <a:spLocks noChangeShapeType="1"/>
              </p:cNvSpPr>
              <p:nvPr/>
            </p:nvSpPr>
            <p:spPr bwMode="auto">
              <a:xfrm flipH="1">
                <a:off x="3530" y="1175"/>
                <a:ext cx="5"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55" name="Line 286"/>
              <p:cNvSpPr>
                <a:spLocks noChangeShapeType="1"/>
              </p:cNvSpPr>
              <p:nvPr/>
            </p:nvSpPr>
            <p:spPr bwMode="auto">
              <a:xfrm flipH="1">
                <a:off x="3532" y="1175"/>
                <a:ext cx="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56" name="Line 287"/>
              <p:cNvSpPr>
                <a:spLocks noChangeShapeType="1"/>
              </p:cNvSpPr>
              <p:nvPr/>
            </p:nvSpPr>
            <p:spPr bwMode="auto">
              <a:xfrm>
                <a:off x="3524" y="1180"/>
                <a:ext cx="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57" name="Line 288"/>
              <p:cNvSpPr>
                <a:spLocks noChangeShapeType="1"/>
              </p:cNvSpPr>
              <p:nvPr/>
            </p:nvSpPr>
            <p:spPr bwMode="auto">
              <a:xfrm>
                <a:off x="3532" y="1193"/>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58" name="Line 289"/>
              <p:cNvSpPr>
                <a:spLocks noChangeShapeType="1"/>
              </p:cNvSpPr>
              <p:nvPr/>
            </p:nvSpPr>
            <p:spPr bwMode="auto">
              <a:xfrm>
                <a:off x="3523" y="1181"/>
                <a:ext cx="7"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59" name="Line 290"/>
              <p:cNvSpPr>
                <a:spLocks noChangeShapeType="1"/>
              </p:cNvSpPr>
              <p:nvPr/>
            </p:nvSpPr>
            <p:spPr bwMode="auto">
              <a:xfrm flipH="1">
                <a:off x="3521" y="1195"/>
                <a:ext cx="10"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60" name="Line 291"/>
              <p:cNvSpPr>
                <a:spLocks noChangeShapeType="1"/>
              </p:cNvSpPr>
              <p:nvPr/>
            </p:nvSpPr>
            <p:spPr bwMode="auto">
              <a:xfrm flipH="1">
                <a:off x="3520" y="1193"/>
                <a:ext cx="10"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61" name="Line 292"/>
              <p:cNvSpPr>
                <a:spLocks noChangeShapeType="1"/>
              </p:cNvSpPr>
              <p:nvPr/>
            </p:nvSpPr>
            <p:spPr bwMode="auto">
              <a:xfrm>
                <a:off x="3530" y="1195"/>
                <a:ext cx="9"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62" name="Line 293"/>
              <p:cNvSpPr>
                <a:spLocks noChangeShapeType="1"/>
              </p:cNvSpPr>
              <p:nvPr/>
            </p:nvSpPr>
            <p:spPr bwMode="auto">
              <a:xfrm flipH="1">
                <a:off x="3530" y="1208"/>
                <a:ext cx="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63" name="Line 294"/>
              <p:cNvSpPr>
                <a:spLocks noChangeShapeType="1"/>
              </p:cNvSpPr>
              <p:nvPr/>
            </p:nvSpPr>
            <p:spPr bwMode="auto">
              <a:xfrm>
                <a:off x="3521" y="1225"/>
                <a:ext cx="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64" name="Line 295"/>
              <p:cNvSpPr>
                <a:spLocks noChangeShapeType="1"/>
              </p:cNvSpPr>
              <p:nvPr/>
            </p:nvSpPr>
            <p:spPr bwMode="auto">
              <a:xfrm flipH="1">
                <a:off x="3532" y="1211"/>
                <a:ext cx="8"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65" name="Line 296"/>
              <p:cNvSpPr>
                <a:spLocks noChangeShapeType="1"/>
              </p:cNvSpPr>
              <p:nvPr/>
            </p:nvSpPr>
            <p:spPr bwMode="auto">
              <a:xfrm flipH="1" flipV="1">
                <a:off x="3520" y="1226"/>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66" name="Line 297"/>
              <p:cNvSpPr>
                <a:spLocks noChangeShapeType="1"/>
              </p:cNvSpPr>
              <p:nvPr/>
            </p:nvSpPr>
            <p:spPr bwMode="auto">
              <a:xfrm>
                <a:off x="3531" y="1241"/>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67" name="Line 298"/>
              <p:cNvSpPr>
                <a:spLocks noChangeShapeType="1"/>
              </p:cNvSpPr>
              <p:nvPr/>
            </p:nvSpPr>
            <p:spPr bwMode="auto">
              <a:xfrm flipH="1">
                <a:off x="3520" y="1242"/>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68" name="Line 299"/>
              <p:cNvSpPr>
                <a:spLocks noChangeShapeType="1"/>
              </p:cNvSpPr>
              <p:nvPr/>
            </p:nvSpPr>
            <p:spPr bwMode="auto">
              <a:xfrm flipH="1">
                <a:off x="3521" y="1245"/>
                <a:ext cx="1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69" name="Line 300"/>
              <p:cNvSpPr>
                <a:spLocks noChangeShapeType="1"/>
              </p:cNvSpPr>
              <p:nvPr/>
            </p:nvSpPr>
            <p:spPr bwMode="auto">
              <a:xfrm>
                <a:off x="3531" y="1244"/>
                <a:ext cx="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70" name="Line 301"/>
              <p:cNvSpPr>
                <a:spLocks noChangeShapeType="1"/>
              </p:cNvSpPr>
              <p:nvPr/>
            </p:nvSpPr>
            <p:spPr bwMode="auto">
              <a:xfrm flipH="1">
                <a:off x="3530" y="1260"/>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71" name="Line 302"/>
              <p:cNvSpPr>
                <a:spLocks noChangeShapeType="1"/>
              </p:cNvSpPr>
              <p:nvPr/>
            </p:nvSpPr>
            <p:spPr bwMode="auto">
              <a:xfrm>
                <a:off x="3521" y="1277"/>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72" name="Line 303"/>
              <p:cNvSpPr>
                <a:spLocks noChangeShapeType="1"/>
              </p:cNvSpPr>
              <p:nvPr/>
            </p:nvSpPr>
            <p:spPr bwMode="auto">
              <a:xfrm>
                <a:off x="3531" y="1296"/>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73" name="Line 304"/>
              <p:cNvSpPr>
                <a:spLocks noChangeShapeType="1"/>
              </p:cNvSpPr>
              <p:nvPr/>
            </p:nvSpPr>
            <p:spPr bwMode="auto">
              <a:xfrm flipH="1">
                <a:off x="3520" y="1299"/>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74" name="Line 305"/>
              <p:cNvSpPr>
                <a:spLocks noChangeShapeType="1"/>
              </p:cNvSpPr>
              <p:nvPr/>
            </p:nvSpPr>
            <p:spPr bwMode="auto">
              <a:xfrm flipH="1">
                <a:off x="3520" y="1296"/>
                <a:ext cx="9"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75" name="Line 306"/>
              <p:cNvSpPr>
                <a:spLocks noChangeShapeType="1"/>
              </p:cNvSpPr>
              <p:nvPr/>
            </p:nvSpPr>
            <p:spPr bwMode="auto">
              <a:xfrm flipH="1" flipV="1">
                <a:off x="3520" y="1278"/>
                <a:ext cx="9"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76" name="Line 307"/>
              <p:cNvSpPr>
                <a:spLocks noChangeShapeType="1"/>
              </p:cNvSpPr>
              <p:nvPr/>
            </p:nvSpPr>
            <p:spPr bwMode="auto">
              <a:xfrm flipV="1">
                <a:off x="3531" y="1263"/>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77" name="Line 308"/>
              <p:cNvSpPr>
                <a:spLocks noChangeShapeType="1"/>
              </p:cNvSpPr>
              <p:nvPr/>
            </p:nvSpPr>
            <p:spPr bwMode="auto">
              <a:xfrm>
                <a:off x="3530" y="1299"/>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78" name="Line 309"/>
              <p:cNvSpPr>
                <a:spLocks noChangeShapeType="1"/>
              </p:cNvSpPr>
              <p:nvPr/>
            </p:nvSpPr>
            <p:spPr bwMode="auto">
              <a:xfrm>
                <a:off x="3540" y="1175"/>
                <a:ext cx="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79" name="Line 310"/>
              <p:cNvSpPr>
                <a:spLocks noChangeShapeType="1"/>
              </p:cNvSpPr>
              <p:nvPr/>
            </p:nvSpPr>
            <p:spPr bwMode="auto">
              <a:xfrm>
                <a:off x="3540" y="1211"/>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80" name="Line 311"/>
              <p:cNvSpPr>
                <a:spLocks noChangeShapeType="1"/>
              </p:cNvSpPr>
              <p:nvPr/>
            </p:nvSpPr>
            <p:spPr bwMode="auto">
              <a:xfrm>
                <a:off x="3540" y="1263"/>
                <a:ext cx="0" cy="5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81" name="Line 312"/>
              <p:cNvSpPr>
                <a:spLocks noChangeShapeType="1"/>
              </p:cNvSpPr>
              <p:nvPr/>
            </p:nvSpPr>
            <p:spPr bwMode="auto">
              <a:xfrm>
                <a:off x="3520" y="1183"/>
                <a:ext cx="0"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82" name="Line 313"/>
              <p:cNvSpPr>
                <a:spLocks noChangeShapeType="1"/>
              </p:cNvSpPr>
              <p:nvPr/>
            </p:nvSpPr>
            <p:spPr bwMode="auto">
              <a:xfrm>
                <a:off x="3520" y="1227"/>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83" name="Line 314"/>
              <p:cNvSpPr>
                <a:spLocks noChangeShapeType="1"/>
              </p:cNvSpPr>
              <p:nvPr/>
            </p:nvSpPr>
            <p:spPr bwMode="auto">
              <a:xfrm>
                <a:off x="3520" y="1278"/>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84" name="Line 315"/>
              <p:cNvSpPr>
                <a:spLocks noChangeShapeType="1"/>
              </p:cNvSpPr>
              <p:nvPr/>
            </p:nvSpPr>
            <p:spPr bwMode="auto">
              <a:xfrm>
                <a:off x="3514" y="1183"/>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85" name="Line 316"/>
              <p:cNvSpPr>
                <a:spLocks noChangeShapeType="1"/>
              </p:cNvSpPr>
              <p:nvPr/>
            </p:nvSpPr>
            <p:spPr bwMode="auto">
              <a:xfrm>
                <a:off x="3514" y="1228"/>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86" name="Line 317"/>
              <p:cNvSpPr>
                <a:spLocks noChangeShapeType="1"/>
              </p:cNvSpPr>
              <p:nvPr/>
            </p:nvSpPr>
            <p:spPr bwMode="auto">
              <a:xfrm>
                <a:off x="3514" y="1281"/>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87" name="Line 318"/>
              <p:cNvSpPr>
                <a:spLocks noChangeShapeType="1"/>
              </p:cNvSpPr>
              <p:nvPr/>
            </p:nvSpPr>
            <p:spPr bwMode="auto">
              <a:xfrm>
                <a:off x="3455" y="1183"/>
                <a:ext cx="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88" name="Line 319"/>
              <p:cNvSpPr>
                <a:spLocks noChangeShapeType="1"/>
              </p:cNvSpPr>
              <p:nvPr/>
            </p:nvSpPr>
            <p:spPr bwMode="auto">
              <a:xfrm>
                <a:off x="3455" y="1229"/>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89" name="Line 320"/>
              <p:cNvSpPr>
                <a:spLocks noChangeShapeType="1"/>
              </p:cNvSpPr>
              <p:nvPr/>
            </p:nvSpPr>
            <p:spPr bwMode="auto">
              <a:xfrm>
                <a:off x="3455" y="1281"/>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90" name="Line 321"/>
              <p:cNvSpPr>
                <a:spLocks noChangeShapeType="1"/>
              </p:cNvSpPr>
              <p:nvPr/>
            </p:nvSpPr>
            <p:spPr bwMode="auto">
              <a:xfrm>
                <a:off x="3481" y="1176"/>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91" name="Line 322"/>
              <p:cNvSpPr>
                <a:spLocks noChangeShapeType="1"/>
              </p:cNvSpPr>
              <p:nvPr/>
            </p:nvSpPr>
            <p:spPr bwMode="auto">
              <a:xfrm>
                <a:off x="3475" y="1177"/>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92" name="Line 323"/>
              <p:cNvSpPr>
                <a:spLocks noChangeShapeType="1"/>
              </p:cNvSpPr>
              <p:nvPr/>
            </p:nvSpPr>
            <p:spPr bwMode="auto">
              <a:xfrm>
                <a:off x="3481" y="1200"/>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93" name="Line 324"/>
              <p:cNvSpPr>
                <a:spLocks noChangeShapeType="1"/>
              </p:cNvSpPr>
              <p:nvPr/>
            </p:nvSpPr>
            <p:spPr bwMode="auto">
              <a:xfrm>
                <a:off x="3475" y="1196"/>
                <a:ext cx="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94" name="Line 325"/>
              <p:cNvSpPr>
                <a:spLocks noChangeShapeType="1"/>
              </p:cNvSpPr>
              <p:nvPr/>
            </p:nvSpPr>
            <p:spPr bwMode="auto">
              <a:xfrm>
                <a:off x="3481" y="1206"/>
                <a:ext cx="0"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95" name="Line 326"/>
              <p:cNvSpPr>
                <a:spLocks noChangeShapeType="1"/>
              </p:cNvSpPr>
              <p:nvPr/>
            </p:nvSpPr>
            <p:spPr bwMode="auto">
              <a:xfrm>
                <a:off x="3475" y="1210"/>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96" name="Line 327"/>
              <p:cNvSpPr>
                <a:spLocks noChangeShapeType="1"/>
              </p:cNvSpPr>
              <p:nvPr/>
            </p:nvSpPr>
            <p:spPr bwMode="auto">
              <a:xfrm>
                <a:off x="3475" y="1246"/>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97" name="Line 328"/>
              <p:cNvSpPr>
                <a:spLocks noChangeShapeType="1"/>
              </p:cNvSpPr>
              <p:nvPr/>
            </p:nvSpPr>
            <p:spPr bwMode="auto">
              <a:xfrm>
                <a:off x="3481" y="1251"/>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98" name="Line 329"/>
              <p:cNvSpPr>
                <a:spLocks noChangeShapeType="1"/>
              </p:cNvSpPr>
              <p:nvPr/>
            </p:nvSpPr>
            <p:spPr bwMode="auto">
              <a:xfrm>
                <a:off x="3481" y="1257"/>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199" name="Line 330"/>
              <p:cNvSpPr>
                <a:spLocks noChangeShapeType="1"/>
              </p:cNvSpPr>
              <p:nvPr/>
            </p:nvSpPr>
            <p:spPr bwMode="auto">
              <a:xfrm>
                <a:off x="3475" y="1262"/>
                <a:ext cx="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00" name="Line 331"/>
              <p:cNvSpPr>
                <a:spLocks noChangeShapeType="1"/>
              </p:cNvSpPr>
              <p:nvPr/>
            </p:nvSpPr>
            <p:spPr bwMode="auto">
              <a:xfrm flipH="1">
                <a:off x="3471" y="1157"/>
                <a:ext cx="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01" name="Line 332"/>
              <p:cNvSpPr>
                <a:spLocks noChangeShapeType="1"/>
              </p:cNvSpPr>
              <p:nvPr/>
            </p:nvSpPr>
            <p:spPr bwMode="auto">
              <a:xfrm flipH="1">
                <a:off x="3470" y="1157"/>
                <a:ext cx="5"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02" name="Line 333"/>
              <p:cNvSpPr>
                <a:spLocks noChangeShapeType="1"/>
              </p:cNvSpPr>
              <p:nvPr/>
            </p:nvSpPr>
            <p:spPr bwMode="auto">
              <a:xfrm flipH="1">
                <a:off x="3467" y="1177"/>
                <a:ext cx="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03" name="Line 334"/>
              <p:cNvSpPr>
                <a:spLocks noChangeShapeType="1"/>
              </p:cNvSpPr>
              <p:nvPr/>
            </p:nvSpPr>
            <p:spPr bwMode="auto">
              <a:xfrm flipH="1">
                <a:off x="3456" y="1188"/>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04" name="Line 335"/>
              <p:cNvSpPr>
                <a:spLocks noChangeShapeType="1"/>
              </p:cNvSpPr>
              <p:nvPr/>
            </p:nvSpPr>
            <p:spPr bwMode="auto">
              <a:xfrm flipH="1">
                <a:off x="3466" y="1177"/>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05" name="Line 336"/>
              <p:cNvSpPr>
                <a:spLocks noChangeShapeType="1"/>
              </p:cNvSpPr>
              <p:nvPr/>
            </p:nvSpPr>
            <p:spPr bwMode="auto">
              <a:xfrm flipH="1">
                <a:off x="3455" y="1188"/>
                <a:ext cx="10"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06" name="Line 337"/>
              <p:cNvSpPr>
                <a:spLocks noChangeShapeType="1"/>
              </p:cNvSpPr>
              <p:nvPr/>
            </p:nvSpPr>
            <p:spPr bwMode="auto">
              <a:xfrm>
                <a:off x="3459" y="1182"/>
                <a:ext cx="5"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07" name="Line 338"/>
              <p:cNvSpPr>
                <a:spLocks noChangeShapeType="1"/>
              </p:cNvSpPr>
              <p:nvPr/>
            </p:nvSpPr>
            <p:spPr bwMode="auto">
              <a:xfrm>
                <a:off x="3465" y="1192"/>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08" name="Line 339"/>
              <p:cNvSpPr>
                <a:spLocks noChangeShapeType="1"/>
              </p:cNvSpPr>
              <p:nvPr/>
            </p:nvSpPr>
            <p:spPr bwMode="auto">
              <a:xfrm>
                <a:off x="3465" y="1194"/>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09" name="Line 340"/>
              <p:cNvSpPr>
                <a:spLocks noChangeShapeType="1"/>
              </p:cNvSpPr>
              <p:nvPr/>
            </p:nvSpPr>
            <p:spPr bwMode="auto">
              <a:xfrm>
                <a:off x="3458" y="118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10" name="Line 341"/>
              <p:cNvSpPr>
                <a:spLocks noChangeShapeType="1"/>
              </p:cNvSpPr>
              <p:nvPr/>
            </p:nvSpPr>
            <p:spPr bwMode="auto">
              <a:xfrm>
                <a:off x="3480" y="1157"/>
                <a:ext cx="1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11" name="Line 342"/>
              <p:cNvSpPr>
                <a:spLocks noChangeShapeType="1"/>
              </p:cNvSpPr>
              <p:nvPr/>
            </p:nvSpPr>
            <p:spPr bwMode="auto">
              <a:xfrm>
                <a:off x="3504" y="117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12" name="Line 343"/>
              <p:cNvSpPr>
                <a:spLocks noChangeShapeType="1"/>
              </p:cNvSpPr>
              <p:nvPr/>
            </p:nvSpPr>
            <p:spPr bwMode="auto">
              <a:xfrm>
                <a:off x="3510" y="1181"/>
                <a:ext cx="3"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13" name="Line 344"/>
              <p:cNvSpPr>
                <a:spLocks noChangeShapeType="1"/>
              </p:cNvSpPr>
              <p:nvPr/>
            </p:nvSpPr>
            <p:spPr bwMode="auto">
              <a:xfrm>
                <a:off x="3510" y="1181"/>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14" name="Line 345"/>
              <p:cNvSpPr>
                <a:spLocks noChangeShapeType="1"/>
              </p:cNvSpPr>
              <p:nvPr/>
            </p:nvSpPr>
            <p:spPr bwMode="auto">
              <a:xfrm>
                <a:off x="3520" y="1190"/>
                <a:ext cx="8"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15" name="Line 346"/>
              <p:cNvSpPr>
                <a:spLocks noChangeShapeType="1"/>
              </p:cNvSpPr>
              <p:nvPr/>
            </p:nvSpPr>
            <p:spPr bwMode="auto">
              <a:xfrm>
                <a:off x="3521" y="119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16" name="Line 347"/>
              <p:cNvSpPr>
                <a:spLocks noChangeShapeType="1"/>
              </p:cNvSpPr>
              <p:nvPr/>
            </p:nvSpPr>
            <p:spPr bwMode="auto">
              <a:xfrm>
                <a:off x="3530" y="1199"/>
                <a:ext cx="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17" name="Line 348"/>
              <p:cNvSpPr>
                <a:spLocks noChangeShapeType="1"/>
              </p:cNvSpPr>
              <p:nvPr/>
            </p:nvSpPr>
            <p:spPr bwMode="auto">
              <a:xfrm>
                <a:off x="3530" y="1197"/>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18" name="Line 349"/>
              <p:cNvSpPr>
                <a:spLocks noChangeShapeType="1"/>
              </p:cNvSpPr>
              <p:nvPr/>
            </p:nvSpPr>
            <p:spPr bwMode="auto">
              <a:xfrm>
                <a:off x="3480" y="1209"/>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19" name="Line 350"/>
              <p:cNvSpPr>
                <a:spLocks noChangeShapeType="1"/>
              </p:cNvSpPr>
              <p:nvPr/>
            </p:nvSpPr>
            <p:spPr bwMode="auto">
              <a:xfrm>
                <a:off x="3481" y="1208"/>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20" name="Line 351"/>
              <p:cNvSpPr>
                <a:spLocks noChangeShapeType="1"/>
              </p:cNvSpPr>
              <p:nvPr/>
            </p:nvSpPr>
            <p:spPr bwMode="auto">
              <a:xfrm>
                <a:off x="3509" y="1233"/>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21" name="Line 352"/>
              <p:cNvSpPr>
                <a:spLocks noChangeShapeType="1"/>
              </p:cNvSpPr>
              <p:nvPr/>
            </p:nvSpPr>
            <p:spPr bwMode="auto">
              <a:xfrm>
                <a:off x="3510" y="123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22" name="Line 353"/>
              <p:cNvSpPr>
                <a:spLocks noChangeShapeType="1"/>
              </p:cNvSpPr>
              <p:nvPr/>
            </p:nvSpPr>
            <p:spPr bwMode="auto">
              <a:xfrm>
                <a:off x="3520" y="1242"/>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23" name="Line 354"/>
              <p:cNvSpPr>
                <a:spLocks noChangeShapeType="1"/>
              </p:cNvSpPr>
              <p:nvPr/>
            </p:nvSpPr>
            <p:spPr bwMode="auto">
              <a:xfrm>
                <a:off x="3529" y="125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24" name="Line 355"/>
              <p:cNvSpPr>
                <a:spLocks noChangeShapeType="1"/>
              </p:cNvSpPr>
              <p:nvPr/>
            </p:nvSpPr>
            <p:spPr bwMode="auto">
              <a:xfrm>
                <a:off x="3520" y="1241"/>
                <a:ext cx="8"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25" name="Line 356"/>
              <p:cNvSpPr>
                <a:spLocks noChangeShapeType="1"/>
              </p:cNvSpPr>
              <p:nvPr/>
            </p:nvSpPr>
            <p:spPr bwMode="auto">
              <a:xfrm>
                <a:off x="3530" y="1250"/>
                <a:ext cx="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26" name="Line 357"/>
              <p:cNvSpPr>
                <a:spLocks noChangeShapeType="1"/>
              </p:cNvSpPr>
              <p:nvPr/>
            </p:nvSpPr>
            <p:spPr bwMode="auto">
              <a:xfrm flipH="1">
                <a:off x="3467" y="1211"/>
                <a:ext cx="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27" name="Line 358"/>
              <p:cNvSpPr>
                <a:spLocks noChangeShapeType="1"/>
              </p:cNvSpPr>
              <p:nvPr/>
            </p:nvSpPr>
            <p:spPr bwMode="auto">
              <a:xfrm flipH="1">
                <a:off x="3466" y="1212"/>
                <a:ext cx="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28" name="Line 359"/>
              <p:cNvSpPr>
                <a:spLocks noChangeShapeType="1"/>
              </p:cNvSpPr>
              <p:nvPr/>
            </p:nvSpPr>
            <p:spPr bwMode="auto">
              <a:xfrm flipH="1">
                <a:off x="3455" y="1239"/>
                <a:ext cx="11"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29" name="Line 360"/>
              <p:cNvSpPr>
                <a:spLocks noChangeShapeType="1"/>
              </p:cNvSpPr>
              <p:nvPr/>
            </p:nvSpPr>
            <p:spPr bwMode="auto">
              <a:xfrm flipH="1">
                <a:off x="3456" y="1238"/>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30" name="Line 361"/>
              <p:cNvSpPr>
                <a:spLocks noChangeShapeType="1"/>
              </p:cNvSpPr>
              <p:nvPr/>
            </p:nvSpPr>
            <p:spPr bwMode="auto">
              <a:xfrm>
                <a:off x="3458" y="1231"/>
                <a:ext cx="1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31" name="Line 362"/>
              <p:cNvSpPr>
                <a:spLocks noChangeShapeType="1"/>
              </p:cNvSpPr>
              <p:nvPr/>
            </p:nvSpPr>
            <p:spPr bwMode="auto">
              <a:xfrm>
                <a:off x="3456" y="1230"/>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32" name="Line 363"/>
              <p:cNvSpPr>
                <a:spLocks noChangeShapeType="1"/>
              </p:cNvSpPr>
              <p:nvPr/>
            </p:nvSpPr>
            <p:spPr bwMode="auto">
              <a:xfrm flipH="1">
                <a:off x="3523" y="1207"/>
                <a:ext cx="15"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33" name="Line 364"/>
              <p:cNvSpPr>
                <a:spLocks noChangeShapeType="1"/>
              </p:cNvSpPr>
              <p:nvPr/>
            </p:nvSpPr>
            <p:spPr bwMode="auto">
              <a:xfrm flipH="1">
                <a:off x="3523" y="1208"/>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34" name="Line 365"/>
              <p:cNvSpPr>
                <a:spLocks noChangeShapeType="1"/>
              </p:cNvSpPr>
              <p:nvPr/>
            </p:nvSpPr>
            <p:spPr bwMode="auto">
              <a:xfrm flipH="1">
                <a:off x="3523" y="1260"/>
                <a:ext cx="15"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35" name="Line 366"/>
              <p:cNvSpPr>
                <a:spLocks noChangeShapeType="1"/>
              </p:cNvSpPr>
              <p:nvPr/>
            </p:nvSpPr>
            <p:spPr bwMode="auto">
              <a:xfrm flipH="1">
                <a:off x="3523" y="1260"/>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36" name="Line 367"/>
              <p:cNvSpPr>
                <a:spLocks noChangeShapeType="1"/>
              </p:cNvSpPr>
              <p:nvPr/>
            </p:nvSpPr>
            <p:spPr bwMode="auto">
              <a:xfrm>
                <a:off x="3482" y="1256"/>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37" name="Line 368"/>
              <p:cNvSpPr>
                <a:spLocks noChangeShapeType="1"/>
              </p:cNvSpPr>
              <p:nvPr/>
            </p:nvSpPr>
            <p:spPr bwMode="auto">
              <a:xfrm>
                <a:off x="3482" y="125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38" name="Line 369"/>
              <p:cNvSpPr>
                <a:spLocks noChangeShapeType="1"/>
              </p:cNvSpPr>
              <p:nvPr/>
            </p:nvSpPr>
            <p:spPr bwMode="auto">
              <a:xfrm>
                <a:off x="3513" y="128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39" name="Line 370"/>
              <p:cNvSpPr>
                <a:spLocks noChangeShapeType="1"/>
              </p:cNvSpPr>
              <p:nvPr/>
            </p:nvSpPr>
            <p:spPr bwMode="auto">
              <a:xfrm>
                <a:off x="3512" y="128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40" name="Line 371"/>
              <p:cNvSpPr>
                <a:spLocks noChangeShapeType="1"/>
              </p:cNvSpPr>
              <p:nvPr/>
            </p:nvSpPr>
            <p:spPr bwMode="auto">
              <a:xfrm>
                <a:off x="3521" y="1289"/>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41" name="Line 372"/>
              <p:cNvSpPr>
                <a:spLocks noChangeShapeType="1"/>
              </p:cNvSpPr>
              <p:nvPr/>
            </p:nvSpPr>
            <p:spPr bwMode="auto">
              <a:xfrm>
                <a:off x="3533" y="1299"/>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42" name="Line 373"/>
              <p:cNvSpPr>
                <a:spLocks noChangeShapeType="1"/>
              </p:cNvSpPr>
              <p:nvPr/>
            </p:nvSpPr>
            <p:spPr bwMode="auto">
              <a:xfrm>
                <a:off x="3520" y="129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43" name="Line 374"/>
              <p:cNvSpPr>
                <a:spLocks noChangeShapeType="1"/>
              </p:cNvSpPr>
              <p:nvPr/>
            </p:nvSpPr>
            <p:spPr bwMode="auto">
              <a:xfrm>
                <a:off x="3534" y="1301"/>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44" name="Line 375"/>
              <p:cNvSpPr>
                <a:spLocks noChangeShapeType="1"/>
              </p:cNvSpPr>
              <p:nvPr/>
            </p:nvSpPr>
            <p:spPr bwMode="auto">
              <a:xfrm>
                <a:off x="3475" y="1299"/>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45" name="Line 376"/>
              <p:cNvSpPr>
                <a:spLocks noChangeShapeType="1"/>
              </p:cNvSpPr>
              <p:nvPr/>
            </p:nvSpPr>
            <p:spPr bwMode="auto">
              <a:xfrm flipH="1">
                <a:off x="3480" y="1303"/>
                <a:ext cx="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46" name="Line 377"/>
              <p:cNvSpPr>
                <a:spLocks noChangeShapeType="1"/>
              </p:cNvSpPr>
              <p:nvPr/>
            </p:nvSpPr>
            <p:spPr bwMode="auto">
              <a:xfrm flipH="1">
                <a:off x="3467" y="1262"/>
                <a:ext cx="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47" name="Line 378"/>
              <p:cNvSpPr>
                <a:spLocks noChangeShapeType="1"/>
              </p:cNvSpPr>
              <p:nvPr/>
            </p:nvSpPr>
            <p:spPr bwMode="auto">
              <a:xfrm flipH="1">
                <a:off x="3456" y="1291"/>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48" name="Line 379"/>
              <p:cNvSpPr>
                <a:spLocks noChangeShapeType="1"/>
              </p:cNvSpPr>
              <p:nvPr/>
            </p:nvSpPr>
            <p:spPr bwMode="auto">
              <a:xfrm flipH="1">
                <a:off x="3466" y="1263"/>
                <a:ext cx="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49" name="Line 380"/>
              <p:cNvSpPr>
                <a:spLocks noChangeShapeType="1"/>
              </p:cNvSpPr>
              <p:nvPr/>
            </p:nvSpPr>
            <p:spPr bwMode="auto">
              <a:xfrm flipH="1">
                <a:off x="3455" y="1291"/>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50" name="Line 381"/>
              <p:cNvSpPr>
                <a:spLocks noChangeShapeType="1"/>
              </p:cNvSpPr>
              <p:nvPr/>
            </p:nvSpPr>
            <p:spPr bwMode="auto">
              <a:xfrm>
                <a:off x="3458" y="1284"/>
                <a:ext cx="16"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51" name="Line 382"/>
              <p:cNvSpPr>
                <a:spLocks noChangeShapeType="1"/>
              </p:cNvSpPr>
              <p:nvPr/>
            </p:nvSpPr>
            <p:spPr bwMode="auto">
              <a:xfrm>
                <a:off x="3456" y="1282"/>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52" name="Line 383"/>
              <p:cNvSpPr>
                <a:spLocks noChangeShapeType="1"/>
              </p:cNvSpPr>
              <p:nvPr/>
            </p:nvSpPr>
            <p:spPr bwMode="auto">
              <a:xfrm>
                <a:off x="3545" y="1312"/>
                <a:ext cx="194" cy="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53" name="Line 384"/>
              <p:cNvSpPr>
                <a:spLocks noChangeShapeType="1"/>
              </p:cNvSpPr>
              <p:nvPr/>
            </p:nvSpPr>
            <p:spPr bwMode="auto">
              <a:xfrm>
                <a:off x="3520" y="1333"/>
                <a:ext cx="219"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54" name="Line 385"/>
              <p:cNvSpPr>
                <a:spLocks noChangeShapeType="1"/>
              </p:cNvSpPr>
              <p:nvPr/>
            </p:nvSpPr>
            <p:spPr bwMode="auto">
              <a:xfrm>
                <a:off x="3520" y="1337"/>
                <a:ext cx="202"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55" name="Line 386"/>
              <p:cNvSpPr>
                <a:spLocks noChangeShapeType="1"/>
              </p:cNvSpPr>
              <p:nvPr/>
            </p:nvSpPr>
            <p:spPr bwMode="auto">
              <a:xfrm flipV="1">
                <a:off x="3528" y="1382"/>
                <a:ext cx="19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56" name="Line 387"/>
              <p:cNvSpPr>
                <a:spLocks noChangeShapeType="1"/>
              </p:cNvSpPr>
              <p:nvPr/>
            </p:nvSpPr>
            <p:spPr bwMode="auto">
              <a:xfrm flipH="1">
                <a:off x="3531" y="1386"/>
                <a:ext cx="20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57" name="Line 388"/>
              <p:cNvSpPr>
                <a:spLocks noChangeShapeType="1"/>
              </p:cNvSpPr>
              <p:nvPr/>
            </p:nvSpPr>
            <p:spPr bwMode="auto">
              <a:xfrm>
                <a:off x="3545" y="1316"/>
                <a:ext cx="163"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58" name="Line 389"/>
              <p:cNvSpPr>
                <a:spLocks noChangeShapeType="1"/>
              </p:cNvSpPr>
              <p:nvPr/>
            </p:nvSpPr>
            <p:spPr bwMode="auto">
              <a:xfrm flipV="1">
                <a:off x="3524" y="134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59" name="Line 390"/>
              <p:cNvSpPr>
                <a:spLocks noChangeShapeType="1"/>
              </p:cNvSpPr>
              <p:nvPr/>
            </p:nvSpPr>
            <p:spPr bwMode="auto">
              <a:xfrm>
                <a:off x="3556" y="1345"/>
                <a:ext cx="2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60" name="Line 391"/>
              <p:cNvSpPr>
                <a:spLocks noChangeShapeType="1"/>
              </p:cNvSpPr>
              <p:nvPr/>
            </p:nvSpPr>
            <p:spPr bwMode="auto">
              <a:xfrm flipH="1">
                <a:off x="3583" y="1359"/>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61" name="Line 392"/>
              <p:cNvSpPr>
                <a:spLocks noChangeShapeType="1"/>
              </p:cNvSpPr>
              <p:nvPr/>
            </p:nvSpPr>
            <p:spPr bwMode="auto">
              <a:xfrm>
                <a:off x="3622" y="136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62" name="Line 393"/>
              <p:cNvSpPr>
                <a:spLocks noChangeShapeType="1"/>
              </p:cNvSpPr>
              <p:nvPr/>
            </p:nvSpPr>
            <p:spPr bwMode="auto">
              <a:xfrm flipH="1">
                <a:off x="3524" y="1347"/>
                <a:ext cx="3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63" name="Line 394"/>
              <p:cNvSpPr>
                <a:spLocks noChangeShapeType="1"/>
              </p:cNvSpPr>
              <p:nvPr/>
            </p:nvSpPr>
            <p:spPr bwMode="auto">
              <a:xfrm>
                <a:off x="3556" y="1347"/>
                <a:ext cx="25"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64" name="Line 395"/>
              <p:cNvSpPr>
                <a:spLocks noChangeShapeType="1"/>
              </p:cNvSpPr>
              <p:nvPr/>
            </p:nvSpPr>
            <p:spPr bwMode="auto">
              <a:xfrm flipH="1">
                <a:off x="3584" y="1361"/>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65" name="Line 396"/>
              <p:cNvSpPr>
                <a:spLocks noChangeShapeType="1"/>
              </p:cNvSpPr>
              <p:nvPr/>
            </p:nvSpPr>
            <p:spPr bwMode="auto">
              <a:xfrm>
                <a:off x="3619" y="136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66" name="Line 397"/>
              <p:cNvSpPr>
                <a:spLocks noChangeShapeType="1"/>
              </p:cNvSpPr>
              <p:nvPr/>
            </p:nvSpPr>
            <p:spPr bwMode="auto">
              <a:xfrm>
                <a:off x="3637" y="1349"/>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67" name="Line 398"/>
              <p:cNvSpPr>
                <a:spLocks noChangeShapeType="1"/>
              </p:cNvSpPr>
              <p:nvPr/>
            </p:nvSpPr>
            <p:spPr bwMode="auto">
              <a:xfrm>
                <a:off x="3655" y="1367"/>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68" name="Line 399"/>
              <p:cNvSpPr>
                <a:spLocks noChangeShapeType="1"/>
              </p:cNvSpPr>
              <p:nvPr/>
            </p:nvSpPr>
            <p:spPr bwMode="auto">
              <a:xfrm>
                <a:off x="3637" y="1351"/>
                <a:ext cx="10"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69" name="Line 400"/>
              <p:cNvSpPr>
                <a:spLocks noChangeShapeType="1"/>
              </p:cNvSpPr>
              <p:nvPr/>
            </p:nvSpPr>
            <p:spPr bwMode="auto">
              <a:xfrm>
                <a:off x="3651" y="1366"/>
                <a:ext cx="12"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70" name="Line 401"/>
              <p:cNvSpPr>
                <a:spLocks noChangeShapeType="1"/>
              </p:cNvSpPr>
              <p:nvPr/>
            </p:nvSpPr>
            <p:spPr bwMode="auto">
              <a:xfrm flipH="1">
                <a:off x="3567" y="1328"/>
                <a:ext cx="1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71" name="Line 402"/>
              <p:cNvSpPr>
                <a:spLocks noChangeShapeType="1"/>
              </p:cNvSpPr>
              <p:nvPr/>
            </p:nvSpPr>
            <p:spPr bwMode="auto">
              <a:xfrm flipH="1">
                <a:off x="3569" y="1330"/>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72" name="Line 403"/>
              <p:cNvSpPr>
                <a:spLocks noChangeShapeType="1"/>
              </p:cNvSpPr>
              <p:nvPr/>
            </p:nvSpPr>
            <p:spPr bwMode="auto">
              <a:xfrm>
                <a:off x="3580" y="1329"/>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73" name="Line 404"/>
              <p:cNvSpPr>
                <a:spLocks noChangeShapeType="1"/>
              </p:cNvSpPr>
              <p:nvPr/>
            </p:nvSpPr>
            <p:spPr bwMode="auto">
              <a:xfrm>
                <a:off x="3597" y="1355"/>
                <a:ext cx="9"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74" name="Line 405"/>
              <p:cNvSpPr>
                <a:spLocks noChangeShapeType="1"/>
              </p:cNvSpPr>
              <p:nvPr/>
            </p:nvSpPr>
            <p:spPr bwMode="auto">
              <a:xfrm>
                <a:off x="3578" y="1329"/>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75" name="Line 406"/>
              <p:cNvSpPr>
                <a:spLocks noChangeShapeType="1"/>
              </p:cNvSpPr>
              <p:nvPr/>
            </p:nvSpPr>
            <p:spPr bwMode="auto">
              <a:xfrm>
                <a:off x="3594" y="1354"/>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76" name="Line 407"/>
              <p:cNvSpPr>
                <a:spLocks noChangeShapeType="1"/>
              </p:cNvSpPr>
              <p:nvPr/>
            </p:nvSpPr>
            <p:spPr bwMode="auto">
              <a:xfrm flipH="1">
                <a:off x="3609" y="1363"/>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77" name="Line 408"/>
              <p:cNvSpPr>
                <a:spLocks noChangeShapeType="1"/>
              </p:cNvSpPr>
              <p:nvPr/>
            </p:nvSpPr>
            <p:spPr bwMode="auto">
              <a:xfrm flipH="1">
                <a:off x="3607" y="1362"/>
                <a:ext cx="1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78" name="Line 409"/>
              <p:cNvSpPr>
                <a:spLocks noChangeShapeType="1"/>
              </p:cNvSpPr>
              <p:nvPr/>
            </p:nvSpPr>
            <p:spPr bwMode="auto">
              <a:xfrm flipH="1">
                <a:off x="3627" y="1348"/>
                <a:ext cx="9"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79" name="Line 410"/>
              <p:cNvSpPr>
                <a:spLocks noChangeShapeType="1"/>
              </p:cNvSpPr>
              <p:nvPr/>
            </p:nvSpPr>
            <p:spPr bwMode="auto">
              <a:xfrm flipH="1">
                <a:off x="3629" y="1351"/>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80" name="Line 411"/>
              <p:cNvSpPr>
                <a:spLocks noChangeShapeType="1"/>
              </p:cNvSpPr>
              <p:nvPr/>
            </p:nvSpPr>
            <p:spPr bwMode="auto">
              <a:xfrm flipH="1">
                <a:off x="3562" y="1348"/>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81" name="Line 412"/>
              <p:cNvSpPr>
                <a:spLocks noChangeShapeType="1"/>
              </p:cNvSpPr>
              <p:nvPr/>
            </p:nvSpPr>
            <p:spPr bwMode="auto">
              <a:xfrm flipH="1">
                <a:off x="3549" y="1356"/>
                <a:ext cx="1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82" name="Line 413"/>
              <p:cNvSpPr>
                <a:spLocks noChangeShapeType="1"/>
              </p:cNvSpPr>
              <p:nvPr/>
            </p:nvSpPr>
            <p:spPr bwMode="auto">
              <a:xfrm flipH="1">
                <a:off x="3547" y="1355"/>
                <a:ext cx="12"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83" name="Line 414"/>
              <p:cNvSpPr>
                <a:spLocks noChangeShapeType="1"/>
              </p:cNvSpPr>
              <p:nvPr/>
            </p:nvSpPr>
            <p:spPr bwMode="auto">
              <a:xfrm flipH="1">
                <a:off x="3561" y="1347"/>
                <a:ext cx="3"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84" name="Line 415"/>
              <p:cNvSpPr>
                <a:spLocks noChangeShapeType="1"/>
              </p:cNvSpPr>
              <p:nvPr/>
            </p:nvSpPr>
            <p:spPr bwMode="auto">
              <a:xfrm>
                <a:off x="3545" y="1372"/>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85" name="Line 416"/>
              <p:cNvSpPr>
                <a:spLocks noChangeShapeType="1"/>
              </p:cNvSpPr>
              <p:nvPr/>
            </p:nvSpPr>
            <p:spPr bwMode="auto">
              <a:xfrm>
                <a:off x="3574" y="1373"/>
                <a:ext cx="2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86" name="Line 417"/>
              <p:cNvSpPr>
                <a:spLocks noChangeShapeType="1"/>
              </p:cNvSpPr>
              <p:nvPr/>
            </p:nvSpPr>
            <p:spPr bwMode="auto">
              <a:xfrm>
                <a:off x="3603" y="1375"/>
                <a:ext cx="3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87" name="Line 418"/>
              <p:cNvSpPr>
                <a:spLocks noChangeShapeType="1"/>
              </p:cNvSpPr>
              <p:nvPr/>
            </p:nvSpPr>
            <p:spPr bwMode="auto">
              <a:xfrm>
                <a:off x="3638" y="1376"/>
                <a:ext cx="7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88" name="Line 419"/>
              <p:cNvSpPr>
                <a:spLocks noChangeShapeType="1"/>
              </p:cNvSpPr>
              <p:nvPr/>
            </p:nvSpPr>
            <p:spPr bwMode="auto">
              <a:xfrm>
                <a:off x="3545" y="1376"/>
                <a:ext cx="2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89" name="Line 420"/>
              <p:cNvSpPr>
                <a:spLocks noChangeShapeType="1"/>
              </p:cNvSpPr>
              <p:nvPr/>
            </p:nvSpPr>
            <p:spPr bwMode="auto">
              <a:xfrm>
                <a:off x="3576" y="1377"/>
                <a:ext cx="1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90" name="Line 421"/>
              <p:cNvSpPr>
                <a:spLocks noChangeShapeType="1"/>
              </p:cNvSpPr>
              <p:nvPr/>
            </p:nvSpPr>
            <p:spPr bwMode="auto">
              <a:xfrm>
                <a:off x="3597" y="1378"/>
                <a:ext cx="4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91" name="Line 422"/>
              <p:cNvSpPr>
                <a:spLocks noChangeShapeType="1"/>
              </p:cNvSpPr>
              <p:nvPr/>
            </p:nvSpPr>
            <p:spPr bwMode="auto">
              <a:xfrm>
                <a:off x="3643" y="1380"/>
                <a:ext cx="5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92" name="Line 423"/>
              <p:cNvSpPr>
                <a:spLocks noChangeShapeType="1"/>
              </p:cNvSpPr>
              <p:nvPr/>
            </p:nvSpPr>
            <p:spPr bwMode="auto">
              <a:xfrm flipV="1">
                <a:off x="3739" y="1381"/>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93" name="Line 424"/>
              <p:cNvSpPr>
                <a:spLocks noChangeShapeType="1"/>
              </p:cNvSpPr>
              <p:nvPr/>
            </p:nvSpPr>
            <p:spPr bwMode="auto">
              <a:xfrm>
                <a:off x="3605" y="137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94" name="Line 425"/>
              <p:cNvSpPr>
                <a:spLocks noChangeShapeType="1"/>
              </p:cNvSpPr>
              <p:nvPr/>
            </p:nvSpPr>
            <p:spPr bwMode="auto">
              <a:xfrm>
                <a:off x="3481" y="1309"/>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95" name="Line 426"/>
              <p:cNvSpPr>
                <a:spLocks noChangeShapeType="1"/>
              </p:cNvSpPr>
              <p:nvPr/>
            </p:nvSpPr>
            <p:spPr bwMode="auto">
              <a:xfrm flipH="1">
                <a:off x="3494" y="1312"/>
                <a:ext cx="1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96" name="Line 427"/>
              <p:cNvSpPr>
                <a:spLocks noChangeShapeType="1"/>
              </p:cNvSpPr>
              <p:nvPr/>
            </p:nvSpPr>
            <p:spPr bwMode="auto">
              <a:xfrm flipH="1">
                <a:off x="3480" y="1312"/>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97" name="Line 428"/>
              <p:cNvSpPr>
                <a:spLocks noChangeShapeType="1"/>
              </p:cNvSpPr>
              <p:nvPr/>
            </p:nvSpPr>
            <p:spPr bwMode="auto">
              <a:xfrm>
                <a:off x="3481" y="1315"/>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98" name="Line 429"/>
              <p:cNvSpPr>
                <a:spLocks noChangeShapeType="1"/>
              </p:cNvSpPr>
              <p:nvPr/>
            </p:nvSpPr>
            <p:spPr bwMode="auto">
              <a:xfrm>
                <a:off x="3498" y="1315"/>
                <a:ext cx="1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299" name="Line 430"/>
              <p:cNvSpPr>
                <a:spLocks noChangeShapeType="1"/>
              </p:cNvSpPr>
              <p:nvPr/>
            </p:nvSpPr>
            <p:spPr bwMode="auto">
              <a:xfrm>
                <a:off x="3526" y="1312"/>
                <a:ext cx="1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00" name="Line 431"/>
              <p:cNvSpPr>
                <a:spLocks noChangeShapeType="1"/>
              </p:cNvSpPr>
              <p:nvPr/>
            </p:nvSpPr>
            <p:spPr bwMode="auto">
              <a:xfrm>
                <a:off x="3525" y="1315"/>
                <a:ext cx="1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01" name="Line 432"/>
              <p:cNvSpPr>
                <a:spLocks noChangeShapeType="1"/>
              </p:cNvSpPr>
              <p:nvPr/>
            </p:nvSpPr>
            <p:spPr bwMode="auto">
              <a:xfrm>
                <a:off x="3521" y="1312"/>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02" name="Line 433"/>
              <p:cNvSpPr>
                <a:spLocks noChangeShapeType="1"/>
              </p:cNvSpPr>
              <p:nvPr/>
            </p:nvSpPr>
            <p:spPr bwMode="auto">
              <a:xfrm>
                <a:off x="3520" y="1315"/>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03" name="Line 434"/>
              <p:cNvSpPr>
                <a:spLocks noChangeShapeType="1"/>
              </p:cNvSpPr>
              <p:nvPr/>
            </p:nvSpPr>
            <p:spPr bwMode="auto">
              <a:xfrm flipH="1">
                <a:off x="3459" y="1314"/>
                <a:ext cx="12"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04" name="Line 435"/>
              <p:cNvSpPr>
                <a:spLocks noChangeShapeType="1"/>
              </p:cNvSpPr>
              <p:nvPr/>
            </p:nvSpPr>
            <p:spPr bwMode="auto">
              <a:xfrm flipH="1">
                <a:off x="3458" y="1321"/>
                <a:ext cx="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05" name="Line 436"/>
              <p:cNvSpPr>
                <a:spLocks noChangeShapeType="1"/>
              </p:cNvSpPr>
              <p:nvPr/>
            </p:nvSpPr>
            <p:spPr bwMode="auto">
              <a:xfrm flipH="1">
                <a:off x="3455" y="1319"/>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06" name="Line 437"/>
              <p:cNvSpPr>
                <a:spLocks noChangeShapeType="1"/>
              </p:cNvSpPr>
              <p:nvPr/>
            </p:nvSpPr>
            <p:spPr bwMode="auto">
              <a:xfrm flipH="1">
                <a:off x="3256" y="1322"/>
                <a:ext cx="193"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07" name="Line 438"/>
              <p:cNvSpPr>
                <a:spLocks noChangeShapeType="1"/>
              </p:cNvSpPr>
              <p:nvPr/>
            </p:nvSpPr>
            <p:spPr bwMode="auto">
              <a:xfrm flipH="1">
                <a:off x="3318" y="1325"/>
                <a:ext cx="132"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08" name="Line 439"/>
              <p:cNvSpPr>
                <a:spLocks noChangeShapeType="1"/>
              </p:cNvSpPr>
              <p:nvPr/>
            </p:nvSpPr>
            <p:spPr bwMode="auto">
              <a:xfrm flipH="1">
                <a:off x="3257" y="1334"/>
                <a:ext cx="192"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09" name="Line 440"/>
              <p:cNvSpPr>
                <a:spLocks noChangeShapeType="1"/>
              </p:cNvSpPr>
              <p:nvPr/>
            </p:nvSpPr>
            <p:spPr bwMode="auto">
              <a:xfrm flipH="1">
                <a:off x="3269" y="1339"/>
                <a:ext cx="18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10" name="Line 441"/>
              <p:cNvSpPr>
                <a:spLocks noChangeShapeType="1"/>
              </p:cNvSpPr>
              <p:nvPr/>
            </p:nvSpPr>
            <p:spPr bwMode="auto">
              <a:xfrm flipH="1" flipV="1">
                <a:off x="3269" y="1383"/>
                <a:ext cx="17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11" name="Line 442"/>
              <p:cNvSpPr>
                <a:spLocks noChangeShapeType="1"/>
              </p:cNvSpPr>
              <p:nvPr/>
            </p:nvSpPr>
            <p:spPr bwMode="auto">
              <a:xfrm flipH="1" flipV="1">
                <a:off x="3256" y="1387"/>
                <a:ext cx="18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12" name="Freeform 443"/>
              <p:cNvSpPr>
                <a:spLocks/>
              </p:cNvSpPr>
              <p:nvPr/>
            </p:nvSpPr>
            <p:spPr bwMode="auto">
              <a:xfrm>
                <a:off x="3334" y="1347"/>
                <a:ext cx="111" cy="44"/>
              </a:xfrm>
              <a:custGeom>
                <a:avLst/>
                <a:gdLst>
                  <a:gd name="T0" fmla="*/ 0 w 918"/>
                  <a:gd name="T1" fmla="*/ 0 h 426"/>
                  <a:gd name="T2" fmla="*/ 0 w 918"/>
                  <a:gd name="T3" fmla="*/ 0 h 426"/>
                  <a:gd name="T4" fmla="*/ 0 w 918"/>
                  <a:gd name="T5" fmla="*/ 0 h 426"/>
                  <a:gd name="T6" fmla="*/ 0 w 918"/>
                  <a:gd name="T7" fmla="*/ 0 h 426"/>
                  <a:gd name="T8" fmla="*/ 0 w 918"/>
                  <a:gd name="T9" fmla="*/ 0 h 426"/>
                  <a:gd name="T10" fmla="*/ 0 w 918"/>
                  <a:gd name="T11" fmla="*/ 0 h 426"/>
                  <a:gd name="T12" fmla="*/ 0 w 918"/>
                  <a:gd name="T13" fmla="*/ 0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8" h="426">
                    <a:moveTo>
                      <a:pt x="918" y="426"/>
                    </a:moveTo>
                    <a:lnTo>
                      <a:pt x="666" y="0"/>
                    </a:lnTo>
                    <a:lnTo>
                      <a:pt x="648" y="6"/>
                    </a:lnTo>
                    <a:lnTo>
                      <a:pt x="441" y="408"/>
                    </a:lnTo>
                    <a:lnTo>
                      <a:pt x="222" y="129"/>
                    </a:lnTo>
                    <a:lnTo>
                      <a:pt x="201" y="135"/>
                    </a:lnTo>
                    <a:lnTo>
                      <a:pt x="0" y="393"/>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13" name="Freeform 444"/>
              <p:cNvSpPr>
                <a:spLocks/>
              </p:cNvSpPr>
              <p:nvPr/>
            </p:nvSpPr>
            <p:spPr bwMode="auto">
              <a:xfrm>
                <a:off x="3337" y="1348"/>
                <a:ext cx="106" cy="43"/>
              </a:xfrm>
              <a:custGeom>
                <a:avLst/>
                <a:gdLst>
                  <a:gd name="T0" fmla="*/ 0 w 876"/>
                  <a:gd name="T1" fmla="*/ 0 h 420"/>
                  <a:gd name="T2" fmla="*/ 0 w 876"/>
                  <a:gd name="T3" fmla="*/ 0 h 420"/>
                  <a:gd name="T4" fmla="*/ 0 w 876"/>
                  <a:gd name="T5" fmla="*/ 0 h 420"/>
                  <a:gd name="T6" fmla="*/ 0 w 876"/>
                  <a:gd name="T7" fmla="*/ 0 h 420"/>
                  <a:gd name="T8" fmla="*/ 0 w 876"/>
                  <a:gd name="T9" fmla="*/ 0 h 420"/>
                  <a:gd name="T10" fmla="*/ 0 w 876"/>
                  <a:gd name="T11" fmla="*/ 0 h 4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6" h="420">
                    <a:moveTo>
                      <a:pt x="876" y="420"/>
                    </a:moveTo>
                    <a:lnTo>
                      <a:pt x="633" y="0"/>
                    </a:lnTo>
                    <a:lnTo>
                      <a:pt x="426" y="411"/>
                    </a:lnTo>
                    <a:lnTo>
                      <a:pt x="402" y="411"/>
                    </a:lnTo>
                    <a:lnTo>
                      <a:pt x="189" y="132"/>
                    </a:lnTo>
                    <a:lnTo>
                      <a:pt x="0" y="37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14" name="Line 445"/>
              <p:cNvSpPr>
                <a:spLocks noChangeShapeType="1"/>
              </p:cNvSpPr>
              <p:nvPr/>
            </p:nvSpPr>
            <p:spPr bwMode="auto">
              <a:xfrm flipH="1" flipV="1">
                <a:off x="3445" y="1340"/>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15" name="Line 446"/>
              <p:cNvSpPr>
                <a:spLocks noChangeShapeType="1"/>
              </p:cNvSpPr>
              <p:nvPr/>
            </p:nvSpPr>
            <p:spPr bwMode="auto">
              <a:xfrm flipH="1" flipV="1">
                <a:off x="3436" y="1330"/>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16" name="Line 447"/>
              <p:cNvSpPr>
                <a:spLocks noChangeShapeType="1"/>
              </p:cNvSpPr>
              <p:nvPr/>
            </p:nvSpPr>
            <p:spPr bwMode="auto">
              <a:xfrm flipH="1" flipV="1">
                <a:off x="3443" y="1340"/>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17" name="Line 448"/>
              <p:cNvSpPr>
                <a:spLocks noChangeShapeType="1"/>
              </p:cNvSpPr>
              <p:nvPr/>
            </p:nvSpPr>
            <p:spPr bwMode="auto">
              <a:xfrm flipH="1" flipV="1">
                <a:off x="3434" y="1330"/>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18" name="Line 449"/>
              <p:cNvSpPr>
                <a:spLocks noChangeShapeType="1"/>
              </p:cNvSpPr>
              <p:nvPr/>
            </p:nvSpPr>
            <p:spPr bwMode="auto">
              <a:xfrm flipH="1">
                <a:off x="3428" y="1330"/>
                <a:ext cx="5"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19" name="Line 450"/>
              <p:cNvSpPr>
                <a:spLocks noChangeShapeType="1"/>
              </p:cNvSpPr>
              <p:nvPr/>
            </p:nvSpPr>
            <p:spPr bwMode="auto">
              <a:xfrm flipH="1">
                <a:off x="3426" y="1331"/>
                <a:ext cx="4"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20" name="Line 451"/>
              <p:cNvSpPr>
                <a:spLocks noChangeShapeType="1"/>
              </p:cNvSpPr>
              <p:nvPr/>
            </p:nvSpPr>
            <p:spPr bwMode="auto">
              <a:xfrm flipH="1">
                <a:off x="3420" y="1344"/>
                <a:ext cx="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21" name="Line 452"/>
              <p:cNvSpPr>
                <a:spLocks noChangeShapeType="1"/>
              </p:cNvSpPr>
              <p:nvPr/>
            </p:nvSpPr>
            <p:spPr bwMode="auto">
              <a:xfrm flipH="1">
                <a:off x="3418" y="1345"/>
                <a:ext cx="4"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22" name="Line 453"/>
              <p:cNvSpPr>
                <a:spLocks noChangeShapeType="1"/>
              </p:cNvSpPr>
              <p:nvPr/>
            </p:nvSpPr>
            <p:spPr bwMode="auto">
              <a:xfrm flipH="1">
                <a:off x="3405" y="1356"/>
                <a:ext cx="13"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23" name="Line 454"/>
              <p:cNvSpPr>
                <a:spLocks noChangeShapeType="1"/>
              </p:cNvSpPr>
              <p:nvPr/>
            </p:nvSpPr>
            <p:spPr bwMode="auto">
              <a:xfrm flipH="1">
                <a:off x="3403" y="1354"/>
                <a:ext cx="14"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24" name="Line 455"/>
              <p:cNvSpPr>
                <a:spLocks noChangeShapeType="1"/>
              </p:cNvSpPr>
              <p:nvPr/>
            </p:nvSpPr>
            <p:spPr bwMode="auto">
              <a:xfrm>
                <a:off x="3382" y="1355"/>
                <a:ext cx="15"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25" name="Line 456"/>
              <p:cNvSpPr>
                <a:spLocks noChangeShapeType="1"/>
              </p:cNvSpPr>
              <p:nvPr/>
            </p:nvSpPr>
            <p:spPr bwMode="auto">
              <a:xfrm>
                <a:off x="3399" y="1374"/>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26" name="Line 457"/>
              <p:cNvSpPr>
                <a:spLocks noChangeShapeType="1"/>
              </p:cNvSpPr>
              <p:nvPr/>
            </p:nvSpPr>
            <p:spPr bwMode="auto">
              <a:xfrm>
                <a:off x="3380" y="1356"/>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27" name="Line 458"/>
              <p:cNvSpPr>
                <a:spLocks noChangeShapeType="1"/>
              </p:cNvSpPr>
              <p:nvPr/>
            </p:nvSpPr>
            <p:spPr bwMode="auto">
              <a:xfrm>
                <a:off x="3397" y="1376"/>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28" name="Line 459"/>
              <p:cNvSpPr>
                <a:spLocks noChangeShapeType="1"/>
              </p:cNvSpPr>
              <p:nvPr/>
            </p:nvSpPr>
            <p:spPr bwMode="auto">
              <a:xfrm flipH="1" flipV="1">
                <a:off x="3375" y="134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29" name="Line 460"/>
              <p:cNvSpPr>
                <a:spLocks noChangeShapeType="1"/>
              </p:cNvSpPr>
              <p:nvPr/>
            </p:nvSpPr>
            <p:spPr bwMode="auto">
              <a:xfrm>
                <a:off x="3375" y="1350"/>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30" name="Line 461"/>
              <p:cNvSpPr>
                <a:spLocks noChangeShapeType="1"/>
              </p:cNvSpPr>
              <p:nvPr/>
            </p:nvSpPr>
            <p:spPr bwMode="auto">
              <a:xfrm flipH="1">
                <a:off x="3372" y="1350"/>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31" name="Line 462"/>
              <p:cNvSpPr>
                <a:spLocks noChangeShapeType="1"/>
              </p:cNvSpPr>
              <p:nvPr/>
            </p:nvSpPr>
            <p:spPr bwMode="auto">
              <a:xfrm flipH="1">
                <a:off x="3368" y="1349"/>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32" name="Line 463"/>
              <p:cNvSpPr>
                <a:spLocks noChangeShapeType="1"/>
              </p:cNvSpPr>
              <p:nvPr/>
            </p:nvSpPr>
            <p:spPr bwMode="auto">
              <a:xfrm flipH="1">
                <a:off x="3364" y="1358"/>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33" name="Line 464"/>
              <p:cNvSpPr>
                <a:spLocks noChangeShapeType="1"/>
              </p:cNvSpPr>
              <p:nvPr/>
            </p:nvSpPr>
            <p:spPr bwMode="auto">
              <a:xfrm flipH="1">
                <a:off x="3349" y="1365"/>
                <a:ext cx="13"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34" name="Line 465"/>
              <p:cNvSpPr>
                <a:spLocks noChangeShapeType="1"/>
              </p:cNvSpPr>
              <p:nvPr/>
            </p:nvSpPr>
            <p:spPr bwMode="auto">
              <a:xfrm flipH="1">
                <a:off x="3347" y="1364"/>
                <a:ext cx="1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35" name="Line 466"/>
              <p:cNvSpPr>
                <a:spLocks noChangeShapeType="1"/>
              </p:cNvSpPr>
              <p:nvPr/>
            </p:nvSpPr>
            <p:spPr bwMode="auto">
              <a:xfrm flipH="1">
                <a:off x="3362" y="1359"/>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36" name="Line 467"/>
              <p:cNvSpPr>
                <a:spLocks noChangeShapeType="1"/>
              </p:cNvSpPr>
              <p:nvPr/>
            </p:nvSpPr>
            <p:spPr bwMode="auto">
              <a:xfrm flipH="1">
                <a:off x="3434" y="1374"/>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37" name="Line 468"/>
              <p:cNvSpPr>
                <a:spLocks noChangeShapeType="1"/>
              </p:cNvSpPr>
              <p:nvPr/>
            </p:nvSpPr>
            <p:spPr bwMode="auto">
              <a:xfrm flipH="1">
                <a:off x="3397" y="1375"/>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38" name="Line 469"/>
              <p:cNvSpPr>
                <a:spLocks noChangeShapeType="1"/>
              </p:cNvSpPr>
              <p:nvPr/>
            </p:nvSpPr>
            <p:spPr bwMode="auto">
              <a:xfrm flipH="1">
                <a:off x="3378" y="1377"/>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39" name="Line 470"/>
              <p:cNvSpPr>
                <a:spLocks noChangeShapeType="1"/>
              </p:cNvSpPr>
              <p:nvPr/>
            </p:nvSpPr>
            <p:spPr bwMode="auto">
              <a:xfrm flipH="1">
                <a:off x="3344" y="1378"/>
                <a:ext cx="3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40" name="Line 471"/>
              <p:cNvSpPr>
                <a:spLocks noChangeShapeType="1"/>
              </p:cNvSpPr>
              <p:nvPr/>
            </p:nvSpPr>
            <p:spPr bwMode="auto">
              <a:xfrm flipH="1">
                <a:off x="3269" y="1379"/>
                <a:ext cx="7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41" name="Line 472"/>
              <p:cNvSpPr>
                <a:spLocks noChangeShapeType="1"/>
              </p:cNvSpPr>
              <p:nvPr/>
            </p:nvSpPr>
            <p:spPr bwMode="auto">
              <a:xfrm flipH="1">
                <a:off x="3436" y="1378"/>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42" name="Line 473"/>
              <p:cNvSpPr>
                <a:spLocks noChangeShapeType="1"/>
              </p:cNvSpPr>
              <p:nvPr/>
            </p:nvSpPr>
            <p:spPr bwMode="auto">
              <a:xfrm flipH="1">
                <a:off x="3395" y="1378"/>
                <a:ext cx="3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43" name="Line 474"/>
              <p:cNvSpPr>
                <a:spLocks noChangeShapeType="1"/>
              </p:cNvSpPr>
              <p:nvPr/>
            </p:nvSpPr>
            <p:spPr bwMode="auto">
              <a:xfrm flipH="1">
                <a:off x="3380" y="1380"/>
                <a:ext cx="1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44" name="Line 475"/>
              <p:cNvSpPr>
                <a:spLocks noChangeShapeType="1"/>
              </p:cNvSpPr>
              <p:nvPr/>
            </p:nvSpPr>
            <p:spPr bwMode="auto">
              <a:xfrm flipH="1">
                <a:off x="3341" y="1381"/>
                <a:ext cx="3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45" name="Line 476"/>
              <p:cNvSpPr>
                <a:spLocks noChangeShapeType="1"/>
              </p:cNvSpPr>
              <p:nvPr/>
            </p:nvSpPr>
            <p:spPr bwMode="auto">
              <a:xfrm flipH="1">
                <a:off x="3294" y="1383"/>
                <a:ext cx="4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46" name="Line 477"/>
              <p:cNvSpPr>
                <a:spLocks noChangeShapeType="1"/>
              </p:cNvSpPr>
              <p:nvPr/>
            </p:nvSpPr>
            <p:spPr bwMode="auto">
              <a:xfrm>
                <a:off x="3408" y="1379"/>
                <a:ext cx="2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47" name="Line 478"/>
              <p:cNvSpPr>
                <a:spLocks noChangeShapeType="1"/>
              </p:cNvSpPr>
              <p:nvPr/>
            </p:nvSpPr>
            <p:spPr bwMode="auto">
              <a:xfrm flipH="1" flipV="1">
                <a:off x="3406" y="1381"/>
                <a:ext cx="2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48" name="Line 479"/>
              <p:cNvSpPr>
                <a:spLocks noChangeShapeType="1"/>
              </p:cNvSpPr>
              <p:nvPr/>
            </p:nvSpPr>
            <p:spPr bwMode="auto">
              <a:xfrm flipH="1">
                <a:off x="3392" y="1380"/>
                <a:ext cx="1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49" name="Line 480"/>
              <p:cNvSpPr>
                <a:spLocks noChangeShapeType="1"/>
              </p:cNvSpPr>
              <p:nvPr/>
            </p:nvSpPr>
            <p:spPr bwMode="auto">
              <a:xfrm flipH="1">
                <a:off x="3390" y="1381"/>
                <a:ext cx="1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50" name="Line 481"/>
              <p:cNvSpPr>
                <a:spLocks noChangeShapeType="1"/>
              </p:cNvSpPr>
              <p:nvPr/>
            </p:nvSpPr>
            <p:spPr bwMode="auto">
              <a:xfrm flipH="1">
                <a:off x="3385" y="1385"/>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51" name="Line 482"/>
              <p:cNvSpPr>
                <a:spLocks noChangeShapeType="1"/>
              </p:cNvSpPr>
              <p:nvPr/>
            </p:nvSpPr>
            <p:spPr bwMode="auto">
              <a:xfrm flipH="1">
                <a:off x="3378" y="1388"/>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52" name="Line 483"/>
              <p:cNvSpPr>
                <a:spLocks noChangeShapeType="1"/>
              </p:cNvSpPr>
              <p:nvPr/>
            </p:nvSpPr>
            <p:spPr bwMode="auto">
              <a:xfrm>
                <a:off x="3340" y="1384"/>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53" name="Line 484"/>
              <p:cNvSpPr>
                <a:spLocks noChangeShapeType="1"/>
              </p:cNvSpPr>
              <p:nvPr/>
            </p:nvSpPr>
            <p:spPr bwMode="auto">
              <a:xfrm>
                <a:off x="3338" y="1385"/>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54" name="Line 485"/>
              <p:cNvSpPr>
                <a:spLocks noChangeShapeType="1"/>
              </p:cNvSpPr>
              <p:nvPr/>
            </p:nvSpPr>
            <p:spPr bwMode="auto">
              <a:xfrm flipH="1" flipV="1">
                <a:off x="3332" y="1383"/>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55" name="Line 486"/>
              <p:cNvSpPr>
                <a:spLocks noChangeShapeType="1"/>
              </p:cNvSpPr>
              <p:nvPr/>
            </p:nvSpPr>
            <p:spPr bwMode="auto">
              <a:xfrm>
                <a:off x="3545" y="1316"/>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56" name="Line 487"/>
              <p:cNvSpPr>
                <a:spLocks noChangeShapeType="1"/>
              </p:cNvSpPr>
              <p:nvPr/>
            </p:nvSpPr>
            <p:spPr bwMode="auto">
              <a:xfrm flipH="1">
                <a:off x="3520" y="1318"/>
                <a:ext cx="1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57" name="Line 488"/>
              <p:cNvSpPr>
                <a:spLocks noChangeShapeType="1"/>
              </p:cNvSpPr>
              <p:nvPr/>
            </p:nvSpPr>
            <p:spPr bwMode="auto">
              <a:xfrm flipH="1">
                <a:off x="3524" y="1322"/>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58" name="Line 489"/>
              <p:cNvSpPr>
                <a:spLocks noChangeShapeType="1"/>
              </p:cNvSpPr>
              <p:nvPr/>
            </p:nvSpPr>
            <p:spPr bwMode="auto">
              <a:xfrm>
                <a:off x="3540" y="1322"/>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59" name="Line 490"/>
              <p:cNvSpPr>
                <a:spLocks noChangeShapeType="1"/>
              </p:cNvSpPr>
              <p:nvPr/>
            </p:nvSpPr>
            <p:spPr bwMode="auto">
              <a:xfrm flipH="1">
                <a:off x="3454" y="1333"/>
                <a:ext cx="6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60" name="Line 491"/>
              <p:cNvSpPr>
                <a:spLocks noChangeShapeType="1"/>
              </p:cNvSpPr>
              <p:nvPr/>
            </p:nvSpPr>
            <p:spPr bwMode="auto">
              <a:xfrm>
                <a:off x="3546" y="1343"/>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61" name="Line 492"/>
              <p:cNvSpPr>
                <a:spLocks noChangeShapeType="1"/>
              </p:cNvSpPr>
              <p:nvPr/>
            </p:nvSpPr>
            <p:spPr bwMode="auto">
              <a:xfrm>
                <a:off x="3546" y="1360"/>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62" name="Line 493"/>
              <p:cNvSpPr>
                <a:spLocks noChangeShapeType="1"/>
              </p:cNvSpPr>
              <p:nvPr/>
            </p:nvSpPr>
            <p:spPr bwMode="auto">
              <a:xfrm flipH="1">
                <a:off x="3546" y="1376"/>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63" name="Line 494"/>
              <p:cNvSpPr>
                <a:spLocks noChangeShapeType="1"/>
              </p:cNvSpPr>
              <p:nvPr/>
            </p:nvSpPr>
            <p:spPr bwMode="auto">
              <a:xfrm>
                <a:off x="3540" y="1342"/>
                <a:ext cx="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64" name="Line 495"/>
              <p:cNvSpPr>
                <a:spLocks noChangeShapeType="1"/>
              </p:cNvSpPr>
              <p:nvPr/>
            </p:nvSpPr>
            <p:spPr bwMode="auto">
              <a:xfrm>
                <a:off x="3456" y="1337"/>
                <a:ext cx="5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65" name="Line 496"/>
              <p:cNvSpPr>
                <a:spLocks noChangeShapeType="1"/>
              </p:cNvSpPr>
              <p:nvPr/>
            </p:nvSpPr>
            <p:spPr bwMode="auto">
              <a:xfrm>
                <a:off x="3520" y="133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66" name="Line 497"/>
              <p:cNvSpPr>
                <a:spLocks noChangeShapeType="1"/>
              </p:cNvSpPr>
              <p:nvPr/>
            </p:nvSpPr>
            <p:spPr bwMode="auto">
              <a:xfrm flipH="1">
                <a:off x="3485" y="133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67" name="Line 498"/>
              <p:cNvSpPr>
                <a:spLocks noChangeShapeType="1"/>
              </p:cNvSpPr>
              <p:nvPr/>
            </p:nvSpPr>
            <p:spPr bwMode="auto">
              <a:xfrm>
                <a:off x="3456" y="1337"/>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68" name="Line 499"/>
              <p:cNvSpPr>
                <a:spLocks noChangeShapeType="1"/>
              </p:cNvSpPr>
              <p:nvPr/>
            </p:nvSpPr>
            <p:spPr bwMode="auto">
              <a:xfrm flipH="1">
                <a:off x="3486" y="133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69" name="Line 500"/>
              <p:cNvSpPr>
                <a:spLocks noChangeShapeType="1"/>
              </p:cNvSpPr>
              <p:nvPr/>
            </p:nvSpPr>
            <p:spPr bwMode="auto">
              <a:xfrm flipH="1" flipV="1">
                <a:off x="3455" y="1338"/>
                <a:ext cx="2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70" name="Line 501"/>
              <p:cNvSpPr>
                <a:spLocks noChangeShapeType="1"/>
              </p:cNvSpPr>
              <p:nvPr/>
            </p:nvSpPr>
            <p:spPr bwMode="auto">
              <a:xfrm>
                <a:off x="3486" y="136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71" name="Line 502"/>
              <p:cNvSpPr>
                <a:spLocks noChangeShapeType="1"/>
              </p:cNvSpPr>
              <p:nvPr/>
            </p:nvSpPr>
            <p:spPr bwMode="auto">
              <a:xfrm flipH="1">
                <a:off x="3456" y="1364"/>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72" name="Line 503"/>
              <p:cNvSpPr>
                <a:spLocks noChangeShapeType="1"/>
              </p:cNvSpPr>
              <p:nvPr/>
            </p:nvSpPr>
            <p:spPr bwMode="auto">
              <a:xfrm flipH="1">
                <a:off x="3455" y="136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73" name="Line 504"/>
              <p:cNvSpPr>
                <a:spLocks noChangeShapeType="1"/>
              </p:cNvSpPr>
              <p:nvPr/>
            </p:nvSpPr>
            <p:spPr bwMode="auto">
              <a:xfrm>
                <a:off x="3485" y="1364"/>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74" name="Line 505"/>
              <p:cNvSpPr>
                <a:spLocks noChangeShapeType="1"/>
              </p:cNvSpPr>
              <p:nvPr/>
            </p:nvSpPr>
            <p:spPr bwMode="auto">
              <a:xfrm>
                <a:off x="3514" y="133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75" name="Line 506"/>
              <p:cNvSpPr>
                <a:spLocks noChangeShapeType="1"/>
              </p:cNvSpPr>
              <p:nvPr/>
            </p:nvSpPr>
            <p:spPr bwMode="auto">
              <a:xfrm>
                <a:off x="3455" y="133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76" name="Line 507"/>
              <p:cNvSpPr>
                <a:spLocks noChangeShapeType="1"/>
              </p:cNvSpPr>
              <p:nvPr/>
            </p:nvSpPr>
            <p:spPr bwMode="auto">
              <a:xfrm>
                <a:off x="3450" y="133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77" name="Line 508"/>
              <p:cNvSpPr>
                <a:spLocks noChangeShapeType="1"/>
              </p:cNvSpPr>
              <p:nvPr/>
            </p:nvSpPr>
            <p:spPr bwMode="auto">
              <a:xfrm flipH="1">
                <a:off x="3458" y="1319"/>
                <a:ext cx="17"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78" name="Line 509"/>
              <p:cNvSpPr>
                <a:spLocks noChangeShapeType="1"/>
              </p:cNvSpPr>
              <p:nvPr/>
            </p:nvSpPr>
            <p:spPr bwMode="auto">
              <a:xfrm>
                <a:off x="3475" y="1319"/>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79" name="Line 510"/>
              <p:cNvSpPr>
                <a:spLocks noChangeShapeType="1"/>
              </p:cNvSpPr>
              <p:nvPr/>
            </p:nvSpPr>
            <p:spPr bwMode="auto">
              <a:xfrm>
                <a:off x="3481" y="1315"/>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80" name="Line 511"/>
              <p:cNvSpPr>
                <a:spLocks noChangeShapeType="1"/>
              </p:cNvSpPr>
              <p:nvPr/>
            </p:nvSpPr>
            <p:spPr bwMode="auto">
              <a:xfrm>
                <a:off x="3481" y="1315"/>
                <a:ext cx="18"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81" name="Line 512"/>
              <p:cNvSpPr>
                <a:spLocks noChangeShapeType="1"/>
              </p:cNvSpPr>
              <p:nvPr/>
            </p:nvSpPr>
            <p:spPr bwMode="auto">
              <a:xfrm>
                <a:off x="3520" y="1353"/>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82" name="Line 513"/>
              <p:cNvSpPr>
                <a:spLocks noChangeShapeType="1"/>
              </p:cNvSpPr>
              <p:nvPr/>
            </p:nvSpPr>
            <p:spPr bwMode="auto">
              <a:xfrm>
                <a:off x="3480" y="1317"/>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83" name="Line 514"/>
              <p:cNvSpPr>
                <a:spLocks noChangeShapeType="1"/>
              </p:cNvSpPr>
              <p:nvPr/>
            </p:nvSpPr>
            <p:spPr bwMode="auto">
              <a:xfrm>
                <a:off x="3520" y="1355"/>
                <a:ext cx="16"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84" name="Line 515"/>
              <p:cNvSpPr>
                <a:spLocks noChangeShapeType="1"/>
              </p:cNvSpPr>
              <p:nvPr/>
            </p:nvSpPr>
            <p:spPr bwMode="auto">
              <a:xfrm>
                <a:off x="3504" y="133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85" name="Line 516"/>
              <p:cNvSpPr>
                <a:spLocks noChangeShapeType="1"/>
              </p:cNvSpPr>
              <p:nvPr/>
            </p:nvSpPr>
            <p:spPr bwMode="auto">
              <a:xfrm>
                <a:off x="3510" y="1343"/>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86" name="Line 517"/>
              <p:cNvSpPr>
                <a:spLocks noChangeShapeType="1"/>
              </p:cNvSpPr>
              <p:nvPr/>
            </p:nvSpPr>
            <p:spPr bwMode="auto">
              <a:xfrm flipH="1">
                <a:off x="3488" y="1340"/>
                <a:ext cx="26"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87" name="Line 518"/>
              <p:cNvSpPr>
                <a:spLocks noChangeShapeType="1"/>
              </p:cNvSpPr>
              <p:nvPr/>
            </p:nvSpPr>
            <p:spPr bwMode="auto">
              <a:xfrm flipH="1">
                <a:off x="3481" y="1366"/>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88" name="Line 519"/>
              <p:cNvSpPr>
                <a:spLocks noChangeShapeType="1"/>
              </p:cNvSpPr>
              <p:nvPr/>
            </p:nvSpPr>
            <p:spPr bwMode="auto">
              <a:xfrm>
                <a:off x="3503" y="133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89" name="Line 520"/>
              <p:cNvSpPr>
                <a:spLocks noChangeShapeType="1"/>
              </p:cNvSpPr>
              <p:nvPr/>
            </p:nvSpPr>
            <p:spPr bwMode="auto">
              <a:xfrm>
                <a:off x="3509" y="1343"/>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90" name="Line 521"/>
              <p:cNvSpPr>
                <a:spLocks noChangeShapeType="1"/>
              </p:cNvSpPr>
              <p:nvPr/>
            </p:nvSpPr>
            <p:spPr bwMode="auto">
              <a:xfrm flipH="1">
                <a:off x="3489" y="1342"/>
                <a:ext cx="2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91" name="Line 522"/>
              <p:cNvSpPr>
                <a:spLocks noChangeShapeType="1"/>
              </p:cNvSpPr>
              <p:nvPr/>
            </p:nvSpPr>
            <p:spPr bwMode="auto">
              <a:xfrm flipH="1">
                <a:off x="3482" y="1367"/>
                <a:ext cx="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92" name="Line 523"/>
              <p:cNvSpPr>
                <a:spLocks noChangeShapeType="1"/>
              </p:cNvSpPr>
              <p:nvPr/>
            </p:nvSpPr>
            <p:spPr bwMode="auto">
              <a:xfrm>
                <a:off x="3481" y="1337"/>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93" name="Line 524"/>
              <p:cNvSpPr>
                <a:spLocks noChangeShapeType="1"/>
              </p:cNvSpPr>
              <p:nvPr/>
            </p:nvSpPr>
            <p:spPr bwMode="auto">
              <a:xfrm>
                <a:off x="3475" y="1337"/>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94" name="Line 525"/>
              <p:cNvSpPr>
                <a:spLocks noChangeShapeType="1"/>
              </p:cNvSpPr>
              <p:nvPr/>
            </p:nvSpPr>
            <p:spPr bwMode="auto">
              <a:xfrm>
                <a:off x="3481" y="1360"/>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95" name="Line 526"/>
              <p:cNvSpPr>
                <a:spLocks noChangeShapeType="1"/>
              </p:cNvSpPr>
              <p:nvPr/>
            </p:nvSpPr>
            <p:spPr bwMode="auto">
              <a:xfrm>
                <a:off x="3475" y="1356"/>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96" name="Line 527"/>
              <p:cNvSpPr>
                <a:spLocks noChangeShapeType="1"/>
              </p:cNvSpPr>
              <p:nvPr/>
            </p:nvSpPr>
            <p:spPr bwMode="auto">
              <a:xfrm>
                <a:off x="3481" y="1368"/>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97" name="Line 528"/>
              <p:cNvSpPr>
                <a:spLocks noChangeShapeType="1"/>
              </p:cNvSpPr>
              <p:nvPr/>
            </p:nvSpPr>
            <p:spPr bwMode="auto">
              <a:xfrm>
                <a:off x="3480" y="1372"/>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98" name="Line 529"/>
              <p:cNvSpPr>
                <a:spLocks noChangeShapeType="1"/>
              </p:cNvSpPr>
              <p:nvPr/>
            </p:nvSpPr>
            <p:spPr bwMode="auto">
              <a:xfrm>
                <a:off x="3497" y="1372"/>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399" name="Line 530"/>
              <p:cNvSpPr>
                <a:spLocks noChangeShapeType="1"/>
              </p:cNvSpPr>
              <p:nvPr/>
            </p:nvSpPr>
            <p:spPr bwMode="auto">
              <a:xfrm>
                <a:off x="3520" y="1372"/>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00" name="Line 531"/>
              <p:cNvSpPr>
                <a:spLocks noChangeShapeType="1"/>
              </p:cNvSpPr>
              <p:nvPr/>
            </p:nvSpPr>
            <p:spPr bwMode="auto">
              <a:xfrm>
                <a:off x="3538" y="1372"/>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01" name="Line 532"/>
              <p:cNvSpPr>
                <a:spLocks noChangeShapeType="1"/>
              </p:cNvSpPr>
              <p:nvPr/>
            </p:nvSpPr>
            <p:spPr bwMode="auto">
              <a:xfrm flipV="1">
                <a:off x="3540" y="1369"/>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02" name="Line 533"/>
              <p:cNvSpPr>
                <a:spLocks noChangeShapeType="1"/>
              </p:cNvSpPr>
              <p:nvPr/>
            </p:nvSpPr>
            <p:spPr bwMode="auto">
              <a:xfrm>
                <a:off x="3481" y="1376"/>
                <a:ext cx="18"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03" name="Line 534"/>
              <p:cNvSpPr>
                <a:spLocks noChangeShapeType="1"/>
              </p:cNvSpPr>
              <p:nvPr/>
            </p:nvSpPr>
            <p:spPr bwMode="auto">
              <a:xfrm>
                <a:off x="3503" y="1376"/>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04" name="Line 535"/>
              <p:cNvSpPr>
                <a:spLocks noChangeShapeType="1"/>
              </p:cNvSpPr>
              <p:nvPr/>
            </p:nvSpPr>
            <p:spPr bwMode="auto">
              <a:xfrm>
                <a:off x="3520" y="1376"/>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05" name="Line 536"/>
              <p:cNvSpPr>
                <a:spLocks noChangeShapeType="1"/>
              </p:cNvSpPr>
              <p:nvPr/>
            </p:nvSpPr>
            <p:spPr bwMode="auto">
              <a:xfrm flipH="1">
                <a:off x="3471" y="1320"/>
                <a:ext cx="4"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06" name="Line 537"/>
              <p:cNvSpPr>
                <a:spLocks noChangeShapeType="1"/>
              </p:cNvSpPr>
              <p:nvPr/>
            </p:nvSpPr>
            <p:spPr bwMode="auto">
              <a:xfrm flipH="1">
                <a:off x="3468" y="1337"/>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07" name="Line 538"/>
              <p:cNvSpPr>
                <a:spLocks noChangeShapeType="1"/>
              </p:cNvSpPr>
              <p:nvPr/>
            </p:nvSpPr>
            <p:spPr bwMode="auto">
              <a:xfrm flipH="1">
                <a:off x="3455" y="1348"/>
                <a:ext cx="12"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08" name="Line 539"/>
              <p:cNvSpPr>
                <a:spLocks noChangeShapeType="1"/>
              </p:cNvSpPr>
              <p:nvPr/>
            </p:nvSpPr>
            <p:spPr bwMode="auto">
              <a:xfrm>
                <a:off x="3458" y="1341"/>
                <a:ext cx="16"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09" name="Line 540"/>
              <p:cNvSpPr>
                <a:spLocks noChangeShapeType="1"/>
              </p:cNvSpPr>
              <p:nvPr/>
            </p:nvSpPr>
            <p:spPr bwMode="auto">
              <a:xfrm>
                <a:off x="3456" y="1340"/>
                <a:ext cx="17"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10" name="Line 541"/>
              <p:cNvSpPr>
                <a:spLocks noChangeShapeType="1"/>
              </p:cNvSpPr>
              <p:nvPr/>
            </p:nvSpPr>
            <p:spPr bwMode="auto">
              <a:xfrm flipH="1">
                <a:off x="3455" y="1348"/>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11" name="Line 542"/>
              <p:cNvSpPr>
                <a:spLocks noChangeShapeType="1"/>
              </p:cNvSpPr>
              <p:nvPr/>
            </p:nvSpPr>
            <p:spPr bwMode="auto">
              <a:xfrm flipH="1">
                <a:off x="3459" y="1373"/>
                <a:ext cx="1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12" name="Line 543"/>
              <p:cNvSpPr>
                <a:spLocks noChangeShapeType="1"/>
              </p:cNvSpPr>
              <p:nvPr/>
            </p:nvSpPr>
            <p:spPr bwMode="auto">
              <a:xfrm flipH="1" flipV="1">
                <a:off x="3458" y="1377"/>
                <a:ext cx="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13" name="Line 544"/>
              <p:cNvSpPr>
                <a:spLocks noChangeShapeType="1"/>
              </p:cNvSpPr>
              <p:nvPr/>
            </p:nvSpPr>
            <p:spPr bwMode="auto">
              <a:xfrm flipH="1">
                <a:off x="3455" y="1374"/>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14" name="Line 545"/>
              <p:cNvSpPr>
                <a:spLocks noChangeShapeType="1"/>
              </p:cNvSpPr>
              <p:nvPr/>
            </p:nvSpPr>
            <p:spPr bwMode="auto">
              <a:xfrm flipH="1">
                <a:off x="3455" y="1378"/>
                <a:ext cx="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15" name="Line 546"/>
              <p:cNvSpPr>
                <a:spLocks noChangeShapeType="1"/>
              </p:cNvSpPr>
              <p:nvPr/>
            </p:nvSpPr>
            <p:spPr bwMode="auto">
              <a:xfrm flipV="1">
                <a:off x="3466" y="1337"/>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16" name="Line 547"/>
              <p:cNvSpPr>
                <a:spLocks noChangeShapeType="1"/>
              </p:cNvSpPr>
              <p:nvPr/>
            </p:nvSpPr>
            <p:spPr bwMode="auto">
              <a:xfrm flipV="1">
                <a:off x="3470" y="1320"/>
                <a:ext cx="4"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17" name="Line 548"/>
              <p:cNvSpPr>
                <a:spLocks noChangeShapeType="1"/>
              </p:cNvSpPr>
              <p:nvPr/>
            </p:nvSpPr>
            <p:spPr bwMode="auto">
              <a:xfrm flipH="1">
                <a:off x="3459" y="1377"/>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78418" name="Group 549"/>
              <p:cNvGrpSpPr>
                <a:grpSpLocks/>
              </p:cNvGrpSpPr>
              <p:nvPr/>
            </p:nvGrpSpPr>
            <p:grpSpPr bwMode="auto">
              <a:xfrm>
                <a:off x="3436" y="1386"/>
                <a:ext cx="32" cy="20"/>
                <a:chOff x="6266" y="6465"/>
                <a:chExt cx="132" cy="101"/>
              </a:xfrm>
            </p:grpSpPr>
            <p:sp>
              <p:nvSpPr>
                <p:cNvPr id="79060" name="Freeform 550"/>
                <p:cNvSpPr>
                  <a:spLocks/>
                </p:cNvSpPr>
                <p:nvPr/>
              </p:nvSpPr>
              <p:spPr bwMode="auto">
                <a:xfrm>
                  <a:off x="6266" y="6465"/>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79061" name="Group 551"/>
                <p:cNvGrpSpPr>
                  <a:grpSpLocks/>
                </p:cNvGrpSpPr>
                <p:nvPr/>
              </p:nvGrpSpPr>
              <p:grpSpPr bwMode="auto">
                <a:xfrm>
                  <a:off x="6325" y="6474"/>
                  <a:ext cx="14" cy="14"/>
                  <a:chOff x="6744" y="6636"/>
                  <a:chExt cx="141" cy="141"/>
                </a:xfrm>
              </p:grpSpPr>
              <p:sp>
                <p:nvSpPr>
                  <p:cNvPr id="79071" name="Oval 55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72" name="Line 55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62" name="Group 554"/>
                <p:cNvGrpSpPr>
                  <a:grpSpLocks/>
                </p:cNvGrpSpPr>
                <p:nvPr/>
              </p:nvGrpSpPr>
              <p:grpSpPr bwMode="auto">
                <a:xfrm>
                  <a:off x="6278" y="6509"/>
                  <a:ext cx="14" cy="14"/>
                  <a:chOff x="6744" y="6636"/>
                  <a:chExt cx="141" cy="141"/>
                </a:xfrm>
              </p:grpSpPr>
              <p:sp>
                <p:nvSpPr>
                  <p:cNvPr id="79069" name="Oval 55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70" name="Line 55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63" name="Group 557"/>
                <p:cNvGrpSpPr>
                  <a:grpSpLocks/>
                </p:cNvGrpSpPr>
                <p:nvPr/>
              </p:nvGrpSpPr>
              <p:grpSpPr bwMode="auto">
                <a:xfrm>
                  <a:off x="6371" y="6509"/>
                  <a:ext cx="14" cy="14"/>
                  <a:chOff x="6744" y="6636"/>
                  <a:chExt cx="141" cy="141"/>
                </a:xfrm>
              </p:grpSpPr>
              <p:sp>
                <p:nvSpPr>
                  <p:cNvPr id="79067" name="Oval 558"/>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68" name="Line 559"/>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64" name="Group 560"/>
                <p:cNvGrpSpPr>
                  <a:grpSpLocks/>
                </p:cNvGrpSpPr>
                <p:nvPr/>
              </p:nvGrpSpPr>
              <p:grpSpPr bwMode="auto">
                <a:xfrm>
                  <a:off x="6323" y="6543"/>
                  <a:ext cx="14" cy="14"/>
                  <a:chOff x="6744" y="6636"/>
                  <a:chExt cx="141" cy="141"/>
                </a:xfrm>
              </p:grpSpPr>
              <p:sp>
                <p:nvSpPr>
                  <p:cNvPr id="79065" name="Oval 561"/>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66" name="Line 562"/>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78419" name="Group 563"/>
              <p:cNvGrpSpPr>
                <a:grpSpLocks/>
              </p:cNvGrpSpPr>
              <p:nvPr/>
            </p:nvGrpSpPr>
            <p:grpSpPr bwMode="auto">
              <a:xfrm>
                <a:off x="3501" y="1385"/>
                <a:ext cx="32" cy="21"/>
                <a:chOff x="6533" y="6462"/>
                <a:chExt cx="132" cy="101"/>
              </a:xfrm>
            </p:grpSpPr>
            <p:sp>
              <p:nvSpPr>
                <p:cNvPr id="79047" name="Freeform 564"/>
                <p:cNvSpPr>
                  <a:spLocks/>
                </p:cNvSpPr>
                <p:nvPr/>
              </p:nvSpPr>
              <p:spPr bwMode="auto">
                <a:xfrm>
                  <a:off x="6533" y="6462"/>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79048" name="Group 565"/>
                <p:cNvGrpSpPr>
                  <a:grpSpLocks/>
                </p:cNvGrpSpPr>
                <p:nvPr/>
              </p:nvGrpSpPr>
              <p:grpSpPr bwMode="auto">
                <a:xfrm>
                  <a:off x="6592" y="6471"/>
                  <a:ext cx="14" cy="14"/>
                  <a:chOff x="6744" y="6636"/>
                  <a:chExt cx="141" cy="141"/>
                </a:xfrm>
              </p:grpSpPr>
              <p:sp>
                <p:nvSpPr>
                  <p:cNvPr id="79058" name="Oval 56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59" name="Line 56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49" name="Group 568"/>
                <p:cNvGrpSpPr>
                  <a:grpSpLocks/>
                </p:cNvGrpSpPr>
                <p:nvPr/>
              </p:nvGrpSpPr>
              <p:grpSpPr bwMode="auto">
                <a:xfrm>
                  <a:off x="6545" y="6506"/>
                  <a:ext cx="14" cy="14"/>
                  <a:chOff x="6744" y="6636"/>
                  <a:chExt cx="141" cy="141"/>
                </a:xfrm>
              </p:grpSpPr>
              <p:sp>
                <p:nvSpPr>
                  <p:cNvPr id="79056" name="Oval 56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57" name="Line 57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50" name="Group 571"/>
                <p:cNvGrpSpPr>
                  <a:grpSpLocks/>
                </p:cNvGrpSpPr>
                <p:nvPr/>
              </p:nvGrpSpPr>
              <p:grpSpPr bwMode="auto">
                <a:xfrm>
                  <a:off x="6638" y="6506"/>
                  <a:ext cx="14" cy="14"/>
                  <a:chOff x="6744" y="6636"/>
                  <a:chExt cx="141" cy="141"/>
                </a:xfrm>
              </p:grpSpPr>
              <p:sp>
                <p:nvSpPr>
                  <p:cNvPr id="79054" name="Oval 57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55" name="Line 57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51" name="Group 574"/>
                <p:cNvGrpSpPr>
                  <a:grpSpLocks/>
                </p:cNvGrpSpPr>
                <p:nvPr/>
              </p:nvGrpSpPr>
              <p:grpSpPr bwMode="auto">
                <a:xfrm>
                  <a:off x="6590" y="6540"/>
                  <a:ext cx="14" cy="14"/>
                  <a:chOff x="6744" y="6636"/>
                  <a:chExt cx="141" cy="141"/>
                </a:xfrm>
              </p:grpSpPr>
              <p:sp>
                <p:nvSpPr>
                  <p:cNvPr id="79052" name="Oval 57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53" name="Line 57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78420" name="Group 577"/>
              <p:cNvGrpSpPr>
                <a:grpSpLocks/>
              </p:cNvGrpSpPr>
              <p:nvPr/>
            </p:nvGrpSpPr>
            <p:grpSpPr bwMode="auto">
              <a:xfrm>
                <a:off x="3436" y="1164"/>
                <a:ext cx="32" cy="20"/>
                <a:chOff x="6263" y="5373"/>
                <a:chExt cx="132" cy="100"/>
              </a:xfrm>
            </p:grpSpPr>
            <p:sp>
              <p:nvSpPr>
                <p:cNvPr id="79034" name="Freeform 578"/>
                <p:cNvSpPr>
                  <a:spLocks/>
                </p:cNvSpPr>
                <p:nvPr/>
              </p:nvSpPr>
              <p:spPr bwMode="auto">
                <a:xfrm>
                  <a:off x="6263" y="5373"/>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79035" name="Group 579"/>
                <p:cNvGrpSpPr>
                  <a:grpSpLocks/>
                </p:cNvGrpSpPr>
                <p:nvPr/>
              </p:nvGrpSpPr>
              <p:grpSpPr bwMode="auto">
                <a:xfrm>
                  <a:off x="6322" y="5382"/>
                  <a:ext cx="14" cy="14"/>
                  <a:chOff x="6744" y="6636"/>
                  <a:chExt cx="141" cy="141"/>
                </a:xfrm>
              </p:grpSpPr>
              <p:sp>
                <p:nvSpPr>
                  <p:cNvPr id="79045" name="Oval 580"/>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46" name="Line 581"/>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36" name="Group 582"/>
                <p:cNvGrpSpPr>
                  <a:grpSpLocks/>
                </p:cNvGrpSpPr>
                <p:nvPr/>
              </p:nvGrpSpPr>
              <p:grpSpPr bwMode="auto">
                <a:xfrm>
                  <a:off x="6275" y="5416"/>
                  <a:ext cx="14" cy="14"/>
                  <a:chOff x="6744" y="6636"/>
                  <a:chExt cx="141" cy="141"/>
                </a:xfrm>
              </p:grpSpPr>
              <p:sp>
                <p:nvSpPr>
                  <p:cNvPr id="79043" name="Oval 58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44" name="Line 58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37" name="Group 585"/>
                <p:cNvGrpSpPr>
                  <a:grpSpLocks/>
                </p:cNvGrpSpPr>
                <p:nvPr/>
              </p:nvGrpSpPr>
              <p:grpSpPr bwMode="auto">
                <a:xfrm>
                  <a:off x="6368" y="5416"/>
                  <a:ext cx="14" cy="14"/>
                  <a:chOff x="6744" y="6636"/>
                  <a:chExt cx="141" cy="141"/>
                </a:xfrm>
              </p:grpSpPr>
              <p:sp>
                <p:nvSpPr>
                  <p:cNvPr id="79041" name="Oval 58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42" name="Line 58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38" name="Group 588"/>
                <p:cNvGrpSpPr>
                  <a:grpSpLocks/>
                </p:cNvGrpSpPr>
                <p:nvPr/>
              </p:nvGrpSpPr>
              <p:grpSpPr bwMode="auto">
                <a:xfrm>
                  <a:off x="6320" y="5451"/>
                  <a:ext cx="14" cy="14"/>
                  <a:chOff x="6744" y="6636"/>
                  <a:chExt cx="141" cy="141"/>
                </a:xfrm>
              </p:grpSpPr>
              <p:sp>
                <p:nvSpPr>
                  <p:cNvPr id="79039" name="Oval 58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40" name="Line 59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78421" name="Group 591"/>
              <p:cNvGrpSpPr>
                <a:grpSpLocks/>
              </p:cNvGrpSpPr>
              <p:nvPr/>
            </p:nvGrpSpPr>
            <p:grpSpPr bwMode="auto">
              <a:xfrm>
                <a:off x="3501" y="1164"/>
                <a:ext cx="32" cy="21"/>
                <a:chOff x="6534" y="5374"/>
                <a:chExt cx="132" cy="101"/>
              </a:xfrm>
            </p:grpSpPr>
            <p:sp>
              <p:nvSpPr>
                <p:cNvPr id="79021" name="Freeform 592"/>
                <p:cNvSpPr>
                  <a:spLocks/>
                </p:cNvSpPr>
                <p:nvPr/>
              </p:nvSpPr>
              <p:spPr bwMode="auto">
                <a:xfrm>
                  <a:off x="6534" y="5374"/>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79022" name="Group 593"/>
                <p:cNvGrpSpPr>
                  <a:grpSpLocks/>
                </p:cNvGrpSpPr>
                <p:nvPr/>
              </p:nvGrpSpPr>
              <p:grpSpPr bwMode="auto">
                <a:xfrm>
                  <a:off x="6593" y="5383"/>
                  <a:ext cx="14" cy="14"/>
                  <a:chOff x="6744" y="6636"/>
                  <a:chExt cx="141" cy="141"/>
                </a:xfrm>
              </p:grpSpPr>
              <p:sp>
                <p:nvSpPr>
                  <p:cNvPr id="79032" name="Oval 594"/>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33" name="Line 595"/>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23" name="Group 596"/>
                <p:cNvGrpSpPr>
                  <a:grpSpLocks/>
                </p:cNvGrpSpPr>
                <p:nvPr/>
              </p:nvGrpSpPr>
              <p:grpSpPr bwMode="auto">
                <a:xfrm>
                  <a:off x="6546" y="5418"/>
                  <a:ext cx="14" cy="14"/>
                  <a:chOff x="6744" y="6636"/>
                  <a:chExt cx="141" cy="141"/>
                </a:xfrm>
              </p:grpSpPr>
              <p:sp>
                <p:nvSpPr>
                  <p:cNvPr id="79030" name="Oval 597"/>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31" name="Line 598"/>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24" name="Group 599"/>
                <p:cNvGrpSpPr>
                  <a:grpSpLocks/>
                </p:cNvGrpSpPr>
                <p:nvPr/>
              </p:nvGrpSpPr>
              <p:grpSpPr bwMode="auto">
                <a:xfrm>
                  <a:off x="6639" y="5418"/>
                  <a:ext cx="14" cy="14"/>
                  <a:chOff x="6744" y="6636"/>
                  <a:chExt cx="141" cy="141"/>
                </a:xfrm>
              </p:grpSpPr>
              <p:sp>
                <p:nvSpPr>
                  <p:cNvPr id="79028" name="Oval 600"/>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29" name="Line 601"/>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25" name="Group 602"/>
                <p:cNvGrpSpPr>
                  <a:grpSpLocks/>
                </p:cNvGrpSpPr>
                <p:nvPr/>
              </p:nvGrpSpPr>
              <p:grpSpPr bwMode="auto">
                <a:xfrm>
                  <a:off x="6591" y="5452"/>
                  <a:ext cx="14" cy="14"/>
                  <a:chOff x="6744" y="6636"/>
                  <a:chExt cx="141" cy="141"/>
                </a:xfrm>
              </p:grpSpPr>
              <p:sp>
                <p:nvSpPr>
                  <p:cNvPr id="79026" name="Oval 60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27" name="Line 60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sp>
            <p:nvSpPr>
              <p:cNvPr id="78422" name="Line 605"/>
              <p:cNvSpPr>
                <a:spLocks noChangeShapeType="1"/>
              </p:cNvSpPr>
              <p:nvPr/>
            </p:nvSpPr>
            <p:spPr bwMode="auto">
              <a:xfrm>
                <a:off x="3459" y="1402"/>
                <a:ext cx="26"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23" name="Line 606"/>
              <p:cNvSpPr>
                <a:spLocks noChangeShapeType="1"/>
              </p:cNvSpPr>
              <p:nvPr/>
            </p:nvSpPr>
            <p:spPr bwMode="auto">
              <a:xfrm flipH="1">
                <a:off x="3484" y="1401"/>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24" name="Line 607"/>
              <p:cNvSpPr>
                <a:spLocks noChangeShapeType="1"/>
              </p:cNvSpPr>
              <p:nvPr/>
            </p:nvSpPr>
            <p:spPr bwMode="auto">
              <a:xfrm flipH="1">
                <a:off x="3486" y="1402"/>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25" name="Line 608"/>
              <p:cNvSpPr>
                <a:spLocks noChangeShapeType="1"/>
              </p:cNvSpPr>
              <p:nvPr/>
            </p:nvSpPr>
            <p:spPr bwMode="auto">
              <a:xfrm flipH="1">
                <a:off x="3455" y="1424"/>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26" name="Line 609"/>
              <p:cNvSpPr>
                <a:spLocks noChangeShapeType="1"/>
              </p:cNvSpPr>
              <p:nvPr/>
            </p:nvSpPr>
            <p:spPr bwMode="auto">
              <a:xfrm flipH="1" flipV="1">
                <a:off x="3458" y="1403"/>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27" name="Line 610"/>
              <p:cNvSpPr>
                <a:spLocks noChangeShapeType="1"/>
              </p:cNvSpPr>
              <p:nvPr/>
            </p:nvSpPr>
            <p:spPr bwMode="auto">
              <a:xfrm>
                <a:off x="3486" y="1424"/>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28" name="Line 611"/>
              <p:cNvSpPr>
                <a:spLocks noChangeShapeType="1"/>
              </p:cNvSpPr>
              <p:nvPr/>
            </p:nvSpPr>
            <p:spPr bwMode="auto">
              <a:xfrm>
                <a:off x="3485" y="1426"/>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29" name="Line 612"/>
              <p:cNvSpPr>
                <a:spLocks noChangeShapeType="1"/>
              </p:cNvSpPr>
              <p:nvPr/>
            </p:nvSpPr>
            <p:spPr bwMode="auto">
              <a:xfrm flipH="1">
                <a:off x="3456" y="1425"/>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30" name="Line 613"/>
              <p:cNvSpPr>
                <a:spLocks noChangeShapeType="1"/>
              </p:cNvSpPr>
              <p:nvPr/>
            </p:nvSpPr>
            <p:spPr bwMode="auto">
              <a:xfrm>
                <a:off x="3456" y="144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31" name="Line 614"/>
              <p:cNvSpPr>
                <a:spLocks noChangeShapeType="1"/>
              </p:cNvSpPr>
              <p:nvPr/>
            </p:nvSpPr>
            <p:spPr bwMode="auto">
              <a:xfrm flipH="1">
                <a:off x="3485" y="144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32" name="Line 615"/>
              <p:cNvSpPr>
                <a:spLocks noChangeShapeType="1"/>
              </p:cNvSpPr>
              <p:nvPr/>
            </p:nvSpPr>
            <p:spPr bwMode="auto">
              <a:xfrm flipH="1">
                <a:off x="3487" y="1451"/>
                <a:ext cx="2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33" name="Line 616"/>
              <p:cNvSpPr>
                <a:spLocks noChangeShapeType="1"/>
              </p:cNvSpPr>
              <p:nvPr/>
            </p:nvSpPr>
            <p:spPr bwMode="auto">
              <a:xfrm flipH="1">
                <a:off x="3455" y="1475"/>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34" name="Line 617"/>
              <p:cNvSpPr>
                <a:spLocks noChangeShapeType="1"/>
              </p:cNvSpPr>
              <p:nvPr/>
            </p:nvSpPr>
            <p:spPr bwMode="auto">
              <a:xfrm flipH="1" flipV="1">
                <a:off x="3455" y="1451"/>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35" name="Line 618"/>
              <p:cNvSpPr>
                <a:spLocks noChangeShapeType="1"/>
              </p:cNvSpPr>
              <p:nvPr/>
            </p:nvSpPr>
            <p:spPr bwMode="auto">
              <a:xfrm>
                <a:off x="3486" y="1475"/>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36" name="Line 619"/>
              <p:cNvSpPr>
                <a:spLocks noChangeShapeType="1"/>
              </p:cNvSpPr>
              <p:nvPr/>
            </p:nvSpPr>
            <p:spPr bwMode="auto">
              <a:xfrm>
                <a:off x="3485" y="1477"/>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37" name="Line 620"/>
              <p:cNvSpPr>
                <a:spLocks noChangeShapeType="1"/>
              </p:cNvSpPr>
              <p:nvPr/>
            </p:nvSpPr>
            <p:spPr bwMode="auto">
              <a:xfrm flipH="1">
                <a:off x="3455" y="1476"/>
                <a:ext cx="30"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38" name="Line 621"/>
              <p:cNvSpPr>
                <a:spLocks noChangeShapeType="1"/>
              </p:cNvSpPr>
              <p:nvPr/>
            </p:nvSpPr>
            <p:spPr bwMode="auto">
              <a:xfrm>
                <a:off x="3456" y="1502"/>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39" name="Line 622"/>
              <p:cNvSpPr>
                <a:spLocks noChangeShapeType="1"/>
              </p:cNvSpPr>
              <p:nvPr/>
            </p:nvSpPr>
            <p:spPr bwMode="auto">
              <a:xfrm flipH="1">
                <a:off x="3485" y="1501"/>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40" name="Line 623"/>
              <p:cNvSpPr>
                <a:spLocks noChangeShapeType="1"/>
              </p:cNvSpPr>
              <p:nvPr/>
            </p:nvSpPr>
            <p:spPr bwMode="auto">
              <a:xfrm flipH="1">
                <a:off x="3487" y="1504"/>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41" name="Line 624"/>
              <p:cNvSpPr>
                <a:spLocks noChangeShapeType="1"/>
              </p:cNvSpPr>
              <p:nvPr/>
            </p:nvSpPr>
            <p:spPr bwMode="auto">
              <a:xfrm flipH="1">
                <a:off x="3455" y="152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42" name="Line 625"/>
              <p:cNvSpPr>
                <a:spLocks noChangeShapeType="1"/>
              </p:cNvSpPr>
              <p:nvPr/>
            </p:nvSpPr>
            <p:spPr bwMode="auto">
              <a:xfrm flipH="1" flipV="1">
                <a:off x="3455" y="1504"/>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43" name="Line 626"/>
              <p:cNvSpPr>
                <a:spLocks noChangeShapeType="1"/>
              </p:cNvSpPr>
              <p:nvPr/>
            </p:nvSpPr>
            <p:spPr bwMode="auto">
              <a:xfrm>
                <a:off x="3486" y="1527"/>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44" name="Line 627"/>
              <p:cNvSpPr>
                <a:spLocks noChangeShapeType="1"/>
              </p:cNvSpPr>
              <p:nvPr/>
            </p:nvSpPr>
            <p:spPr bwMode="auto">
              <a:xfrm>
                <a:off x="3485" y="152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45" name="Line 628"/>
              <p:cNvSpPr>
                <a:spLocks noChangeShapeType="1"/>
              </p:cNvSpPr>
              <p:nvPr/>
            </p:nvSpPr>
            <p:spPr bwMode="auto">
              <a:xfrm flipH="1">
                <a:off x="3455" y="1529"/>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46" name="Line 629"/>
              <p:cNvSpPr>
                <a:spLocks noChangeShapeType="1"/>
              </p:cNvSpPr>
              <p:nvPr/>
            </p:nvSpPr>
            <p:spPr bwMode="auto">
              <a:xfrm>
                <a:off x="3540" y="1376"/>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47" name="Line 630"/>
              <p:cNvSpPr>
                <a:spLocks noChangeShapeType="1"/>
              </p:cNvSpPr>
              <p:nvPr/>
            </p:nvSpPr>
            <p:spPr bwMode="auto">
              <a:xfrm flipH="1">
                <a:off x="3527" y="1377"/>
                <a:ext cx="1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48" name="Line 631"/>
              <p:cNvSpPr>
                <a:spLocks noChangeShapeType="1"/>
              </p:cNvSpPr>
              <p:nvPr/>
            </p:nvSpPr>
            <p:spPr bwMode="auto">
              <a:xfrm flipH="1">
                <a:off x="3520" y="1379"/>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49" name="Line 632"/>
              <p:cNvSpPr>
                <a:spLocks noChangeShapeType="1"/>
              </p:cNvSpPr>
              <p:nvPr/>
            </p:nvSpPr>
            <p:spPr bwMode="auto">
              <a:xfrm flipH="1">
                <a:off x="3535" y="1372"/>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50" name="Line 633"/>
              <p:cNvSpPr>
                <a:spLocks noChangeShapeType="1"/>
              </p:cNvSpPr>
              <p:nvPr/>
            </p:nvSpPr>
            <p:spPr bwMode="auto">
              <a:xfrm>
                <a:off x="3481" y="1376"/>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51" name="Line 634"/>
              <p:cNvSpPr>
                <a:spLocks noChangeShapeType="1"/>
              </p:cNvSpPr>
              <p:nvPr/>
            </p:nvSpPr>
            <p:spPr bwMode="auto">
              <a:xfrm>
                <a:off x="3475" y="1377"/>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52" name="Line 635"/>
              <p:cNvSpPr>
                <a:spLocks noChangeShapeType="1"/>
              </p:cNvSpPr>
              <p:nvPr/>
            </p:nvSpPr>
            <p:spPr bwMode="auto">
              <a:xfrm flipH="1">
                <a:off x="3464" y="1394"/>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53" name="Line 636"/>
              <p:cNvSpPr>
                <a:spLocks noChangeShapeType="1"/>
              </p:cNvSpPr>
              <p:nvPr/>
            </p:nvSpPr>
            <p:spPr bwMode="auto">
              <a:xfrm flipH="1">
                <a:off x="3464" y="1399"/>
                <a:ext cx="4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54" name="Line 637"/>
              <p:cNvSpPr>
                <a:spLocks noChangeShapeType="1"/>
              </p:cNvSpPr>
              <p:nvPr/>
            </p:nvSpPr>
            <p:spPr bwMode="auto">
              <a:xfrm>
                <a:off x="3546" y="1396"/>
                <a:ext cx="0" cy="1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55" name="Line 638"/>
              <p:cNvSpPr>
                <a:spLocks noChangeShapeType="1"/>
              </p:cNvSpPr>
              <p:nvPr/>
            </p:nvSpPr>
            <p:spPr bwMode="auto">
              <a:xfrm>
                <a:off x="3480" y="1376"/>
                <a:ext cx="2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56" name="Line 639"/>
              <p:cNvSpPr>
                <a:spLocks noChangeShapeType="1"/>
              </p:cNvSpPr>
              <p:nvPr/>
            </p:nvSpPr>
            <p:spPr bwMode="auto">
              <a:xfrm flipH="1">
                <a:off x="3538" y="1381"/>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57" name="Line 640"/>
              <p:cNvSpPr>
                <a:spLocks noChangeShapeType="1"/>
              </p:cNvSpPr>
              <p:nvPr/>
            </p:nvSpPr>
            <p:spPr bwMode="auto">
              <a:xfrm flipH="1">
                <a:off x="3540" y="1388"/>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58" name="Line 641"/>
              <p:cNvSpPr>
                <a:spLocks noChangeShapeType="1"/>
              </p:cNvSpPr>
              <p:nvPr/>
            </p:nvSpPr>
            <p:spPr bwMode="auto">
              <a:xfrm flipH="1">
                <a:off x="3471" y="1378"/>
                <a:ext cx="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59" name="Line 642"/>
              <p:cNvSpPr>
                <a:spLocks noChangeShapeType="1"/>
              </p:cNvSpPr>
              <p:nvPr/>
            </p:nvSpPr>
            <p:spPr bwMode="auto">
              <a:xfrm flipH="1">
                <a:off x="3466" y="1399"/>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60" name="Line 643"/>
              <p:cNvSpPr>
                <a:spLocks noChangeShapeType="1"/>
              </p:cNvSpPr>
              <p:nvPr/>
            </p:nvSpPr>
            <p:spPr bwMode="auto">
              <a:xfrm flipH="1">
                <a:off x="3455" y="1410"/>
                <a:ext cx="11"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61" name="Line 644"/>
              <p:cNvSpPr>
                <a:spLocks noChangeShapeType="1"/>
              </p:cNvSpPr>
              <p:nvPr/>
            </p:nvSpPr>
            <p:spPr bwMode="auto">
              <a:xfrm flipH="1">
                <a:off x="3470" y="1378"/>
                <a:ext cx="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62" name="Line 645"/>
              <p:cNvSpPr>
                <a:spLocks noChangeShapeType="1"/>
              </p:cNvSpPr>
              <p:nvPr/>
            </p:nvSpPr>
            <p:spPr bwMode="auto">
              <a:xfrm flipH="1">
                <a:off x="3465" y="1399"/>
                <a:ext cx="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63" name="Line 646"/>
              <p:cNvSpPr>
                <a:spLocks noChangeShapeType="1"/>
              </p:cNvSpPr>
              <p:nvPr/>
            </p:nvSpPr>
            <p:spPr bwMode="auto">
              <a:xfrm flipH="1">
                <a:off x="3455" y="1409"/>
                <a:ext cx="1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64" name="Line 647"/>
              <p:cNvSpPr>
                <a:spLocks noChangeShapeType="1"/>
              </p:cNvSpPr>
              <p:nvPr/>
            </p:nvSpPr>
            <p:spPr bwMode="auto">
              <a:xfrm>
                <a:off x="3457" y="1403"/>
                <a:ext cx="1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65" name="Line 648"/>
              <p:cNvSpPr>
                <a:spLocks noChangeShapeType="1"/>
              </p:cNvSpPr>
              <p:nvPr/>
            </p:nvSpPr>
            <p:spPr bwMode="auto">
              <a:xfrm>
                <a:off x="3456" y="1404"/>
                <a:ext cx="1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66" name="Freeform 649"/>
              <p:cNvSpPr>
                <a:spLocks/>
              </p:cNvSpPr>
              <p:nvPr/>
            </p:nvSpPr>
            <p:spPr bwMode="auto">
              <a:xfrm>
                <a:off x="3532" y="1397"/>
                <a:ext cx="8" cy="29"/>
              </a:xfrm>
              <a:custGeom>
                <a:avLst/>
                <a:gdLst>
                  <a:gd name="T0" fmla="*/ 0 w 69"/>
                  <a:gd name="T1" fmla="*/ 0 h 288"/>
                  <a:gd name="T2" fmla="*/ 0 w 69"/>
                  <a:gd name="T3" fmla="*/ 0 h 288"/>
                  <a:gd name="T4" fmla="*/ 0 w 69"/>
                  <a:gd name="T5" fmla="*/ 0 h 288"/>
                  <a:gd name="T6" fmla="*/ 0 w 69"/>
                  <a:gd name="T7" fmla="*/ 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288">
                    <a:moveTo>
                      <a:pt x="39" y="6"/>
                    </a:moveTo>
                    <a:lnTo>
                      <a:pt x="0" y="159"/>
                    </a:lnTo>
                    <a:lnTo>
                      <a:pt x="69" y="288"/>
                    </a:lnTo>
                    <a:lnTo>
                      <a:pt x="69" y="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67" name="Line 650"/>
              <p:cNvSpPr>
                <a:spLocks noChangeShapeType="1"/>
              </p:cNvSpPr>
              <p:nvPr/>
            </p:nvSpPr>
            <p:spPr bwMode="auto">
              <a:xfrm flipH="1">
                <a:off x="3530" y="1397"/>
                <a:ext cx="5"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68" name="Line 651"/>
              <p:cNvSpPr>
                <a:spLocks noChangeShapeType="1"/>
              </p:cNvSpPr>
              <p:nvPr/>
            </p:nvSpPr>
            <p:spPr bwMode="auto">
              <a:xfrm>
                <a:off x="3524" y="1401"/>
                <a:ext cx="6"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69" name="Line 652"/>
              <p:cNvSpPr>
                <a:spLocks noChangeShapeType="1"/>
              </p:cNvSpPr>
              <p:nvPr/>
            </p:nvSpPr>
            <p:spPr bwMode="auto">
              <a:xfrm>
                <a:off x="3523" y="1402"/>
                <a:ext cx="7"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70" name="Line 653"/>
              <p:cNvSpPr>
                <a:spLocks noChangeShapeType="1"/>
              </p:cNvSpPr>
              <p:nvPr/>
            </p:nvSpPr>
            <p:spPr bwMode="auto">
              <a:xfrm flipH="1">
                <a:off x="3520" y="1412"/>
                <a:ext cx="9"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71" name="Line 654"/>
              <p:cNvSpPr>
                <a:spLocks noChangeShapeType="1"/>
              </p:cNvSpPr>
              <p:nvPr/>
            </p:nvSpPr>
            <p:spPr bwMode="auto">
              <a:xfrm flipH="1">
                <a:off x="3521" y="1415"/>
                <a:ext cx="10"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72" name="Line 655"/>
              <p:cNvSpPr>
                <a:spLocks noChangeShapeType="1"/>
              </p:cNvSpPr>
              <p:nvPr/>
            </p:nvSpPr>
            <p:spPr bwMode="auto">
              <a:xfrm>
                <a:off x="3531" y="1415"/>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73" name="Line 656"/>
              <p:cNvSpPr>
                <a:spLocks noChangeShapeType="1"/>
              </p:cNvSpPr>
              <p:nvPr/>
            </p:nvSpPr>
            <p:spPr bwMode="auto">
              <a:xfrm flipH="1">
                <a:off x="3530" y="1428"/>
                <a:ext cx="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74" name="Line 657"/>
              <p:cNvSpPr>
                <a:spLocks noChangeShapeType="1"/>
              </p:cNvSpPr>
              <p:nvPr/>
            </p:nvSpPr>
            <p:spPr bwMode="auto">
              <a:xfrm>
                <a:off x="3521" y="1444"/>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75" name="Line 658"/>
              <p:cNvSpPr>
                <a:spLocks noChangeShapeType="1"/>
              </p:cNvSpPr>
              <p:nvPr/>
            </p:nvSpPr>
            <p:spPr bwMode="auto">
              <a:xfrm flipH="1">
                <a:off x="3532" y="1431"/>
                <a:ext cx="8"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76" name="Line 659"/>
              <p:cNvSpPr>
                <a:spLocks noChangeShapeType="1"/>
              </p:cNvSpPr>
              <p:nvPr/>
            </p:nvSpPr>
            <p:spPr bwMode="auto">
              <a:xfrm flipH="1" flipV="1">
                <a:off x="3520" y="1445"/>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77" name="Line 660"/>
              <p:cNvSpPr>
                <a:spLocks noChangeShapeType="1"/>
              </p:cNvSpPr>
              <p:nvPr/>
            </p:nvSpPr>
            <p:spPr bwMode="auto">
              <a:xfrm>
                <a:off x="3532" y="1462"/>
                <a:ext cx="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78" name="Line 661"/>
              <p:cNvSpPr>
                <a:spLocks noChangeShapeType="1"/>
              </p:cNvSpPr>
              <p:nvPr/>
            </p:nvSpPr>
            <p:spPr bwMode="auto">
              <a:xfrm flipH="1">
                <a:off x="3520" y="1462"/>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79" name="Line 662"/>
              <p:cNvSpPr>
                <a:spLocks noChangeShapeType="1"/>
              </p:cNvSpPr>
              <p:nvPr/>
            </p:nvSpPr>
            <p:spPr bwMode="auto">
              <a:xfrm flipH="1">
                <a:off x="3521" y="1464"/>
                <a:ext cx="1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80" name="Line 663"/>
              <p:cNvSpPr>
                <a:spLocks noChangeShapeType="1"/>
              </p:cNvSpPr>
              <p:nvPr/>
            </p:nvSpPr>
            <p:spPr bwMode="auto">
              <a:xfrm>
                <a:off x="3531" y="1464"/>
                <a:ext cx="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81" name="Line 664"/>
              <p:cNvSpPr>
                <a:spLocks noChangeShapeType="1"/>
              </p:cNvSpPr>
              <p:nvPr/>
            </p:nvSpPr>
            <p:spPr bwMode="auto">
              <a:xfrm>
                <a:off x="3521" y="1496"/>
                <a:ext cx="9"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82" name="Line 665"/>
              <p:cNvSpPr>
                <a:spLocks noChangeShapeType="1"/>
              </p:cNvSpPr>
              <p:nvPr/>
            </p:nvSpPr>
            <p:spPr bwMode="auto">
              <a:xfrm flipH="1">
                <a:off x="3530" y="1479"/>
                <a:ext cx="1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83" name="Line 666"/>
              <p:cNvSpPr>
                <a:spLocks noChangeShapeType="1"/>
              </p:cNvSpPr>
              <p:nvPr/>
            </p:nvSpPr>
            <p:spPr bwMode="auto">
              <a:xfrm flipV="1">
                <a:off x="3531" y="1483"/>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84" name="Line 667"/>
              <p:cNvSpPr>
                <a:spLocks noChangeShapeType="1"/>
              </p:cNvSpPr>
              <p:nvPr/>
            </p:nvSpPr>
            <p:spPr bwMode="auto">
              <a:xfrm>
                <a:off x="3520" y="1497"/>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85" name="Line 668"/>
              <p:cNvSpPr>
                <a:spLocks noChangeShapeType="1"/>
              </p:cNvSpPr>
              <p:nvPr/>
            </p:nvSpPr>
            <p:spPr bwMode="auto">
              <a:xfrm>
                <a:off x="3531" y="1516"/>
                <a:ext cx="9"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86" name="Line 669"/>
              <p:cNvSpPr>
                <a:spLocks noChangeShapeType="1"/>
              </p:cNvSpPr>
              <p:nvPr/>
            </p:nvSpPr>
            <p:spPr bwMode="auto">
              <a:xfrm flipH="1">
                <a:off x="3520" y="1516"/>
                <a:ext cx="9"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87" name="Line 670"/>
              <p:cNvSpPr>
                <a:spLocks noChangeShapeType="1"/>
              </p:cNvSpPr>
              <p:nvPr/>
            </p:nvSpPr>
            <p:spPr bwMode="auto">
              <a:xfrm flipH="1">
                <a:off x="3520" y="1518"/>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88" name="Line 671"/>
              <p:cNvSpPr>
                <a:spLocks noChangeShapeType="1"/>
              </p:cNvSpPr>
              <p:nvPr/>
            </p:nvSpPr>
            <p:spPr bwMode="auto">
              <a:xfrm>
                <a:off x="3530" y="1518"/>
                <a:ext cx="9"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89" name="Line 672"/>
              <p:cNvSpPr>
                <a:spLocks noChangeShapeType="1"/>
              </p:cNvSpPr>
              <p:nvPr/>
            </p:nvSpPr>
            <p:spPr bwMode="auto">
              <a:xfrm flipH="1">
                <a:off x="3467" y="1434"/>
                <a:ext cx="7"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90" name="Line 673"/>
              <p:cNvSpPr>
                <a:spLocks noChangeShapeType="1"/>
              </p:cNvSpPr>
              <p:nvPr/>
            </p:nvSpPr>
            <p:spPr bwMode="auto">
              <a:xfrm flipH="1">
                <a:off x="3455" y="1461"/>
                <a:ext cx="11"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91" name="Line 674"/>
              <p:cNvSpPr>
                <a:spLocks noChangeShapeType="1"/>
              </p:cNvSpPr>
              <p:nvPr/>
            </p:nvSpPr>
            <p:spPr bwMode="auto">
              <a:xfrm>
                <a:off x="3457" y="1454"/>
                <a:ext cx="18"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92" name="Line 675"/>
              <p:cNvSpPr>
                <a:spLocks noChangeShapeType="1"/>
              </p:cNvSpPr>
              <p:nvPr/>
            </p:nvSpPr>
            <p:spPr bwMode="auto">
              <a:xfrm flipH="1">
                <a:off x="3468" y="1435"/>
                <a:ext cx="7"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93" name="Line 676"/>
              <p:cNvSpPr>
                <a:spLocks noChangeShapeType="1"/>
              </p:cNvSpPr>
              <p:nvPr/>
            </p:nvSpPr>
            <p:spPr bwMode="auto">
              <a:xfrm flipH="1">
                <a:off x="3456" y="1462"/>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94" name="Line 677"/>
              <p:cNvSpPr>
                <a:spLocks noChangeShapeType="1"/>
              </p:cNvSpPr>
              <p:nvPr/>
            </p:nvSpPr>
            <p:spPr bwMode="auto">
              <a:xfrm flipH="1" flipV="1">
                <a:off x="3455" y="1451"/>
                <a:ext cx="1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95" name="Line 678"/>
              <p:cNvSpPr>
                <a:spLocks noChangeShapeType="1"/>
              </p:cNvSpPr>
              <p:nvPr/>
            </p:nvSpPr>
            <p:spPr bwMode="auto">
              <a:xfrm flipH="1">
                <a:off x="3467" y="1485"/>
                <a:ext cx="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96" name="Line 679"/>
              <p:cNvSpPr>
                <a:spLocks noChangeShapeType="1"/>
              </p:cNvSpPr>
              <p:nvPr/>
            </p:nvSpPr>
            <p:spPr bwMode="auto">
              <a:xfrm flipH="1">
                <a:off x="3455" y="1513"/>
                <a:ext cx="12"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97" name="Line 680"/>
              <p:cNvSpPr>
                <a:spLocks noChangeShapeType="1"/>
              </p:cNvSpPr>
              <p:nvPr/>
            </p:nvSpPr>
            <p:spPr bwMode="auto">
              <a:xfrm>
                <a:off x="3458" y="1506"/>
                <a:ext cx="17"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98" name="Line 681"/>
              <p:cNvSpPr>
                <a:spLocks noChangeShapeType="1"/>
              </p:cNvSpPr>
              <p:nvPr/>
            </p:nvSpPr>
            <p:spPr bwMode="auto">
              <a:xfrm flipH="1">
                <a:off x="3468" y="1487"/>
                <a:ext cx="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499" name="Line 682"/>
              <p:cNvSpPr>
                <a:spLocks noChangeShapeType="1"/>
              </p:cNvSpPr>
              <p:nvPr/>
            </p:nvSpPr>
            <p:spPr bwMode="auto">
              <a:xfrm flipH="1">
                <a:off x="3456" y="1514"/>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00" name="Line 683"/>
              <p:cNvSpPr>
                <a:spLocks noChangeShapeType="1"/>
              </p:cNvSpPr>
              <p:nvPr/>
            </p:nvSpPr>
            <p:spPr bwMode="auto">
              <a:xfrm>
                <a:off x="3456" y="1505"/>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01" name="Line 684"/>
              <p:cNvSpPr>
                <a:spLocks noChangeShapeType="1"/>
              </p:cNvSpPr>
              <p:nvPr/>
            </p:nvSpPr>
            <p:spPr bwMode="auto">
              <a:xfrm>
                <a:off x="3520" y="141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02" name="Line 685"/>
              <p:cNvSpPr>
                <a:spLocks noChangeShapeType="1"/>
              </p:cNvSpPr>
              <p:nvPr/>
            </p:nvSpPr>
            <p:spPr bwMode="auto">
              <a:xfrm>
                <a:off x="3530" y="1418"/>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03" name="Line 686"/>
              <p:cNvSpPr>
                <a:spLocks noChangeShapeType="1"/>
              </p:cNvSpPr>
              <p:nvPr/>
            </p:nvSpPr>
            <p:spPr bwMode="auto">
              <a:xfrm>
                <a:off x="3481" y="1378"/>
                <a:ext cx="1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04" name="Line 687"/>
              <p:cNvSpPr>
                <a:spLocks noChangeShapeType="1"/>
              </p:cNvSpPr>
              <p:nvPr/>
            </p:nvSpPr>
            <p:spPr bwMode="auto">
              <a:xfrm>
                <a:off x="3520" y="1412"/>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05" name="Line 688"/>
              <p:cNvSpPr>
                <a:spLocks noChangeShapeType="1"/>
              </p:cNvSpPr>
              <p:nvPr/>
            </p:nvSpPr>
            <p:spPr bwMode="auto">
              <a:xfrm>
                <a:off x="3530" y="141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06" name="Line 689"/>
              <p:cNvSpPr>
                <a:spLocks noChangeShapeType="1"/>
              </p:cNvSpPr>
              <p:nvPr/>
            </p:nvSpPr>
            <p:spPr bwMode="auto">
              <a:xfrm flipH="1" flipV="1">
                <a:off x="3510" y="140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07" name="Line 690"/>
              <p:cNvSpPr>
                <a:spLocks noChangeShapeType="1"/>
              </p:cNvSpPr>
              <p:nvPr/>
            </p:nvSpPr>
            <p:spPr bwMode="auto">
              <a:xfrm flipH="1" flipV="1">
                <a:off x="3504" y="1398"/>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08" name="Line 691"/>
              <p:cNvSpPr>
                <a:spLocks noChangeShapeType="1"/>
              </p:cNvSpPr>
              <p:nvPr/>
            </p:nvSpPr>
            <p:spPr bwMode="auto">
              <a:xfrm>
                <a:off x="3482" y="1428"/>
                <a:ext cx="2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09" name="Line 692"/>
              <p:cNvSpPr>
                <a:spLocks noChangeShapeType="1"/>
              </p:cNvSpPr>
              <p:nvPr/>
            </p:nvSpPr>
            <p:spPr bwMode="auto">
              <a:xfrm>
                <a:off x="3512" y="1454"/>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10" name="Line 693"/>
              <p:cNvSpPr>
                <a:spLocks noChangeShapeType="1"/>
              </p:cNvSpPr>
              <p:nvPr/>
            </p:nvSpPr>
            <p:spPr bwMode="auto">
              <a:xfrm>
                <a:off x="3520" y="1461"/>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11" name="Line 694"/>
              <p:cNvSpPr>
                <a:spLocks noChangeShapeType="1"/>
              </p:cNvSpPr>
              <p:nvPr/>
            </p:nvSpPr>
            <p:spPr bwMode="auto">
              <a:xfrm>
                <a:off x="3530" y="1469"/>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12" name="Line 695"/>
              <p:cNvSpPr>
                <a:spLocks noChangeShapeType="1"/>
              </p:cNvSpPr>
              <p:nvPr/>
            </p:nvSpPr>
            <p:spPr bwMode="auto">
              <a:xfrm>
                <a:off x="3480" y="142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13" name="Line 696"/>
              <p:cNvSpPr>
                <a:spLocks noChangeShapeType="1"/>
              </p:cNvSpPr>
              <p:nvPr/>
            </p:nvSpPr>
            <p:spPr bwMode="auto">
              <a:xfrm>
                <a:off x="3510" y="1455"/>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14" name="Line 697"/>
              <p:cNvSpPr>
                <a:spLocks noChangeShapeType="1"/>
              </p:cNvSpPr>
              <p:nvPr/>
            </p:nvSpPr>
            <p:spPr bwMode="auto">
              <a:xfrm>
                <a:off x="3520" y="1462"/>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15" name="Line 698"/>
              <p:cNvSpPr>
                <a:spLocks noChangeShapeType="1"/>
              </p:cNvSpPr>
              <p:nvPr/>
            </p:nvSpPr>
            <p:spPr bwMode="auto">
              <a:xfrm>
                <a:off x="3529" y="147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16" name="Line 699"/>
              <p:cNvSpPr>
                <a:spLocks noChangeShapeType="1"/>
              </p:cNvSpPr>
              <p:nvPr/>
            </p:nvSpPr>
            <p:spPr bwMode="auto">
              <a:xfrm flipH="1">
                <a:off x="3521" y="1428"/>
                <a:ext cx="1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17" name="Line 700"/>
              <p:cNvSpPr>
                <a:spLocks noChangeShapeType="1"/>
              </p:cNvSpPr>
              <p:nvPr/>
            </p:nvSpPr>
            <p:spPr bwMode="auto">
              <a:xfrm flipH="1">
                <a:off x="3523" y="1427"/>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18" name="Line 701"/>
              <p:cNvSpPr>
                <a:spLocks noChangeShapeType="1"/>
              </p:cNvSpPr>
              <p:nvPr/>
            </p:nvSpPr>
            <p:spPr bwMode="auto">
              <a:xfrm>
                <a:off x="3481" y="1480"/>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19" name="Line 702"/>
              <p:cNvSpPr>
                <a:spLocks noChangeShapeType="1"/>
              </p:cNvSpPr>
              <p:nvPr/>
            </p:nvSpPr>
            <p:spPr bwMode="auto">
              <a:xfrm>
                <a:off x="3511" y="1506"/>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20" name="Line 703"/>
              <p:cNvSpPr>
                <a:spLocks noChangeShapeType="1"/>
              </p:cNvSpPr>
              <p:nvPr/>
            </p:nvSpPr>
            <p:spPr bwMode="auto">
              <a:xfrm>
                <a:off x="3520" y="1513"/>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21" name="Line 704"/>
              <p:cNvSpPr>
                <a:spLocks noChangeShapeType="1"/>
              </p:cNvSpPr>
              <p:nvPr/>
            </p:nvSpPr>
            <p:spPr bwMode="auto">
              <a:xfrm>
                <a:off x="3529" y="1521"/>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22" name="Line 705"/>
              <p:cNvSpPr>
                <a:spLocks noChangeShapeType="1"/>
              </p:cNvSpPr>
              <p:nvPr/>
            </p:nvSpPr>
            <p:spPr bwMode="auto">
              <a:xfrm>
                <a:off x="3536" y="152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23" name="Line 706"/>
              <p:cNvSpPr>
                <a:spLocks noChangeShapeType="1"/>
              </p:cNvSpPr>
              <p:nvPr/>
            </p:nvSpPr>
            <p:spPr bwMode="auto">
              <a:xfrm>
                <a:off x="3480" y="1481"/>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24" name="Line 707"/>
              <p:cNvSpPr>
                <a:spLocks noChangeShapeType="1"/>
              </p:cNvSpPr>
              <p:nvPr/>
            </p:nvSpPr>
            <p:spPr bwMode="auto">
              <a:xfrm>
                <a:off x="3510" y="150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25" name="Line 708"/>
              <p:cNvSpPr>
                <a:spLocks noChangeShapeType="1"/>
              </p:cNvSpPr>
              <p:nvPr/>
            </p:nvSpPr>
            <p:spPr bwMode="auto">
              <a:xfrm>
                <a:off x="3520" y="1515"/>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26" name="Line 709"/>
              <p:cNvSpPr>
                <a:spLocks noChangeShapeType="1"/>
              </p:cNvSpPr>
              <p:nvPr/>
            </p:nvSpPr>
            <p:spPr bwMode="auto">
              <a:xfrm>
                <a:off x="3529" y="1522"/>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27" name="Line 710"/>
              <p:cNvSpPr>
                <a:spLocks noChangeShapeType="1"/>
              </p:cNvSpPr>
              <p:nvPr/>
            </p:nvSpPr>
            <p:spPr bwMode="auto">
              <a:xfrm>
                <a:off x="3538" y="1529"/>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28" name="Line 711"/>
              <p:cNvSpPr>
                <a:spLocks noChangeShapeType="1"/>
              </p:cNvSpPr>
              <p:nvPr/>
            </p:nvSpPr>
            <p:spPr bwMode="auto">
              <a:xfrm flipH="1">
                <a:off x="3522" y="1479"/>
                <a:ext cx="17"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29" name="Line 712"/>
              <p:cNvSpPr>
                <a:spLocks noChangeShapeType="1"/>
              </p:cNvSpPr>
              <p:nvPr/>
            </p:nvSpPr>
            <p:spPr bwMode="auto">
              <a:xfrm flipH="1">
                <a:off x="3521" y="1481"/>
                <a:ext cx="1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30" name="Line 713"/>
              <p:cNvSpPr>
                <a:spLocks noChangeShapeType="1"/>
              </p:cNvSpPr>
              <p:nvPr/>
            </p:nvSpPr>
            <p:spPr bwMode="auto">
              <a:xfrm>
                <a:off x="3540" y="1431"/>
                <a:ext cx="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31" name="Line 714"/>
              <p:cNvSpPr>
                <a:spLocks noChangeShapeType="1"/>
              </p:cNvSpPr>
              <p:nvPr/>
            </p:nvSpPr>
            <p:spPr bwMode="auto">
              <a:xfrm>
                <a:off x="3540" y="1483"/>
                <a:ext cx="0" cy="5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32" name="Line 715"/>
              <p:cNvSpPr>
                <a:spLocks noChangeShapeType="1"/>
              </p:cNvSpPr>
              <p:nvPr/>
            </p:nvSpPr>
            <p:spPr bwMode="auto">
              <a:xfrm>
                <a:off x="3481" y="1429"/>
                <a:ext cx="0"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33" name="Line 716"/>
              <p:cNvSpPr>
                <a:spLocks noChangeShapeType="1"/>
              </p:cNvSpPr>
              <p:nvPr/>
            </p:nvSpPr>
            <p:spPr bwMode="auto">
              <a:xfrm>
                <a:off x="3481" y="1399"/>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34" name="Line 717"/>
              <p:cNvSpPr>
                <a:spLocks noChangeShapeType="1"/>
              </p:cNvSpPr>
              <p:nvPr/>
            </p:nvSpPr>
            <p:spPr bwMode="auto">
              <a:xfrm>
                <a:off x="3481" y="1423"/>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35" name="Line 718"/>
              <p:cNvSpPr>
                <a:spLocks noChangeShapeType="1"/>
              </p:cNvSpPr>
              <p:nvPr/>
            </p:nvSpPr>
            <p:spPr bwMode="auto">
              <a:xfrm>
                <a:off x="3475" y="1399"/>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36" name="Line 719"/>
              <p:cNvSpPr>
                <a:spLocks noChangeShapeType="1"/>
              </p:cNvSpPr>
              <p:nvPr/>
            </p:nvSpPr>
            <p:spPr bwMode="auto">
              <a:xfrm>
                <a:off x="3475" y="1418"/>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37" name="Line 720"/>
              <p:cNvSpPr>
                <a:spLocks noChangeShapeType="1"/>
              </p:cNvSpPr>
              <p:nvPr/>
            </p:nvSpPr>
            <p:spPr bwMode="auto">
              <a:xfrm>
                <a:off x="3475" y="1433"/>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38" name="Line 721"/>
              <p:cNvSpPr>
                <a:spLocks noChangeShapeType="1"/>
              </p:cNvSpPr>
              <p:nvPr/>
            </p:nvSpPr>
            <p:spPr bwMode="auto">
              <a:xfrm>
                <a:off x="3520" y="1403"/>
                <a:ext cx="0"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39" name="Line 722"/>
              <p:cNvSpPr>
                <a:spLocks noChangeShapeType="1"/>
              </p:cNvSpPr>
              <p:nvPr/>
            </p:nvSpPr>
            <p:spPr bwMode="auto">
              <a:xfrm>
                <a:off x="3520" y="1445"/>
                <a:ext cx="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40" name="Line 723"/>
              <p:cNvSpPr>
                <a:spLocks noChangeShapeType="1"/>
              </p:cNvSpPr>
              <p:nvPr/>
            </p:nvSpPr>
            <p:spPr bwMode="auto">
              <a:xfrm>
                <a:off x="3520" y="1497"/>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41" name="Line 724"/>
              <p:cNvSpPr>
                <a:spLocks noChangeShapeType="1"/>
              </p:cNvSpPr>
              <p:nvPr/>
            </p:nvSpPr>
            <p:spPr bwMode="auto">
              <a:xfrm>
                <a:off x="3514" y="1404"/>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42" name="Line 725"/>
              <p:cNvSpPr>
                <a:spLocks noChangeShapeType="1"/>
              </p:cNvSpPr>
              <p:nvPr/>
            </p:nvSpPr>
            <p:spPr bwMode="auto">
              <a:xfrm>
                <a:off x="3514" y="1451"/>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43" name="Line 726"/>
              <p:cNvSpPr>
                <a:spLocks noChangeShapeType="1"/>
              </p:cNvSpPr>
              <p:nvPr/>
            </p:nvSpPr>
            <p:spPr bwMode="auto">
              <a:xfrm>
                <a:off x="3455" y="1404"/>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44" name="Line 727"/>
              <p:cNvSpPr>
                <a:spLocks noChangeShapeType="1"/>
              </p:cNvSpPr>
              <p:nvPr/>
            </p:nvSpPr>
            <p:spPr bwMode="auto">
              <a:xfrm>
                <a:off x="3455" y="1451"/>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45" name="Line 728"/>
              <p:cNvSpPr>
                <a:spLocks noChangeShapeType="1"/>
              </p:cNvSpPr>
              <p:nvPr/>
            </p:nvSpPr>
            <p:spPr bwMode="auto">
              <a:xfrm>
                <a:off x="3450" y="1404"/>
                <a:ext cx="0" cy="1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46" name="Line 729"/>
              <p:cNvSpPr>
                <a:spLocks noChangeShapeType="1"/>
              </p:cNvSpPr>
              <p:nvPr/>
            </p:nvSpPr>
            <p:spPr bwMode="auto">
              <a:xfrm>
                <a:off x="3455" y="1504"/>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47" name="Line 730"/>
              <p:cNvSpPr>
                <a:spLocks noChangeShapeType="1"/>
              </p:cNvSpPr>
              <p:nvPr/>
            </p:nvSpPr>
            <p:spPr bwMode="auto">
              <a:xfrm>
                <a:off x="3475" y="1469"/>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48" name="Line 731"/>
              <p:cNvSpPr>
                <a:spLocks noChangeShapeType="1"/>
              </p:cNvSpPr>
              <p:nvPr/>
            </p:nvSpPr>
            <p:spPr bwMode="auto">
              <a:xfrm>
                <a:off x="3481" y="1473"/>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49" name="Line 732"/>
              <p:cNvSpPr>
                <a:spLocks noChangeShapeType="1"/>
              </p:cNvSpPr>
              <p:nvPr/>
            </p:nvSpPr>
            <p:spPr bwMode="auto">
              <a:xfrm>
                <a:off x="3481" y="1480"/>
                <a:ext cx="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50" name="Line 733"/>
              <p:cNvSpPr>
                <a:spLocks noChangeShapeType="1"/>
              </p:cNvSpPr>
              <p:nvPr/>
            </p:nvSpPr>
            <p:spPr bwMode="auto">
              <a:xfrm>
                <a:off x="3475" y="1484"/>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51" name="Line 734"/>
              <p:cNvSpPr>
                <a:spLocks noChangeShapeType="1"/>
              </p:cNvSpPr>
              <p:nvPr/>
            </p:nvSpPr>
            <p:spPr bwMode="auto">
              <a:xfrm>
                <a:off x="3475" y="1521"/>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52" name="Line 735"/>
              <p:cNvSpPr>
                <a:spLocks noChangeShapeType="1"/>
              </p:cNvSpPr>
              <p:nvPr/>
            </p:nvSpPr>
            <p:spPr bwMode="auto">
              <a:xfrm>
                <a:off x="3481" y="1525"/>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53" name="Line 736"/>
              <p:cNvSpPr>
                <a:spLocks noChangeShapeType="1"/>
              </p:cNvSpPr>
              <p:nvPr/>
            </p:nvSpPr>
            <p:spPr bwMode="auto">
              <a:xfrm>
                <a:off x="3514" y="1504"/>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54" name="Line 737"/>
              <p:cNvSpPr>
                <a:spLocks noChangeShapeType="1"/>
              </p:cNvSpPr>
              <p:nvPr/>
            </p:nvSpPr>
            <p:spPr bwMode="auto">
              <a:xfrm>
                <a:off x="3455" y="1554"/>
                <a:ext cx="5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55" name="Line 738"/>
              <p:cNvSpPr>
                <a:spLocks noChangeShapeType="1"/>
              </p:cNvSpPr>
              <p:nvPr/>
            </p:nvSpPr>
            <p:spPr bwMode="auto">
              <a:xfrm>
                <a:off x="3456" y="1558"/>
                <a:ext cx="5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56" name="Line 739"/>
              <p:cNvSpPr>
                <a:spLocks noChangeShapeType="1"/>
              </p:cNvSpPr>
              <p:nvPr/>
            </p:nvSpPr>
            <p:spPr bwMode="auto">
              <a:xfrm flipH="1">
                <a:off x="3483" y="1558"/>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57" name="Line 740"/>
              <p:cNvSpPr>
                <a:spLocks noChangeShapeType="1"/>
              </p:cNvSpPr>
              <p:nvPr/>
            </p:nvSpPr>
            <p:spPr bwMode="auto">
              <a:xfrm>
                <a:off x="3456" y="1558"/>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58" name="Line 741"/>
              <p:cNvSpPr>
                <a:spLocks noChangeShapeType="1"/>
              </p:cNvSpPr>
              <p:nvPr/>
            </p:nvSpPr>
            <p:spPr bwMode="auto">
              <a:xfrm flipH="1" flipV="1">
                <a:off x="3455" y="1560"/>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59" name="Line 742"/>
              <p:cNvSpPr>
                <a:spLocks noChangeShapeType="1"/>
              </p:cNvSpPr>
              <p:nvPr/>
            </p:nvSpPr>
            <p:spPr bwMode="auto">
              <a:xfrm flipV="1">
                <a:off x="3486" y="155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60" name="Line 743"/>
              <p:cNvSpPr>
                <a:spLocks noChangeShapeType="1"/>
              </p:cNvSpPr>
              <p:nvPr/>
            </p:nvSpPr>
            <p:spPr bwMode="auto">
              <a:xfrm flipH="1">
                <a:off x="3455" y="1583"/>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61" name="Line 744"/>
              <p:cNvSpPr>
                <a:spLocks noChangeShapeType="1"/>
              </p:cNvSpPr>
              <p:nvPr/>
            </p:nvSpPr>
            <p:spPr bwMode="auto">
              <a:xfrm>
                <a:off x="3486" y="158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62" name="Line 745"/>
              <p:cNvSpPr>
                <a:spLocks noChangeShapeType="1"/>
              </p:cNvSpPr>
              <p:nvPr/>
            </p:nvSpPr>
            <p:spPr bwMode="auto">
              <a:xfrm>
                <a:off x="3485" y="1584"/>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63" name="Line 746"/>
              <p:cNvSpPr>
                <a:spLocks noChangeShapeType="1"/>
              </p:cNvSpPr>
              <p:nvPr/>
            </p:nvSpPr>
            <p:spPr bwMode="auto">
              <a:xfrm flipH="1">
                <a:off x="3455" y="1584"/>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64" name="Line 747"/>
              <p:cNvSpPr>
                <a:spLocks noChangeShapeType="1"/>
              </p:cNvSpPr>
              <p:nvPr/>
            </p:nvSpPr>
            <p:spPr bwMode="auto">
              <a:xfrm flipH="1">
                <a:off x="3255" y="1555"/>
                <a:ext cx="194"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65" name="Line 748"/>
              <p:cNvSpPr>
                <a:spLocks noChangeShapeType="1"/>
              </p:cNvSpPr>
              <p:nvPr/>
            </p:nvSpPr>
            <p:spPr bwMode="auto">
              <a:xfrm flipH="1">
                <a:off x="3268" y="1559"/>
                <a:ext cx="181"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66" name="Line 749"/>
              <p:cNvSpPr>
                <a:spLocks noChangeShapeType="1"/>
              </p:cNvSpPr>
              <p:nvPr/>
            </p:nvSpPr>
            <p:spPr bwMode="auto">
              <a:xfrm flipH="1" flipV="1">
                <a:off x="3268" y="1604"/>
                <a:ext cx="17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67" name="Line 750"/>
              <p:cNvSpPr>
                <a:spLocks noChangeShapeType="1"/>
              </p:cNvSpPr>
              <p:nvPr/>
            </p:nvSpPr>
            <p:spPr bwMode="auto">
              <a:xfrm flipH="1" flipV="1">
                <a:off x="3255" y="1607"/>
                <a:ext cx="18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68" name="Line 751"/>
              <p:cNvSpPr>
                <a:spLocks noChangeShapeType="1"/>
              </p:cNvSpPr>
              <p:nvPr/>
            </p:nvSpPr>
            <p:spPr bwMode="auto">
              <a:xfrm flipH="1">
                <a:off x="3255" y="1542"/>
                <a:ext cx="194" cy="6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69" name="Line 752"/>
              <p:cNvSpPr>
                <a:spLocks noChangeShapeType="1"/>
              </p:cNvSpPr>
              <p:nvPr/>
            </p:nvSpPr>
            <p:spPr bwMode="auto">
              <a:xfrm flipH="1">
                <a:off x="3316" y="1545"/>
                <a:ext cx="133"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70" name="Line 753"/>
              <p:cNvSpPr>
                <a:spLocks noChangeShapeType="1"/>
              </p:cNvSpPr>
              <p:nvPr/>
            </p:nvSpPr>
            <p:spPr bwMode="auto">
              <a:xfrm flipH="1">
                <a:off x="3433" y="1595"/>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71" name="Line 754"/>
              <p:cNvSpPr>
                <a:spLocks noChangeShapeType="1"/>
              </p:cNvSpPr>
              <p:nvPr/>
            </p:nvSpPr>
            <p:spPr bwMode="auto">
              <a:xfrm flipH="1">
                <a:off x="3396" y="1596"/>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72" name="Line 755"/>
              <p:cNvSpPr>
                <a:spLocks noChangeShapeType="1"/>
              </p:cNvSpPr>
              <p:nvPr/>
            </p:nvSpPr>
            <p:spPr bwMode="auto">
              <a:xfrm flipH="1">
                <a:off x="3376" y="1598"/>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73" name="Line 756"/>
              <p:cNvSpPr>
                <a:spLocks noChangeShapeType="1"/>
              </p:cNvSpPr>
              <p:nvPr/>
            </p:nvSpPr>
            <p:spPr bwMode="auto">
              <a:xfrm flipH="1">
                <a:off x="3344" y="1599"/>
                <a:ext cx="2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74" name="Line 757"/>
              <p:cNvSpPr>
                <a:spLocks noChangeShapeType="1"/>
              </p:cNvSpPr>
              <p:nvPr/>
            </p:nvSpPr>
            <p:spPr bwMode="auto">
              <a:xfrm flipH="1">
                <a:off x="3270" y="1600"/>
                <a:ext cx="7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75" name="Line 758"/>
              <p:cNvSpPr>
                <a:spLocks noChangeShapeType="1"/>
              </p:cNvSpPr>
              <p:nvPr/>
            </p:nvSpPr>
            <p:spPr bwMode="auto">
              <a:xfrm flipH="1">
                <a:off x="3294" y="1604"/>
                <a:ext cx="4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76" name="Line 759"/>
              <p:cNvSpPr>
                <a:spLocks noChangeShapeType="1"/>
              </p:cNvSpPr>
              <p:nvPr/>
            </p:nvSpPr>
            <p:spPr bwMode="auto">
              <a:xfrm flipH="1">
                <a:off x="3435" y="1599"/>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77" name="Line 760"/>
              <p:cNvSpPr>
                <a:spLocks noChangeShapeType="1"/>
              </p:cNvSpPr>
              <p:nvPr/>
            </p:nvSpPr>
            <p:spPr bwMode="auto">
              <a:xfrm flipH="1">
                <a:off x="3394" y="1599"/>
                <a:ext cx="3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78" name="Line 761"/>
              <p:cNvSpPr>
                <a:spLocks noChangeShapeType="1"/>
              </p:cNvSpPr>
              <p:nvPr/>
            </p:nvSpPr>
            <p:spPr bwMode="auto">
              <a:xfrm flipH="1">
                <a:off x="3379" y="1601"/>
                <a:ext cx="1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79" name="Line 762"/>
              <p:cNvSpPr>
                <a:spLocks noChangeShapeType="1"/>
              </p:cNvSpPr>
              <p:nvPr/>
            </p:nvSpPr>
            <p:spPr bwMode="auto">
              <a:xfrm flipH="1">
                <a:off x="3341" y="1602"/>
                <a:ext cx="3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80" name="Line 763"/>
              <p:cNvSpPr>
                <a:spLocks noChangeShapeType="1"/>
              </p:cNvSpPr>
              <p:nvPr/>
            </p:nvSpPr>
            <p:spPr bwMode="auto">
              <a:xfrm>
                <a:off x="3414" y="1567"/>
                <a:ext cx="3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81" name="Line 764"/>
              <p:cNvSpPr>
                <a:spLocks noChangeShapeType="1"/>
              </p:cNvSpPr>
              <p:nvPr/>
            </p:nvSpPr>
            <p:spPr bwMode="auto">
              <a:xfrm>
                <a:off x="3413" y="1570"/>
                <a:ext cx="3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82" name="Line 765"/>
              <p:cNvSpPr>
                <a:spLocks noChangeShapeType="1"/>
              </p:cNvSpPr>
              <p:nvPr/>
            </p:nvSpPr>
            <p:spPr bwMode="auto">
              <a:xfrm flipH="1">
                <a:off x="3387" y="1568"/>
                <a:ext cx="25"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83" name="Line 766"/>
              <p:cNvSpPr>
                <a:spLocks noChangeShapeType="1"/>
              </p:cNvSpPr>
              <p:nvPr/>
            </p:nvSpPr>
            <p:spPr bwMode="auto">
              <a:xfrm flipH="1">
                <a:off x="3388" y="1570"/>
                <a:ext cx="25"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84" name="Line 767"/>
              <p:cNvSpPr>
                <a:spLocks noChangeShapeType="1"/>
              </p:cNvSpPr>
              <p:nvPr/>
            </p:nvSpPr>
            <p:spPr bwMode="auto">
              <a:xfrm flipH="1" flipV="1">
                <a:off x="3360" y="1581"/>
                <a:ext cx="27"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85" name="Line 768"/>
              <p:cNvSpPr>
                <a:spLocks noChangeShapeType="1"/>
              </p:cNvSpPr>
              <p:nvPr/>
            </p:nvSpPr>
            <p:spPr bwMode="auto">
              <a:xfrm flipH="1" flipV="1">
                <a:off x="3359" y="1582"/>
                <a:ext cx="26"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86" name="Line 769"/>
              <p:cNvSpPr>
                <a:spLocks noChangeShapeType="1"/>
              </p:cNvSpPr>
              <p:nvPr/>
            </p:nvSpPr>
            <p:spPr bwMode="auto">
              <a:xfrm flipH="1">
                <a:off x="3336" y="1583"/>
                <a:ext cx="23"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87" name="Line 770"/>
              <p:cNvSpPr>
                <a:spLocks noChangeShapeType="1"/>
              </p:cNvSpPr>
              <p:nvPr/>
            </p:nvSpPr>
            <p:spPr bwMode="auto">
              <a:xfrm flipH="1">
                <a:off x="3334" y="1581"/>
                <a:ext cx="24"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88" name="Line 771"/>
              <p:cNvSpPr>
                <a:spLocks noChangeShapeType="1"/>
              </p:cNvSpPr>
              <p:nvPr/>
            </p:nvSpPr>
            <p:spPr bwMode="auto">
              <a:xfrm flipH="1" flipV="1">
                <a:off x="3455" y="1572"/>
                <a:ext cx="17"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89" name="Line 772"/>
              <p:cNvSpPr>
                <a:spLocks noChangeShapeType="1"/>
              </p:cNvSpPr>
              <p:nvPr/>
            </p:nvSpPr>
            <p:spPr bwMode="auto">
              <a:xfrm flipH="1" flipV="1">
                <a:off x="3444" y="1560"/>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90" name="Line 773"/>
              <p:cNvSpPr>
                <a:spLocks noChangeShapeType="1"/>
              </p:cNvSpPr>
              <p:nvPr/>
            </p:nvSpPr>
            <p:spPr bwMode="auto">
              <a:xfrm flipH="1" flipV="1">
                <a:off x="3435" y="1550"/>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91" name="Line 774"/>
              <p:cNvSpPr>
                <a:spLocks noChangeShapeType="1"/>
              </p:cNvSpPr>
              <p:nvPr/>
            </p:nvSpPr>
            <p:spPr bwMode="auto">
              <a:xfrm flipH="1" flipV="1">
                <a:off x="3455" y="1575"/>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92" name="Line 775"/>
              <p:cNvSpPr>
                <a:spLocks noChangeShapeType="1"/>
              </p:cNvSpPr>
              <p:nvPr/>
            </p:nvSpPr>
            <p:spPr bwMode="auto">
              <a:xfrm flipH="1" flipV="1">
                <a:off x="3442" y="1561"/>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93" name="Line 776"/>
              <p:cNvSpPr>
                <a:spLocks noChangeShapeType="1"/>
              </p:cNvSpPr>
              <p:nvPr/>
            </p:nvSpPr>
            <p:spPr bwMode="auto">
              <a:xfrm flipH="1" flipV="1">
                <a:off x="3434" y="1550"/>
                <a:ext cx="5"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94" name="Line 777"/>
              <p:cNvSpPr>
                <a:spLocks noChangeShapeType="1"/>
              </p:cNvSpPr>
              <p:nvPr/>
            </p:nvSpPr>
            <p:spPr bwMode="auto">
              <a:xfrm flipH="1">
                <a:off x="3427" y="1551"/>
                <a:ext cx="6"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95" name="Line 778"/>
              <p:cNvSpPr>
                <a:spLocks noChangeShapeType="1"/>
              </p:cNvSpPr>
              <p:nvPr/>
            </p:nvSpPr>
            <p:spPr bwMode="auto">
              <a:xfrm flipH="1">
                <a:off x="3418" y="1565"/>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96" name="Line 779"/>
              <p:cNvSpPr>
                <a:spLocks noChangeShapeType="1"/>
              </p:cNvSpPr>
              <p:nvPr/>
            </p:nvSpPr>
            <p:spPr bwMode="auto">
              <a:xfrm flipH="1">
                <a:off x="3404" y="1576"/>
                <a:ext cx="1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97" name="Line 780"/>
              <p:cNvSpPr>
                <a:spLocks noChangeShapeType="1"/>
              </p:cNvSpPr>
              <p:nvPr/>
            </p:nvSpPr>
            <p:spPr bwMode="auto">
              <a:xfrm flipH="1">
                <a:off x="3402" y="1575"/>
                <a:ext cx="14"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98" name="Line 781"/>
              <p:cNvSpPr>
                <a:spLocks noChangeShapeType="1"/>
              </p:cNvSpPr>
              <p:nvPr/>
            </p:nvSpPr>
            <p:spPr bwMode="auto">
              <a:xfrm flipH="1">
                <a:off x="3425" y="1551"/>
                <a:ext cx="5"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599" name="Line 782"/>
              <p:cNvSpPr>
                <a:spLocks noChangeShapeType="1"/>
              </p:cNvSpPr>
              <p:nvPr/>
            </p:nvSpPr>
            <p:spPr bwMode="auto">
              <a:xfrm flipH="1">
                <a:off x="3417" y="1566"/>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00" name="Line 783"/>
              <p:cNvSpPr>
                <a:spLocks noChangeShapeType="1"/>
              </p:cNvSpPr>
              <p:nvPr/>
            </p:nvSpPr>
            <p:spPr bwMode="auto">
              <a:xfrm flipH="1" flipV="1">
                <a:off x="3398" y="1595"/>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01" name="Line 784"/>
              <p:cNvSpPr>
                <a:spLocks noChangeShapeType="1"/>
              </p:cNvSpPr>
              <p:nvPr/>
            </p:nvSpPr>
            <p:spPr bwMode="auto">
              <a:xfrm flipH="1" flipV="1">
                <a:off x="3381" y="1575"/>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02" name="Line 785"/>
              <p:cNvSpPr>
                <a:spLocks noChangeShapeType="1"/>
              </p:cNvSpPr>
              <p:nvPr/>
            </p:nvSpPr>
            <p:spPr bwMode="auto">
              <a:xfrm flipH="1" flipV="1">
                <a:off x="3375" y="1569"/>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03" name="Line 786"/>
              <p:cNvSpPr>
                <a:spLocks noChangeShapeType="1"/>
              </p:cNvSpPr>
              <p:nvPr/>
            </p:nvSpPr>
            <p:spPr bwMode="auto">
              <a:xfrm>
                <a:off x="3379" y="1576"/>
                <a:ext cx="17"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04" name="Line 787"/>
              <p:cNvSpPr>
                <a:spLocks noChangeShapeType="1"/>
              </p:cNvSpPr>
              <p:nvPr/>
            </p:nvSpPr>
            <p:spPr bwMode="auto">
              <a:xfrm flipH="1" flipV="1">
                <a:off x="3397" y="1596"/>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05" name="Line 788"/>
              <p:cNvSpPr>
                <a:spLocks noChangeShapeType="1"/>
              </p:cNvSpPr>
              <p:nvPr/>
            </p:nvSpPr>
            <p:spPr bwMode="auto">
              <a:xfrm flipH="1" flipV="1">
                <a:off x="3374" y="1570"/>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06" name="Line 789"/>
              <p:cNvSpPr>
                <a:spLocks noChangeShapeType="1"/>
              </p:cNvSpPr>
              <p:nvPr/>
            </p:nvSpPr>
            <p:spPr bwMode="auto">
              <a:xfrm flipH="1">
                <a:off x="3372" y="1571"/>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07" name="Line 790"/>
              <p:cNvSpPr>
                <a:spLocks noChangeShapeType="1"/>
              </p:cNvSpPr>
              <p:nvPr/>
            </p:nvSpPr>
            <p:spPr bwMode="auto">
              <a:xfrm flipH="1">
                <a:off x="3363" y="1579"/>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08" name="Line 791"/>
              <p:cNvSpPr>
                <a:spLocks noChangeShapeType="1"/>
              </p:cNvSpPr>
              <p:nvPr/>
            </p:nvSpPr>
            <p:spPr bwMode="auto">
              <a:xfrm flipH="1">
                <a:off x="3349" y="1585"/>
                <a:ext cx="13"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09" name="Line 792"/>
              <p:cNvSpPr>
                <a:spLocks noChangeShapeType="1"/>
              </p:cNvSpPr>
              <p:nvPr/>
            </p:nvSpPr>
            <p:spPr bwMode="auto">
              <a:xfrm flipH="1">
                <a:off x="3347" y="1584"/>
                <a:ext cx="1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10" name="Line 793"/>
              <p:cNvSpPr>
                <a:spLocks noChangeShapeType="1"/>
              </p:cNvSpPr>
              <p:nvPr/>
            </p:nvSpPr>
            <p:spPr bwMode="auto">
              <a:xfrm flipV="1">
                <a:off x="3362" y="1580"/>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11" name="Line 794"/>
              <p:cNvSpPr>
                <a:spLocks noChangeShapeType="1"/>
              </p:cNvSpPr>
              <p:nvPr/>
            </p:nvSpPr>
            <p:spPr bwMode="auto">
              <a:xfrm flipV="1">
                <a:off x="3368" y="1570"/>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12" name="Line 795"/>
              <p:cNvSpPr>
                <a:spLocks noChangeShapeType="1"/>
              </p:cNvSpPr>
              <p:nvPr/>
            </p:nvSpPr>
            <p:spPr bwMode="auto">
              <a:xfrm flipH="1" flipV="1">
                <a:off x="3407" y="1600"/>
                <a:ext cx="29"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13" name="Line 796"/>
              <p:cNvSpPr>
                <a:spLocks noChangeShapeType="1"/>
              </p:cNvSpPr>
              <p:nvPr/>
            </p:nvSpPr>
            <p:spPr bwMode="auto">
              <a:xfrm flipH="1" flipV="1">
                <a:off x="3406" y="1602"/>
                <a:ext cx="2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14" name="Line 797"/>
              <p:cNvSpPr>
                <a:spLocks noChangeShapeType="1"/>
              </p:cNvSpPr>
              <p:nvPr/>
            </p:nvSpPr>
            <p:spPr bwMode="auto">
              <a:xfrm flipH="1">
                <a:off x="3391" y="1600"/>
                <a:ext cx="1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15" name="Line 798"/>
              <p:cNvSpPr>
                <a:spLocks noChangeShapeType="1"/>
              </p:cNvSpPr>
              <p:nvPr/>
            </p:nvSpPr>
            <p:spPr bwMode="auto">
              <a:xfrm flipH="1">
                <a:off x="3390" y="1602"/>
                <a:ext cx="1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16" name="Line 799"/>
              <p:cNvSpPr>
                <a:spLocks noChangeShapeType="1"/>
              </p:cNvSpPr>
              <p:nvPr/>
            </p:nvSpPr>
            <p:spPr bwMode="auto">
              <a:xfrm flipH="1">
                <a:off x="3385" y="1606"/>
                <a:ext cx="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17" name="Line 800"/>
              <p:cNvSpPr>
                <a:spLocks noChangeShapeType="1"/>
              </p:cNvSpPr>
              <p:nvPr/>
            </p:nvSpPr>
            <p:spPr bwMode="auto">
              <a:xfrm flipH="1">
                <a:off x="3378" y="1608"/>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18" name="Line 801"/>
              <p:cNvSpPr>
                <a:spLocks noChangeShapeType="1"/>
              </p:cNvSpPr>
              <p:nvPr/>
            </p:nvSpPr>
            <p:spPr bwMode="auto">
              <a:xfrm flipH="1">
                <a:off x="3381" y="1609"/>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19" name="Line 802"/>
              <p:cNvSpPr>
                <a:spLocks noChangeShapeType="1"/>
              </p:cNvSpPr>
              <p:nvPr/>
            </p:nvSpPr>
            <p:spPr bwMode="auto">
              <a:xfrm flipH="1">
                <a:off x="3386" y="1608"/>
                <a:ext cx="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20" name="Line 803"/>
              <p:cNvSpPr>
                <a:spLocks noChangeShapeType="1"/>
              </p:cNvSpPr>
              <p:nvPr/>
            </p:nvSpPr>
            <p:spPr bwMode="auto">
              <a:xfrm flipH="1" flipV="1">
                <a:off x="3340" y="1604"/>
                <a:ext cx="1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21" name="Line 804"/>
              <p:cNvSpPr>
                <a:spLocks noChangeShapeType="1"/>
              </p:cNvSpPr>
              <p:nvPr/>
            </p:nvSpPr>
            <p:spPr bwMode="auto">
              <a:xfrm flipH="1" flipV="1">
                <a:off x="3338" y="1606"/>
                <a:ext cx="6"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22" name="Line 805"/>
              <p:cNvSpPr>
                <a:spLocks noChangeShapeType="1"/>
              </p:cNvSpPr>
              <p:nvPr/>
            </p:nvSpPr>
            <p:spPr bwMode="auto">
              <a:xfrm flipH="1" flipV="1">
                <a:off x="3333" y="1604"/>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23" name="Line 806"/>
              <p:cNvSpPr>
                <a:spLocks noChangeShapeType="1"/>
              </p:cNvSpPr>
              <p:nvPr/>
            </p:nvSpPr>
            <p:spPr bwMode="auto">
              <a:xfrm flipH="1">
                <a:off x="3460" y="1534"/>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24" name="Line 807"/>
              <p:cNvSpPr>
                <a:spLocks noChangeShapeType="1"/>
              </p:cNvSpPr>
              <p:nvPr/>
            </p:nvSpPr>
            <p:spPr bwMode="auto">
              <a:xfrm flipH="1">
                <a:off x="3455" y="1539"/>
                <a:ext cx="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25" name="Line 808"/>
              <p:cNvSpPr>
                <a:spLocks noChangeShapeType="1"/>
              </p:cNvSpPr>
              <p:nvPr/>
            </p:nvSpPr>
            <p:spPr bwMode="auto">
              <a:xfrm flipH="1">
                <a:off x="3459" y="1540"/>
                <a:ext cx="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26" name="Line 809"/>
              <p:cNvSpPr>
                <a:spLocks noChangeShapeType="1"/>
              </p:cNvSpPr>
              <p:nvPr/>
            </p:nvSpPr>
            <p:spPr bwMode="auto">
              <a:xfrm flipH="1">
                <a:off x="3455" y="1543"/>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78627" name="Group 810"/>
              <p:cNvGrpSpPr>
                <a:grpSpLocks/>
              </p:cNvGrpSpPr>
              <p:nvPr/>
            </p:nvGrpSpPr>
            <p:grpSpPr bwMode="auto">
              <a:xfrm>
                <a:off x="3436" y="1606"/>
                <a:ext cx="32" cy="21"/>
                <a:chOff x="6263" y="7550"/>
                <a:chExt cx="132" cy="100"/>
              </a:xfrm>
            </p:grpSpPr>
            <p:sp>
              <p:nvSpPr>
                <p:cNvPr id="79008" name="Freeform 811"/>
                <p:cNvSpPr>
                  <a:spLocks/>
                </p:cNvSpPr>
                <p:nvPr/>
              </p:nvSpPr>
              <p:spPr bwMode="auto">
                <a:xfrm>
                  <a:off x="6263" y="7550"/>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79009" name="Group 812"/>
                <p:cNvGrpSpPr>
                  <a:grpSpLocks/>
                </p:cNvGrpSpPr>
                <p:nvPr/>
              </p:nvGrpSpPr>
              <p:grpSpPr bwMode="auto">
                <a:xfrm>
                  <a:off x="6322" y="7559"/>
                  <a:ext cx="14" cy="14"/>
                  <a:chOff x="6744" y="6636"/>
                  <a:chExt cx="141" cy="141"/>
                </a:xfrm>
              </p:grpSpPr>
              <p:sp>
                <p:nvSpPr>
                  <p:cNvPr id="79019" name="Oval 81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20" name="Line 81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10" name="Group 815"/>
                <p:cNvGrpSpPr>
                  <a:grpSpLocks/>
                </p:cNvGrpSpPr>
                <p:nvPr/>
              </p:nvGrpSpPr>
              <p:grpSpPr bwMode="auto">
                <a:xfrm>
                  <a:off x="6275" y="7593"/>
                  <a:ext cx="14" cy="14"/>
                  <a:chOff x="6744" y="6636"/>
                  <a:chExt cx="141" cy="141"/>
                </a:xfrm>
              </p:grpSpPr>
              <p:sp>
                <p:nvSpPr>
                  <p:cNvPr id="79017" name="Oval 81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18" name="Line 81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11" name="Group 818"/>
                <p:cNvGrpSpPr>
                  <a:grpSpLocks/>
                </p:cNvGrpSpPr>
                <p:nvPr/>
              </p:nvGrpSpPr>
              <p:grpSpPr bwMode="auto">
                <a:xfrm>
                  <a:off x="6368" y="7593"/>
                  <a:ext cx="14" cy="14"/>
                  <a:chOff x="6744" y="6636"/>
                  <a:chExt cx="141" cy="141"/>
                </a:xfrm>
              </p:grpSpPr>
              <p:sp>
                <p:nvSpPr>
                  <p:cNvPr id="79015" name="Oval 81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16" name="Line 82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9012" name="Group 821"/>
                <p:cNvGrpSpPr>
                  <a:grpSpLocks/>
                </p:cNvGrpSpPr>
                <p:nvPr/>
              </p:nvGrpSpPr>
              <p:grpSpPr bwMode="auto">
                <a:xfrm>
                  <a:off x="6320" y="7628"/>
                  <a:ext cx="14" cy="14"/>
                  <a:chOff x="6744" y="6636"/>
                  <a:chExt cx="141" cy="141"/>
                </a:xfrm>
              </p:grpSpPr>
              <p:sp>
                <p:nvSpPr>
                  <p:cNvPr id="79013" name="Oval 82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14" name="Line 82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78628" name="Group 824"/>
              <p:cNvGrpSpPr>
                <a:grpSpLocks/>
              </p:cNvGrpSpPr>
              <p:nvPr/>
            </p:nvGrpSpPr>
            <p:grpSpPr bwMode="auto">
              <a:xfrm>
                <a:off x="3500" y="1606"/>
                <a:ext cx="32" cy="20"/>
                <a:chOff x="6530" y="7547"/>
                <a:chExt cx="132" cy="100"/>
              </a:xfrm>
            </p:grpSpPr>
            <p:sp>
              <p:nvSpPr>
                <p:cNvPr id="78995" name="Freeform 825"/>
                <p:cNvSpPr>
                  <a:spLocks/>
                </p:cNvSpPr>
                <p:nvPr/>
              </p:nvSpPr>
              <p:spPr bwMode="auto">
                <a:xfrm>
                  <a:off x="6530" y="7547"/>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78996" name="Group 826"/>
                <p:cNvGrpSpPr>
                  <a:grpSpLocks/>
                </p:cNvGrpSpPr>
                <p:nvPr/>
              </p:nvGrpSpPr>
              <p:grpSpPr bwMode="auto">
                <a:xfrm>
                  <a:off x="6589" y="7556"/>
                  <a:ext cx="14" cy="14"/>
                  <a:chOff x="6744" y="6636"/>
                  <a:chExt cx="141" cy="141"/>
                </a:xfrm>
              </p:grpSpPr>
              <p:sp>
                <p:nvSpPr>
                  <p:cNvPr id="79006" name="Oval 827"/>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07" name="Line 828"/>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8997" name="Group 829"/>
                <p:cNvGrpSpPr>
                  <a:grpSpLocks/>
                </p:cNvGrpSpPr>
                <p:nvPr/>
              </p:nvGrpSpPr>
              <p:grpSpPr bwMode="auto">
                <a:xfrm>
                  <a:off x="6542" y="7590"/>
                  <a:ext cx="14" cy="14"/>
                  <a:chOff x="6744" y="6636"/>
                  <a:chExt cx="141" cy="141"/>
                </a:xfrm>
              </p:grpSpPr>
              <p:sp>
                <p:nvSpPr>
                  <p:cNvPr id="79004" name="Oval 830"/>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05" name="Line 831"/>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8998" name="Group 832"/>
                <p:cNvGrpSpPr>
                  <a:grpSpLocks/>
                </p:cNvGrpSpPr>
                <p:nvPr/>
              </p:nvGrpSpPr>
              <p:grpSpPr bwMode="auto">
                <a:xfrm>
                  <a:off x="6635" y="7590"/>
                  <a:ext cx="14" cy="14"/>
                  <a:chOff x="6744" y="6636"/>
                  <a:chExt cx="141" cy="141"/>
                </a:xfrm>
              </p:grpSpPr>
              <p:sp>
                <p:nvSpPr>
                  <p:cNvPr id="79002" name="Oval 83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03" name="Line 83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78999" name="Group 835"/>
                <p:cNvGrpSpPr>
                  <a:grpSpLocks/>
                </p:cNvGrpSpPr>
                <p:nvPr/>
              </p:nvGrpSpPr>
              <p:grpSpPr bwMode="auto">
                <a:xfrm>
                  <a:off x="6587" y="7625"/>
                  <a:ext cx="14" cy="14"/>
                  <a:chOff x="6744" y="6636"/>
                  <a:chExt cx="141" cy="141"/>
                </a:xfrm>
              </p:grpSpPr>
              <p:sp>
                <p:nvSpPr>
                  <p:cNvPr id="79000" name="Oval 83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9001" name="Line 83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sp>
            <p:nvSpPr>
              <p:cNvPr id="78629" name="Line 838"/>
              <p:cNvSpPr>
                <a:spLocks noChangeShapeType="1"/>
              </p:cNvSpPr>
              <p:nvPr/>
            </p:nvSpPr>
            <p:spPr bwMode="auto">
              <a:xfrm>
                <a:off x="3546" y="1534"/>
                <a:ext cx="192" cy="6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30" name="Line 839"/>
              <p:cNvSpPr>
                <a:spLocks noChangeShapeType="1"/>
              </p:cNvSpPr>
              <p:nvPr/>
            </p:nvSpPr>
            <p:spPr bwMode="auto">
              <a:xfrm>
                <a:off x="3520" y="1554"/>
                <a:ext cx="218"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31" name="Line 840"/>
              <p:cNvSpPr>
                <a:spLocks noChangeShapeType="1"/>
              </p:cNvSpPr>
              <p:nvPr/>
            </p:nvSpPr>
            <p:spPr bwMode="auto">
              <a:xfrm>
                <a:off x="3521" y="1558"/>
                <a:ext cx="20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32" name="Line 841"/>
              <p:cNvSpPr>
                <a:spLocks noChangeShapeType="1"/>
              </p:cNvSpPr>
              <p:nvPr/>
            </p:nvSpPr>
            <p:spPr bwMode="auto">
              <a:xfrm flipV="1">
                <a:off x="3527" y="1602"/>
                <a:ext cx="19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33" name="Line 842"/>
              <p:cNvSpPr>
                <a:spLocks noChangeShapeType="1"/>
              </p:cNvSpPr>
              <p:nvPr/>
            </p:nvSpPr>
            <p:spPr bwMode="auto">
              <a:xfrm flipH="1">
                <a:off x="3530" y="1606"/>
                <a:ext cx="20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34" name="Line 843"/>
              <p:cNvSpPr>
                <a:spLocks noChangeShapeType="1"/>
              </p:cNvSpPr>
              <p:nvPr/>
            </p:nvSpPr>
            <p:spPr bwMode="auto">
              <a:xfrm>
                <a:off x="3546" y="1538"/>
                <a:ext cx="161"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35" name="Line 844"/>
              <p:cNvSpPr>
                <a:spLocks noChangeShapeType="1"/>
              </p:cNvSpPr>
              <p:nvPr/>
            </p:nvSpPr>
            <p:spPr bwMode="auto">
              <a:xfrm flipV="1">
                <a:off x="3523" y="156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36" name="Line 845"/>
              <p:cNvSpPr>
                <a:spLocks noChangeShapeType="1"/>
              </p:cNvSpPr>
              <p:nvPr/>
            </p:nvSpPr>
            <p:spPr bwMode="auto">
              <a:xfrm>
                <a:off x="3556" y="1566"/>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37" name="Line 846"/>
              <p:cNvSpPr>
                <a:spLocks noChangeShapeType="1"/>
              </p:cNvSpPr>
              <p:nvPr/>
            </p:nvSpPr>
            <p:spPr bwMode="auto">
              <a:xfrm flipH="1">
                <a:off x="3582" y="1580"/>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38" name="Line 847"/>
              <p:cNvSpPr>
                <a:spLocks noChangeShapeType="1"/>
              </p:cNvSpPr>
              <p:nvPr/>
            </p:nvSpPr>
            <p:spPr bwMode="auto">
              <a:xfrm>
                <a:off x="3621" y="158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39" name="Line 848"/>
              <p:cNvSpPr>
                <a:spLocks noChangeShapeType="1"/>
              </p:cNvSpPr>
              <p:nvPr/>
            </p:nvSpPr>
            <p:spPr bwMode="auto">
              <a:xfrm flipH="1">
                <a:off x="3524" y="1567"/>
                <a:ext cx="3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40" name="Line 849"/>
              <p:cNvSpPr>
                <a:spLocks noChangeShapeType="1"/>
              </p:cNvSpPr>
              <p:nvPr/>
            </p:nvSpPr>
            <p:spPr bwMode="auto">
              <a:xfrm>
                <a:off x="3555" y="1567"/>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41" name="Line 850"/>
              <p:cNvSpPr>
                <a:spLocks noChangeShapeType="1"/>
              </p:cNvSpPr>
              <p:nvPr/>
            </p:nvSpPr>
            <p:spPr bwMode="auto">
              <a:xfrm flipH="1">
                <a:off x="3584" y="1581"/>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42" name="Line 851"/>
              <p:cNvSpPr>
                <a:spLocks noChangeShapeType="1"/>
              </p:cNvSpPr>
              <p:nvPr/>
            </p:nvSpPr>
            <p:spPr bwMode="auto">
              <a:xfrm>
                <a:off x="3619" y="1581"/>
                <a:ext cx="25"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43" name="Line 852"/>
              <p:cNvSpPr>
                <a:spLocks noChangeShapeType="1"/>
              </p:cNvSpPr>
              <p:nvPr/>
            </p:nvSpPr>
            <p:spPr bwMode="auto">
              <a:xfrm>
                <a:off x="3637" y="1570"/>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44" name="Line 853"/>
              <p:cNvSpPr>
                <a:spLocks noChangeShapeType="1"/>
              </p:cNvSpPr>
              <p:nvPr/>
            </p:nvSpPr>
            <p:spPr bwMode="auto">
              <a:xfrm>
                <a:off x="3636" y="1572"/>
                <a:ext cx="1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45" name="Line 854"/>
              <p:cNvSpPr>
                <a:spLocks noChangeShapeType="1"/>
              </p:cNvSpPr>
              <p:nvPr/>
            </p:nvSpPr>
            <p:spPr bwMode="auto">
              <a:xfrm flipH="1">
                <a:off x="3566" y="1548"/>
                <a:ext cx="11"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46" name="Line 855"/>
              <p:cNvSpPr>
                <a:spLocks noChangeShapeType="1"/>
              </p:cNvSpPr>
              <p:nvPr/>
            </p:nvSpPr>
            <p:spPr bwMode="auto">
              <a:xfrm flipH="1">
                <a:off x="3568" y="1550"/>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47" name="Line 856"/>
              <p:cNvSpPr>
                <a:spLocks noChangeShapeType="1"/>
              </p:cNvSpPr>
              <p:nvPr/>
            </p:nvSpPr>
            <p:spPr bwMode="auto">
              <a:xfrm>
                <a:off x="3580" y="1550"/>
                <a:ext cx="12"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48" name="Line 857"/>
              <p:cNvSpPr>
                <a:spLocks noChangeShapeType="1"/>
              </p:cNvSpPr>
              <p:nvPr/>
            </p:nvSpPr>
            <p:spPr bwMode="auto">
              <a:xfrm>
                <a:off x="3596" y="1575"/>
                <a:ext cx="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49" name="Line 858"/>
              <p:cNvSpPr>
                <a:spLocks noChangeShapeType="1"/>
              </p:cNvSpPr>
              <p:nvPr/>
            </p:nvSpPr>
            <p:spPr bwMode="auto">
              <a:xfrm>
                <a:off x="3578" y="1549"/>
                <a:ext cx="12"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50" name="Line 859"/>
              <p:cNvSpPr>
                <a:spLocks noChangeShapeType="1"/>
              </p:cNvSpPr>
              <p:nvPr/>
            </p:nvSpPr>
            <p:spPr bwMode="auto">
              <a:xfrm>
                <a:off x="3593" y="1574"/>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51" name="Line 860"/>
              <p:cNvSpPr>
                <a:spLocks noChangeShapeType="1"/>
              </p:cNvSpPr>
              <p:nvPr/>
            </p:nvSpPr>
            <p:spPr bwMode="auto">
              <a:xfrm flipH="1">
                <a:off x="3608" y="1583"/>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52" name="Line 861"/>
              <p:cNvSpPr>
                <a:spLocks noChangeShapeType="1"/>
              </p:cNvSpPr>
              <p:nvPr/>
            </p:nvSpPr>
            <p:spPr bwMode="auto">
              <a:xfrm flipH="1">
                <a:off x="3607" y="1582"/>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53" name="Line 862"/>
              <p:cNvSpPr>
                <a:spLocks noChangeShapeType="1"/>
              </p:cNvSpPr>
              <p:nvPr/>
            </p:nvSpPr>
            <p:spPr bwMode="auto">
              <a:xfrm flipH="1">
                <a:off x="3626" y="156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54" name="Line 863"/>
              <p:cNvSpPr>
                <a:spLocks noChangeShapeType="1"/>
              </p:cNvSpPr>
              <p:nvPr/>
            </p:nvSpPr>
            <p:spPr bwMode="auto">
              <a:xfrm flipH="1">
                <a:off x="3628" y="1572"/>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55" name="Line 864"/>
              <p:cNvSpPr>
                <a:spLocks noChangeShapeType="1"/>
              </p:cNvSpPr>
              <p:nvPr/>
            </p:nvSpPr>
            <p:spPr bwMode="auto">
              <a:xfrm flipH="1">
                <a:off x="3562" y="1569"/>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56" name="Line 865"/>
              <p:cNvSpPr>
                <a:spLocks noChangeShapeType="1"/>
              </p:cNvSpPr>
              <p:nvPr/>
            </p:nvSpPr>
            <p:spPr bwMode="auto">
              <a:xfrm flipH="1">
                <a:off x="3548" y="1576"/>
                <a:ext cx="1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57" name="Line 866"/>
              <p:cNvSpPr>
                <a:spLocks noChangeShapeType="1"/>
              </p:cNvSpPr>
              <p:nvPr/>
            </p:nvSpPr>
            <p:spPr bwMode="auto">
              <a:xfrm flipH="1">
                <a:off x="3546" y="1575"/>
                <a:ext cx="13"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58" name="Line 867"/>
              <p:cNvSpPr>
                <a:spLocks noChangeShapeType="1"/>
              </p:cNvSpPr>
              <p:nvPr/>
            </p:nvSpPr>
            <p:spPr bwMode="auto">
              <a:xfrm flipH="1">
                <a:off x="3560" y="1568"/>
                <a:ext cx="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59" name="Line 868"/>
              <p:cNvSpPr>
                <a:spLocks noChangeShapeType="1"/>
              </p:cNvSpPr>
              <p:nvPr/>
            </p:nvSpPr>
            <p:spPr bwMode="auto">
              <a:xfrm>
                <a:off x="3546" y="1593"/>
                <a:ext cx="2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60" name="Line 869"/>
              <p:cNvSpPr>
                <a:spLocks noChangeShapeType="1"/>
              </p:cNvSpPr>
              <p:nvPr/>
            </p:nvSpPr>
            <p:spPr bwMode="auto">
              <a:xfrm>
                <a:off x="3573" y="1594"/>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61" name="Line 870"/>
              <p:cNvSpPr>
                <a:spLocks noChangeShapeType="1"/>
              </p:cNvSpPr>
              <p:nvPr/>
            </p:nvSpPr>
            <p:spPr bwMode="auto">
              <a:xfrm>
                <a:off x="3602" y="1595"/>
                <a:ext cx="3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62" name="Line 871"/>
              <p:cNvSpPr>
                <a:spLocks noChangeShapeType="1"/>
              </p:cNvSpPr>
              <p:nvPr/>
            </p:nvSpPr>
            <p:spPr bwMode="auto">
              <a:xfrm>
                <a:off x="3637" y="1597"/>
                <a:ext cx="7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63" name="Line 872"/>
              <p:cNvSpPr>
                <a:spLocks noChangeShapeType="1"/>
              </p:cNvSpPr>
              <p:nvPr/>
            </p:nvSpPr>
            <p:spPr bwMode="auto">
              <a:xfrm>
                <a:off x="3546" y="1597"/>
                <a:ext cx="2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64" name="Line 873"/>
              <p:cNvSpPr>
                <a:spLocks noChangeShapeType="1"/>
              </p:cNvSpPr>
              <p:nvPr/>
            </p:nvSpPr>
            <p:spPr bwMode="auto">
              <a:xfrm>
                <a:off x="3575" y="1598"/>
                <a:ext cx="1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65" name="Line 874"/>
              <p:cNvSpPr>
                <a:spLocks noChangeShapeType="1"/>
              </p:cNvSpPr>
              <p:nvPr/>
            </p:nvSpPr>
            <p:spPr bwMode="auto">
              <a:xfrm>
                <a:off x="3597" y="1599"/>
                <a:ext cx="4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66" name="Line 875"/>
              <p:cNvSpPr>
                <a:spLocks noChangeShapeType="1"/>
              </p:cNvSpPr>
              <p:nvPr/>
            </p:nvSpPr>
            <p:spPr bwMode="auto">
              <a:xfrm>
                <a:off x="3642" y="1601"/>
                <a:ext cx="5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67" name="Line 876"/>
              <p:cNvSpPr>
                <a:spLocks noChangeShapeType="1"/>
              </p:cNvSpPr>
              <p:nvPr/>
            </p:nvSpPr>
            <p:spPr bwMode="auto">
              <a:xfrm>
                <a:off x="3655" y="1588"/>
                <a:ext cx="10"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68" name="Line 877"/>
              <p:cNvSpPr>
                <a:spLocks noChangeShapeType="1"/>
              </p:cNvSpPr>
              <p:nvPr/>
            </p:nvSpPr>
            <p:spPr bwMode="auto">
              <a:xfrm>
                <a:off x="3652" y="1588"/>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69" name="Line 878"/>
              <p:cNvSpPr>
                <a:spLocks noChangeShapeType="1"/>
              </p:cNvSpPr>
              <p:nvPr/>
            </p:nvSpPr>
            <p:spPr bwMode="auto">
              <a:xfrm>
                <a:off x="3739" y="1602"/>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70" name="Line 879"/>
              <p:cNvSpPr>
                <a:spLocks noChangeShapeType="1"/>
              </p:cNvSpPr>
              <p:nvPr/>
            </p:nvSpPr>
            <p:spPr bwMode="auto">
              <a:xfrm>
                <a:off x="3480" y="1533"/>
                <a:ext cx="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71" name="Line 880"/>
              <p:cNvSpPr>
                <a:spLocks noChangeShapeType="1"/>
              </p:cNvSpPr>
              <p:nvPr/>
            </p:nvSpPr>
            <p:spPr bwMode="auto">
              <a:xfrm>
                <a:off x="3493" y="1533"/>
                <a:ext cx="2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72" name="Line 881"/>
              <p:cNvSpPr>
                <a:spLocks noChangeShapeType="1"/>
              </p:cNvSpPr>
              <p:nvPr/>
            </p:nvSpPr>
            <p:spPr bwMode="auto">
              <a:xfrm>
                <a:off x="3481" y="1536"/>
                <a:ext cx="1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73" name="Line 882"/>
              <p:cNvSpPr>
                <a:spLocks noChangeShapeType="1"/>
              </p:cNvSpPr>
              <p:nvPr/>
            </p:nvSpPr>
            <p:spPr bwMode="auto">
              <a:xfrm>
                <a:off x="3497" y="1536"/>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74" name="Line 883"/>
              <p:cNvSpPr>
                <a:spLocks noChangeShapeType="1"/>
              </p:cNvSpPr>
              <p:nvPr/>
            </p:nvSpPr>
            <p:spPr bwMode="auto">
              <a:xfrm>
                <a:off x="3526" y="1533"/>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75" name="Line 884"/>
              <p:cNvSpPr>
                <a:spLocks noChangeShapeType="1"/>
              </p:cNvSpPr>
              <p:nvPr/>
            </p:nvSpPr>
            <p:spPr bwMode="auto">
              <a:xfrm>
                <a:off x="3524" y="1536"/>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76" name="Line 885"/>
              <p:cNvSpPr>
                <a:spLocks noChangeShapeType="1"/>
              </p:cNvSpPr>
              <p:nvPr/>
            </p:nvSpPr>
            <p:spPr bwMode="auto">
              <a:xfrm flipH="1">
                <a:off x="3520" y="1533"/>
                <a:ext cx="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77" name="Line 886"/>
              <p:cNvSpPr>
                <a:spLocks noChangeShapeType="1"/>
              </p:cNvSpPr>
              <p:nvPr/>
            </p:nvSpPr>
            <p:spPr bwMode="auto">
              <a:xfrm flipH="1">
                <a:off x="3520" y="1536"/>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78" name="Line 887"/>
              <p:cNvSpPr>
                <a:spLocks noChangeShapeType="1"/>
              </p:cNvSpPr>
              <p:nvPr/>
            </p:nvSpPr>
            <p:spPr bwMode="auto">
              <a:xfrm flipH="1">
                <a:off x="3520" y="1538"/>
                <a:ext cx="1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79" name="Line 888"/>
              <p:cNvSpPr>
                <a:spLocks noChangeShapeType="1"/>
              </p:cNvSpPr>
              <p:nvPr/>
            </p:nvSpPr>
            <p:spPr bwMode="auto">
              <a:xfrm flipH="1">
                <a:off x="3524" y="1542"/>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80" name="Line 889"/>
              <p:cNvSpPr>
                <a:spLocks noChangeShapeType="1"/>
              </p:cNvSpPr>
              <p:nvPr/>
            </p:nvSpPr>
            <p:spPr bwMode="auto">
              <a:xfrm flipH="1">
                <a:off x="3459" y="1540"/>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81" name="Line 890"/>
              <p:cNvSpPr>
                <a:spLocks noChangeShapeType="1"/>
              </p:cNvSpPr>
              <p:nvPr/>
            </p:nvSpPr>
            <p:spPr bwMode="auto">
              <a:xfrm>
                <a:off x="3546" y="1537"/>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82" name="Line 891"/>
              <p:cNvSpPr>
                <a:spLocks noChangeShapeType="1"/>
              </p:cNvSpPr>
              <p:nvPr/>
            </p:nvSpPr>
            <p:spPr bwMode="auto">
              <a:xfrm>
                <a:off x="3540" y="1542"/>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83" name="Line 892"/>
              <p:cNvSpPr>
                <a:spLocks noChangeShapeType="1"/>
              </p:cNvSpPr>
              <p:nvPr/>
            </p:nvSpPr>
            <p:spPr bwMode="auto">
              <a:xfrm>
                <a:off x="3481" y="1536"/>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84" name="Line 893"/>
              <p:cNvSpPr>
                <a:spLocks noChangeShapeType="1"/>
              </p:cNvSpPr>
              <p:nvPr/>
            </p:nvSpPr>
            <p:spPr bwMode="auto">
              <a:xfrm>
                <a:off x="3475" y="1540"/>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85" name="Line 894"/>
              <p:cNvSpPr>
                <a:spLocks noChangeShapeType="1"/>
              </p:cNvSpPr>
              <p:nvPr/>
            </p:nvSpPr>
            <p:spPr bwMode="auto">
              <a:xfrm>
                <a:off x="3450" y="1559"/>
                <a:ext cx="0"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86" name="Line 895"/>
              <p:cNvSpPr>
                <a:spLocks noChangeShapeType="1"/>
              </p:cNvSpPr>
              <p:nvPr/>
            </p:nvSpPr>
            <p:spPr bwMode="auto">
              <a:xfrm flipH="1">
                <a:off x="3455" y="1560"/>
                <a:ext cx="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87" name="Line 896"/>
              <p:cNvSpPr>
                <a:spLocks noChangeShapeType="1"/>
              </p:cNvSpPr>
              <p:nvPr/>
            </p:nvSpPr>
            <p:spPr bwMode="auto">
              <a:xfrm>
                <a:off x="3514" y="155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88" name="Line 897"/>
              <p:cNvSpPr>
                <a:spLocks noChangeShapeType="1"/>
              </p:cNvSpPr>
              <p:nvPr/>
            </p:nvSpPr>
            <p:spPr bwMode="auto">
              <a:xfrm>
                <a:off x="3520" y="155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89" name="Line 898"/>
              <p:cNvSpPr>
                <a:spLocks noChangeShapeType="1"/>
              </p:cNvSpPr>
              <p:nvPr/>
            </p:nvSpPr>
            <p:spPr bwMode="auto">
              <a:xfrm flipH="1">
                <a:off x="3455" y="1594"/>
                <a:ext cx="1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90" name="Line 899"/>
              <p:cNvSpPr>
                <a:spLocks noChangeShapeType="1"/>
              </p:cNvSpPr>
              <p:nvPr/>
            </p:nvSpPr>
            <p:spPr bwMode="auto">
              <a:xfrm flipH="1">
                <a:off x="3455" y="1598"/>
                <a:ext cx="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91" name="Line 900"/>
              <p:cNvSpPr>
                <a:spLocks noChangeShapeType="1"/>
              </p:cNvSpPr>
              <p:nvPr/>
            </p:nvSpPr>
            <p:spPr bwMode="auto">
              <a:xfrm>
                <a:off x="3481" y="1559"/>
                <a:ext cx="0"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92" name="Line 901"/>
              <p:cNvSpPr>
                <a:spLocks noChangeShapeType="1"/>
              </p:cNvSpPr>
              <p:nvPr/>
            </p:nvSpPr>
            <p:spPr bwMode="auto">
              <a:xfrm>
                <a:off x="3475" y="1558"/>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93" name="Line 902"/>
              <p:cNvSpPr>
                <a:spLocks noChangeShapeType="1"/>
              </p:cNvSpPr>
              <p:nvPr/>
            </p:nvSpPr>
            <p:spPr bwMode="auto">
              <a:xfrm>
                <a:off x="3475" y="1577"/>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94" name="Line 903"/>
              <p:cNvSpPr>
                <a:spLocks noChangeShapeType="1"/>
              </p:cNvSpPr>
              <p:nvPr/>
            </p:nvSpPr>
            <p:spPr bwMode="auto">
              <a:xfrm>
                <a:off x="3481" y="1581"/>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95" name="Line 904"/>
              <p:cNvSpPr>
                <a:spLocks noChangeShapeType="1"/>
              </p:cNvSpPr>
              <p:nvPr/>
            </p:nvSpPr>
            <p:spPr bwMode="auto">
              <a:xfrm>
                <a:off x="3481" y="1588"/>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96" name="Freeform 905"/>
              <p:cNvSpPr>
                <a:spLocks/>
              </p:cNvSpPr>
              <p:nvPr/>
            </p:nvSpPr>
            <p:spPr bwMode="auto">
              <a:xfrm>
                <a:off x="3455" y="1593"/>
                <a:ext cx="20" cy="15"/>
              </a:xfrm>
              <a:custGeom>
                <a:avLst/>
                <a:gdLst>
                  <a:gd name="T0" fmla="*/ 0 w 165"/>
                  <a:gd name="T1" fmla="*/ 0 h 159"/>
                  <a:gd name="T2" fmla="*/ 0 w 165"/>
                  <a:gd name="T3" fmla="*/ 0 h 159"/>
                  <a:gd name="T4" fmla="*/ 0 w 165"/>
                  <a:gd name="T5" fmla="*/ 0 h 159"/>
                  <a:gd name="T6" fmla="*/ 0 60000 65536"/>
                  <a:gd name="T7" fmla="*/ 0 60000 65536"/>
                  <a:gd name="T8" fmla="*/ 0 60000 65536"/>
                </a:gdLst>
                <a:ahLst/>
                <a:cxnLst>
                  <a:cxn ang="T6">
                    <a:pos x="T0" y="T1"/>
                  </a:cxn>
                  <a:cxn ang="T7">
                    <a:pos x="T2" y="T3"/>
                  </a:cxn>
                  <a:cxn ang="T8">
                    <a:pos x="T4" y="T5"/>
                  </a:cxn>
                </a:cxnLst>
                <a:rect l="0" t="0" r="r" b="b"/>
                <a:pathLst>
                  <a:path w="165" h="159">
                    <a:moveTo>
                      <a:pt x="165" y="0"/>
                    </a:moveTo>
                    <a:lnTo>
                      <a:pt x="162" y="18"/>
                    </a:lnTo>
                    <a:lnTo>
                      <a:pt x="0" y="159"/>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97" name="Line 906"/>
              <p:cNvSpPr>
                <a:spLocks noChangeShapeType="1"/>
              </p:cNvSpPr>
              <p:nvPr/>
            </p:nvSpPr>
            <p:spPr bwMode="auto">
              <a:xfrm>
                <a:off x="3546" y="1564"/>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98" name="Line 907"/>
              <p:cNvSpPr>
                <a:spLocks noChangeShapeType="1"/>
              </p:cNvSpPr>
              <p:nvPr/>
            </p:nvSpPr>
            <p:spPr bwMode="auto">
              <a:xfrm>
                <a:off x="3546" y="1580"/>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699" name="Line 908"/>
              <p:cNvSpPr>
                <a:spLocks noChangeShapeType="1"/>
              </p:cNvSpPr>
              <p:nvPr/>
            </p:nvSpPr>
            <p:spPr bwMode="auto">
              <a:xfrm>
                <a:off x="3540" y="1563"/>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00" name="Line 909"/>
              <p:cNvSpPr>
                <a:spLocks noChangeShapeType="1"/>
              </p:cNvSpPr>
              <p:nvPr/>
            </p:nvSpPr>
            <p:spPr bwMode="auto">
              <a:xfrm>
                <a:off x="3481" y="1593"/>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01" name="Line 910"/>
              <p:cNvSpPr>
                <a:spLocks noChangeShapeType="1"/>
              </p:cNvSpPr>
              <p:nvPr/>
            </p:nvSpPr>
            <p:spPr bwMode="auto">
              <a:xfrm>
                <a:off x="3497" y="1593"/>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02" name="Line 911"/>
              <p:cNvSpPr>
                <a:spLocks noChangeShapeType="1"/>
              </p:cNvSpPr>
              <p:nvPr/>
            </p:nvSpPr>
            <p:spPr bwMode="auto">
              <a:xfrm>
                <a:off x="3520" y="1593"/>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03" name="Line 912"/>
              <p:cNvSpPr>
                <a:spLocks noChangeShapeType="1"/>
              </p:cNvSpPr>
              <p:nvPr/>
            </p:nvSpPr>
            <p:spPr bwMode="auto">
              <a:xfrm>
                <a:off x="3538" y="1593"/>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04" name="Line 913"/>
              <p:cNvSpPr>
                <a:spLocks noChangeShapeType="1"/>
              </p:cNvSpPr>
              <p:nvPr/>
            </p:nvSpPr>
            <p:spPr bwMode="auto">
              <a:xfrm flipV="1">
                <a:off x="3540" y="1588"/>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05" name="Line 914"/>
              <p:cNvSpPr>
                <a:spLocks noChangeShapeType="1"/>
              </p:cNvSpPr>
              <p:nvPr/>
            </p:nvSpPr>
            <p:spPr bwMode="auto">
              <a:xfrm>
                <a:off x="3481" y="1597"/>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06" name="Line 915"/>
              <p:cNvSpPr>
                <a:spLocks noChangeShapeType="1"/>
              </p:cNvSpPr>
              <p:nvPr/>
            </p:nvSpPr>
            <p:spPr bwMode="auto">
              <a:xfrm>
                <a:off x="3502" y="1597"/>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07" name="Line 916"/>
              <p:cNvSpPr>
                <a:spLocks noChangeShapeType="1"/>
              </p:cNvSpPr>
              <p:nvPr/>
            </p:nvSpPr>
            <p:spPr bwMode="auto">
              <a:xfrm>
                <a:off x="3520" y="1597"/>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08" name="Line 917"/>
              <p:cNvSpPr>
                <a:spLocks noChangeShapeType="1"/>
              </p:cNvSpPr>
              <p:nvPr/>
            </p:nvSpPr>
            <p:spPr bwMode="auto">
              <a:xfrm>
                <a:off x="3534" y="1597"/>
                <a:ext cx="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09" name="Line 918"/>
              <p:cNvSpPr>
                <a:spLocks noChangeShapeType="1"/>
              </p:cNvSpPr>
              <p:nvPr/>
            </p:nvSpPr>
            <p:spPr bwMode="auto">
              <a:xfrm flipH="1">
                <a:off x="3527" y="1597"/>
                <a:ext cx="1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10" name="Line 919"/>
              <p:cNvSpPr>
                <a:spLocks noChangeShapeType="1"/>
              </p:cNvSpPr>
              <p:nvPr/>
            </p:nvSpPr>
            <p:spPr bwMode="auto">
              <a:xfrm flipH="1">
                <a:off x="3527" y="1603"/>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11" name="Line 920"/>
              <p:cNvSpPr>
                <a:spLocks noChangeShapeType="1"/>
              </p:cNvSpPr>
              <p:nvPr/>
            </p:nvSpPr>
            <p:spPr bwMode="auto">
              <a:xfrm flipH="1">
                <a:off x="3459" y="1599"/>
                <a:ext cx="15"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12" name="Line 921"/>
              <p:cNvSpPr>
                <a:spLocks noChangeShapeType="1"/>
              </p:cNvSpPr>
              <p:nvPr/>
            </p:nvSpPr>
            <p:spPr bwMode="auto">
              <a:xfrm>
                <a:off x="3546" y="1597"/>
                <a:ext cx="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13" name="Line 922"/>
              <p:cNvSpPr>
                <a:spLocks noChangeShapeType="1"/>
              </p:cNvSpPr>
              <p:nvPr/>
            </p:nvSpPr>
            <p:spPr bwMode="auto">
              <a:xfrm>
                <a:off x="3549" y="1617"/>
                <a:ext cx="78" cy="5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14" name="Line 923"/>
              <p:cNvSpPr>
                <a:spLocks noChangeShapeType="1"/>
              </p:cNvSpPr>
              <p:nvPr/>
            </p:nvSpPr>
            <p:spPr bwMode="auto">
              <a:xfrm flipH="1">
                <a:off x="3464" y="1614"/>
                <a:ext cx="3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15" name="Line 924"/>
              <p:cNvSpPr>
                <a:spLocks noChangeShapeType="1"/>
              </p:cNvSpPr>
              <p:nvPr/>
            </p:nvSpPr>
            <p:spPr bwMode="auto">
              <a:xfrm flipH="1">
                <a:off x="3464" y="1619"/>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16" name="Line 925"/>
              <p:cNvSpPr>
                <a:spLocks noChangeShapeType="1"/>
              </p:cNvSpPr>
              <p:nvPr/>
            </p:nvSpPr>
            <p:spPr bwMode="auto">
              <a:xfrm>
                <a:off x="3459" y="1622"/>
                <a:ext cx="24"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17" name="Line 926"/>
              <p:cNvSpPr>
                <a:spLocks noChangeShapeType="1"/>
              </p:cNvSpPr>
              <p:nvPr/>
            </p:nvSpPr>
            <p:spPr bwMode="auto">
              <a:xfrm flipH="1">
                <a:off x="3483" y="1622"/>
                <a:ext cx="26"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18" name="Line 927"/>
              <p:cNvSpPr>
                <a:spLocks noChangeShapeType="1"/>
              </p:cNvSpPr>
              <p:nvPr/>
            </p:nvSpPr>
            <p:spPr bwMode="auto">
              <a:xfrm flipV="1">
                <a:off x="3448" y="1645"/>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19" name="Line 928"/>
              <p:cNvSpPr>
                <a:spLocks noChangeShapeType="1"/>
              </p:cNvSpPr>
              <p:nvPr/>
            </p:nvSpPr>
            <p:spPr bwMode="auto">
              <a:xfrm flipH="1" flipV="1">
                <a:off x="3483" y="1645"/>
                <a:ext cx="34"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20" name="Line 929"/>
              <p:cNvSpPr>
                <a:spLocks noChangeShapeType="1"/>
              </p:cNvSpPr>
              <p:nvPr/>
            </p:nvSpPr>
            <p:spPr bwMode="auto">
              <a:xfrm flipH="1" flipV="1">
                <a:off x="3458" y="1623"/>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21" name="Line 930"/>
              <p:cNvSpPr>
                <a:spLocks noChangeShapeType="1"/>
              </p:cNvSpPr>
              <p:nvPr/>
            </p:nvSpPr>
            <p:spPr bwMode="auto">
              <a:xfrm flipV="1">
                <a:off x="3485" y="1623"/>
                <a:ext cx="25"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22" name="Line 931"/>
              <p:cNvSpPr>
                <a:spLocks noChangeShapeType="1"/>
              </p:cNvSpPr>
              <p:nvPr/>
            </p:nvSpPr>
            <p:spPr bwMode="auto">
              <a:xfrm>
                <a:off x="3485" y="1644"/>
                <a:ext cx="32"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23" name="Line 932"/>
              <p:cNvSpPr>
                <a:spLocks noChangeShapeType="1"/>
              </p:cNvSpPr>
              <p:nvPr/>
            </p:nvSpPr>
            <p:spPr bwMode="auto">
              <a:xfrm flipH="1">
                <a:off x="3447" y="1644"/>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24" name="Line 933"/>
              <p:cNvSpPr>
                <a:spLocks noChangeShapeType="1"/>
              </p:cNvSpPr>
              <p:nvPr/>
            </p:nvSpPr>
            <p:spPr bwMode="auto">
              <a:xfrm>
                <a:off x="3447" y="1676"/>
                <a:ext cx="34"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25" name="Line 934"/>
              <p:cNvSpPr>
                <a:spLocks noChangeShapeType="1"/>
              </p:cNvSpPr>
              <p:nvPr/>
            </p:nvSpPr>
            <p:spPr bwMode="auto">
              <a:xfrm flipH="1">
                <a:off x="3481" y="1674"/>
                <a:ext cx="36"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26" name="Line 935"/>
              <p:cNvSpPr>
                <a:spLocks noChangeShapeType="1"/>
              </p:cNvSpPr>
              <p:nvPr/>
            </p:nvSpPr>
            <p:spPr bwMode="auto">
              <a:xfrm flipV="1">
                <a:off x="3439" y="1707"/>
                <a:ext cx="4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27" name="Line 936"/>
              <p:cNvSpPr>
                <a:spLocks noChangeShapeType="1"/>
              </p:cNvSpPr>
              <p:nvPr/>
            </p:nvSpPr>
            <p:spPr bwMode="auto">
              <a:xfrm flipH="1" flipV="1">
                <a:off x="3482" y="1707"/>
                <a:ext cx="3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28" name="Line 937"/>
              <p:cNvSpPr>
                <a:spLocks noChangeShapeType="1"/>
              </p:cNvSpPr>
              <p:nvPr/>
            </p:nvSpPr>
            <p:spPr bwMode="auto">
              <a:xfrm flipH="1" flipV="1">
                <a:off x="3446" y="1677"/>
                <a:ext cx="33"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29" name="Line 938"/>
              <p:cNvSpPr>
                <a:spLocks noChangeShapeType="1"/>
              </p:cNvSpPr>
              <p:nvPr/>
            </p:nvSpPr>
            <p:spPr bwMode="auto">
              <a:xfrm flipV="1">
                <a:off x="3483" y="1676"/>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30" name="Line 939"/>
              <p:cNvSpPr>
                <a:spLocks noChangeShapeType="1"/>
              </p:cNvSpPr>
              <p:nvPr/>
            </p:nvSpPr>
            <p:spPr bwMode="auto">
              <a:xfrm>
                <a:off x="3483" y="1705"/>
                <a:ext cx="38"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31" name="Line 940"/>
              <p:cNvSpPr>
                <a:spLocks noChangeShapeType="1"/>
              </p:cNvSpPr>
              <p:nvPr/>
            </p:nvSpPr>
            <p:spPr bwMode="auto">
              <a:xfrm flipH="1">
                <a:off x="3439" y="1705"/>
                <a:ext cx="4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32" name="Line 941"/>
              <p:cNvSpPr>
                <a:spLocks noChangeShapeType="1"/>
              </p:cNvSpPr>
              <p:nvPr/>
            </p:nvSpPr>
            <p:spPr bwMode="auto">
              <a:xfrm>
                <a:off x="3439" y="1742"/>
                <a:ext cx="4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33" name="Line 942"/>
              <p:cNvSpPr>
                <a:spLocks noChangeShapeType="1"/>
              </p:cNvSpPr>
              <p:nvPr/>
            </p:nvSpPr>
            <p:spPr bwMode="auto">
              <a:xfrm flipV="1">
                <a:off x="3479" y="1740"/>
                <a:ext cx="42"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34" name="Line 943"/>
              <p:cNvSpPr>
                <a:spLocks noChangeShapeType="1"/>
              </p:cNvSpPr>
              <p:nvPr/>
            </p:nvSpPr>
            <p:spPr bwMode="auto">
              <a:xfrm flipH="1" flipV="1">
                <a:off x="3438" y="1744"/>
                <a:ext cx="3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35" name="Line 944"/>
              <p:cNvSpPr>
                <a:spLocks noChangeShapeType="1"/>
              </p:cNvSpPr>
              <p:nvPr/>
            </p:nvSpPr>
            <p:spPr bwMode="auto">
              <a:xfrm flipV="1">
                <a:off x="3481" y="1742"/>
                <a:ext cx="4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36" name="Line 945"/>
              <p:cNvSpPr>
                <a:spLocks noChangeShapeType="1"/>
              </p:cNvSpPr>
              <p:nvPr/>
            </p:nvSpPr>
            <p:spPr bwMode="auto">
              <a:xfrm flipH="1">
                <a:off x="3429" y="1777"/>
                <a:ext cx="48"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37" name="Line 946"/>
              <p:cNvSpPr>
                <a:spLocks noChangeShapeType="1"/>
              </p:cNvSpPr>
              <p:nvPr/>
            </p:nvSpPr>
            <p:spPr bwMode="auto">
              <a:xfrm flipH="1">
                <a:off x="3428" y="1779"/>
                <a:ext cx="51"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38" name="Line 947"/>
              <p:cNvSpPr>
                <a:spLocks noChangeShapeType="1"/>
              </p:cNvSpPr>
              <p:nvPr/>
            </p:nvSpPr>
            <p:spPr bwMode="auto">
              <a:xfrm>
                <a:off x="3479" y="1779"/>
                <a:ext cx="47"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39" name="Line 948"/>
              <p:cNvSpPr>
                <a:spLocks noChangeShapeType="1"/>
              </p:cNvSpPr>
              <p:nvPr/>
            </p:nvSpPr>
            <p:spPr bwMode="auto">
              <a:xfrm>
                <a:off x="3481" y="1777"/>
                <a:ext cx="46"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40" name="Line 949"/>
              <p:cNvSpPr>
                <a:spLocks noChangeShapeType="1"/>
              </p:cNvSpPr>
              <p:nvPr/>
            </p:nvSpPr>
            <p:spPr bwMode="auto">
              <a:xfrm>
                <a:off x="3428" y="1821"/>
                <a:ext cx="47"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41" name="Line 950"/>
              <p:cNvSpPr>
                <a:spLocks noChangeShapeType="1"/>
              </p:cNvSpPr>
              <p:nvPr/>
            </p:nvSpPr>
            <p:spPr bwMode="auto">
              <a:xfrm flipV="1">
                <a:off x="3475" y="1817"/>
                <a:ext cx="5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42" name="Line 951"/>
              <p:cNvSpPr>
                <a:spLocks noChangeShapeType="1"/>
              </p:cNvSpPr>
              <p:nvPr/>
            </p:nvSpPr>
            <p:spPr bwMode="auto">
              <a:xfrm>
                <a:off x="3427" y="1824"/>
                <a:ext cx="46"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43" name="Line 952"/>
              <p:cNvSpPr>
                <a:spLocks noChangeShapeType="1"/>
              </p:cNvSpPr>
              <p:nvPr/>
            </p:nvSpPr>
            <p:spPr bwMode="auto">
              <a:xfrm flipH="1">
                <a:off x="3417" y="1862"/>
                <a:ext cx="56"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44" name="Line 953"/>
              <p:cNvSpPr>
                <a:spLocks noChangeShapeType="1"/>
              </p:cNvSpPr>
              <p:nvPr/>
            </p:nvSpPr>
            <p:spPr bwMode="auto">
              <a:xfrm flipH="1">
                <a:off x="3417" y="1863"/>
                <a:ext cx="57"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45" name="Line 954"/>
              <p:cNvSpPr>
                <a:spLocks noChangeShapeType="1"/>
              </p:cNvSpPr>
              <p:nvPr/>
            </p:nvSpPr>
            <p:spPr bwMode="auto">
              <a:xfrm>
                <a:off x="3474" y="1863"/>
                <a:ext cx="59"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46" name="Line 955"/>
              <p:cNvSpPr>
                <a:spLocks noChangeShapeType="1"/>
              </p:cNvSpPr>
              <p:nvPr/>
            </p:nvSpPr>
            <p:spPr bwMode="auto">
              <a:xfrm flipH="1" flipV="1">
                <a:off x="3476" y="1862"/>
                <a:ext cx="57"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47" name="Line 956"/>
              <p:cNvSpPr>
                <a:spLocks noChangeShapeType="1"/>
              </p:cNvSpPr>
              <p:nvPr/>
            </p:nvSpPr>
            <p:spPr bwMode="auto">
              <a:xfrm flipH="1">
                <a:off x="3476" y="1819"/>
                <a:ext cx="5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48" name="Line 957"/>
              <p:cNvSpPr>
                <a:spLocks noChangeShapeType="1"/>
              </p:cNvSpPr>
              <p:nvPr/>
            </p:nvSpPr>
            <p:spPr bwMode="auto">
              <a:xfrm>
                <a:off x="3416" y="1915"/>
                <a:ext cx="57"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49" name="Line 958"/>
              <p:cNvSpPr>
                <a:spLocks noChangeShapeType="1"/>
              </p:cNvSpPr>
              <p:nvPr/>
            </p:nvSpPr>
            <p:spPr bwMode="auto">
              <a:xfrm flipH="1">
                <a:off x="3474" y="1913"/>
                <a:ext cx="59"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50" name="Line 959"/>
              <p:cNvSpPr>
                <a:spLocks noChangeShapeType="1"/>
              </p:cNvSpPr>
              <p:nvPr/>
            </p:nvSpPr>
            <p:spPr bwMode="auto">
              <a:xfrm flipH="1">
                <a:off x="3474" y="1914"/>
                <a:ext cx="6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51" name="Line 960"/>
              <p:cNvSpPr>
                <a:spLocks noChangeShapeType="1"/>
              </p:cNvSpPr>
              <p:nvPr/>
            </p:nvSpPr>
            <p:spPr bwMode="auto">
              <a:xfrm flipH="1">
                <a:off x="3402" y="1964"/>
                <a:ext cx="69"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52" name="Line 961"/>
              <p:cNvSpPr>
                <a:spLocks noChangeShapeType="1"/>
              </p:cNvSpPr>
              <p:nvPr/>
            </p:nvSpPr>
            <p:spPr bwMode="auto">
              <a:xfrm flipH="1" flipV="1">
                <a:off x="3415" y="1917"/>
                <a:ext cx="56"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53" name="Line 962"/>
              <p:cNvSpPr>
                <a:spLocks noChangeShapeType="1"/>
              </p:cNvSpPr>
              <p:nvPr/>
            </p:nvSpPr>
            <p:spPr bwMode="auto">
              <a:xfrm>
                <a:off x="3474" y="1964"/>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54" name="Line 963"/>
              <p:cNvSpPr>
                <a:spLocks noChangeShapeType="1"/>
              </p:cNvSpPr>
              <p:nvPr/>
            </p:nvSpPr>
            <p:spPr bwMode="auto">
              <a:xfrm flipH="1">
                <a:off x="3402" y="1966"/>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55" name="Line 964"/>
              <p:cNvSpPr>
                <a:spLocks noChangeShapeType="1"/>
              </p:cNvSpPr>
              <p:nvPr/>
            </p:nvSpPr>
            <p:spPr bwMode="auto">
              <a:xfrm>
                <a:off x="3473" y="1966"/>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56" name="Line 965"/>
              <p:cNvSpPr>
                <a:spLocks noChangeShapeType="1"/>
              </p:cNvSpPr>
              <p:nvPr/>
            </p:nvSpPr>
            <p:spPr bwMode="auto">
              <a:xfrm>
                <a:off x="3402" y="2026"/>
                <a:ext cx="66" cy="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57" name="Line 966"/>
              <p:cNvSpPr>
                <a:spLocks noChangeShapeType="1"/>
              </p:cNvSpPr>
              <p:nvPr/>
            </p:nvSpPr>
            <p:spPr bwMode="auto">
              <a:xfrm flipV="1">
                <a:off x="3468" y="2021"/>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58" name="Line 967"/>
              <p:cNvSpPr>
                <a:spLocks noChangeShapeType="1"/>
              </p:cNvSpPr>
              <p:nvPr/>
            </p:nvSpPr>
            <p:spPr bwMode="auto">
              <a:xfrm flipH="1">
                <a:off x="3470" y="2023"/>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59" name="Line 968"/>
              <p:cNvSpPr>
                <a:spLocks noChangeShapeType="1"/>
              </p:cNvSpPr>
              <p:nvPr/>
            </p:nvSpPr>
            <p:spPr bwMode="auto">
              <a:xfrm>
                <a:off x="3470" y="2083"/>
                <a:ext cx="5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60" name="Line 969"/>
              <p:cNvSpPr>
                <a:spLocks noChangeShapeType="1"/>
              </p:cNvSpPr>
              <p:nvPr/>
            </p:nvSpPr>
            <p:spPr bwMode="auto">
              <a:xfrm flipH="1" flipV="1">
                <a:off x="3400" y="2028"/>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61" name="Line 970"/>
              <p:cNvSpPr>
                <a:spLocks noChangeShapeType="1"/>
              </p:cNvSpPr>
              <p:nvPr/>
            </p:nvSpPr>
            <p:spPr bwMode="auto">
              <a:xfrm>
                <a:off x="3468" y="2085"/>
                <a:ext cx="77" cy="6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62" name="Line 971"/>
              <p:cNvSpPr>
                <a:spLocks noChangeShapeType="1"/>
              </p:cNvSpPr>
              <p:nvPr/>
            </p:nvSpPr>
            <p:spPr bwMode="auto">
              <a:xfrm flipH="1">
                <a:off x="3419" y="2085"/>
                <a:ext cx="49"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63" name="Line 972"/>
              <p:cNvSpPr>
                <a:spLocks noChangeShapeType="1"/>
              </p:cNvSpPr>
              <p:nvPr/>
            </p:nvSpPr>
            <p:spPr bwMode="auto">
              <a:xfrm flipH="1">
                <a:off x="3380" y="2083"/>
                <a:ext cx="86" cy="7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64" name="Line 973"/>
              <p:cNvSpPr>
                <a:spLocks noChangeShapeType="1"/>
              </p:cNvSpPr>
              <p:nvPr/>
            </p:nvSpPr>
            <p:spPr bwMode="auto">
              <a:xfrm flipH="1">
                <a:off x="3536" y="1603"/>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65" name="Line 974"/>
              <p:cNvSpPr>
                <a:spLocks noChangeShapeType="1"/>
              </p:cNvSpPr>
              <p:nvPr/>
            </p:nvSpPr>
            <p:spPr bwMode="auto">
              <a:xfrm flipH="1">
                <a:off x="3532" y="1617"/>
                <a:ext cx="3"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66" name="Line 975"/>
              <p:cNvSpPr>
                <a:spLocks noChangeShapeType="1"/>
              </p:cNvSpPr>
              <p:nvPr/>
            </p:nvSpPr>
            <p:spPr bwMode="auto">
              <a:xfrm flipH="1">
                <a:off x="3523" y="1633"/>
                <a:ext cx="8"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67" name="Line 976"/>
              <p:cNvSpPr>
                <a:spLocks noChangeShapeType="1"/>
              </p:cNvSpPr>
              <p:nvPr/>
            </p:nvSpPr>
            <p:spPr bwMode="auto">
              <a:xfrm flipH="1" flipV="1">
                <a:off x="3524" y="1622"/>
                <a:ext cx="8"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68" name="Line 977"/>
              <p:cNvSpPr>
                <a:spLocks noChangeShapeType="1"/>
              </p:cNvSpPr>
              <p:nvPr/>
            </p:nvSpPr>
            <p:spPr bwMode="auto">
              <a:xfrm flipH="1" flipV="1">
                <a:off x="3522" y="1623"/>
                <a:ext cx="9"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69" name="Line 978"/>
              <p:cNvSpPr>
                <a:spLocks noChangeShapeType="1"/>
              </p:cNvSpPr>
              <p:nvPr/>
            </p:nvSpPr>
            <p:spPr bwMode="auto">
              <a:xfrm flipV="1">
                <a:off x="3534" y="1617"/>
                <a:ext cx="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70" name="Line 979"/>
              <p:cNvSpPr>
                <a:spLocks noChangeShapeType="1"/>
              </p:cNvSpPr>
              <p:nvPr/>
            </p:nvSpPr>
            <p:spPr bwMode="auto">
              <a:xfrm flipH="1">
                <a:off x="3524" y="1635"/>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71" name="Line 980"/>
              <p:cNvSpPr>
                <a:spLocks noChangeShapeType="1"/>
              </p:cNvSpPr>
              <p:nvPr/>
            </p:nvSpPr>
            <p:spPr bwMode="auto">
              <a:xfrm>
                <a:off x="3534" y="1632"/>
                <a:ext cx="13"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72" name="Line 981"/>
              <p:cNvSpPr>
                <a:spLocks noChangeShapeType="1"/>
              </p:cNvSpPr>
              <p:nvPr/>
            </p:nvSpPr>
            <p:spPr bwMode="auto">
              <a:xfrm>
                <a:off x="3533" y="1635"/>
                <a:ext cx="13"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73" name="Line 982"/>
              <p:cNvSpPr>
                <a:spLocks noChangeShapeType="1"/>
              </p:cNvSpPr>
              <p:nvPr/>
            </p:nvSpPr>
            <p:spPr bwMode="auto">
              <a:xfrm flipV="1">
                <a:off x="3539" y="1603"/>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74" name="Line 983"/>
              <p:cNvSpPr>
                <a:spLocks noChangeShapeType="1"/>
              </p:cNvSpPr>
              <p:nvPr/>
            </p:nvSpPr>
            <p:spPr bwMode="auto">
              <a:xfrm>
                <a:off x="3524" y="1669"/>
                <a:ext cx="1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75" name="Line 984"/>
              <p:cNvSpPr>
                <a:spLocks noChangeShapeType="1"/>
              </p:cNvSpPr>
              <p:nvPr/>
            </p:nvSpPr>
            <p:spPr bwMode="auto">
              <a:xfrm flipH="1">
                <a:off x="3539" y="1650"/>
                <a:ext cx="8"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76" name="Line 985"/>
              <p:cNvSpPr>
                <a:spLocks noChangeShapeType="1"/>
              </p:cNvSpPr>
              <p:nvPr/>
            </p:nvSpPr>
            <p:spPr bwMode="auto">
              <a:xfrm flipH="1">
                <a:off x="3540" y="1653"/>
                <a:ext cx="8"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77" name="Line 986"/>
              <p:cNvSpPr>
                <a:spLocks noChangeShapeType="1"/>
              </p:cNvSpPr>
              <p:nvPr/>
            </p:nvSpPr>
            <p:spPr bwMode="auto">
              <a:xfrm flipH="1">
                <a:off x="3528" y="1690"/>
                <a:ext cx="1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78" name="Line 987"/>
              <p:cNvSpPr>
                <a:spLocks noChangeShapeType="1"/>
              </p:cNvSpPr>
              <p:nvPr/>
            </p:nvSpPr>
            <p:spPr bwMode="auto">
              <a:xfrm>
                <a:off x="3540" y="1690"/>
                <a:ext cx="17"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79" name="Line 988"/>
              <p:cNvSpPr>
                <a:spLocks noChangeShapeType="1"/>
              </p:cNvSpPr>
              <p:nvPr/>
            </p:nvSpPr>
            <p:spPr bwMode="auto">
              <a:xfrm flipH="1" flipV="1">
                <a:off x="3524" y="1672"/>
                <a:ext cx="14"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80" name="Line 989"/>
              <p:cNvSpPr>
                <a:spLocks noChangeShapeType="1"/>
              </p:cNvSpPr>
              <p:nvPr/>
            </p:nvSpPr>
            <p:spPr bwMode="auto">
              <a:xfrm flipH="1">
                <a:off x="3529" y="1693"/>
                <a:ext cx="1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81" name="Line 990"/>
              <p:cNvSpPr>
                <a:spLocks noChangeShapeType="1"/>
              </p:cNvSpPr>
              <p:nvPr/>
            </p:nvSpPr>
            <p:spPr bwMode="auto">
              <a:xfrm flipH="1" flipV="1">
                <a:off x="3539" y="1692"/>
                <a:ext cx="1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82" name="Line 991"/>
              <p:cNvSpPr>
                <a:spLocks noChangeShapeType="1"/>
              </p:cNvSpPr>
              <p:nvPr/>
            </p:nvSpPr>
            <p:spPr bwMode="auto">
              <a:xfrm flipH="1">
                <a:off x="3546" y="1713"/>
                <a:ext cx="1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83" name="Line 992"/>
              <p:cNvSpPr>
                <a:spLocks noChangeShapeType="1"/>
              </p:cNvSpPr>
              <p:nvPr/>
            </p:nvSpPr>
            <p:spPr bwMode="auto">
              <a:xfrm>
                <a:off x="3530" y="1737"/>
                <a:ext cx="1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84" name="Line 993"/>
              <p:cNvSpPr>
                <a:spLocks noChangeShapeType="1"/>
              </p:cNvSpPr>
              <p:nvPr/>
            </p:nvSpPr>
            <p:spPr bwMode="auto">
              <a:xfrm flipH="1">
                <a:off x="3548" y="1716"/>
                <a:ext cx="1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85" name="Line 994"/>
              <p:cNvSpPr>
                <a:spLocks noChangeShapeType="1"/>
              </p:cNvSpPr>
              <p:nvPr/>
            </p:nvSpPr>
            <p:spPr bwMode="auto">
              <a:xfrm>
                <a:off x="3528" y="1739"/>
                <a:ext cx="18"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86" name="Line 995"/>
              <p:cNvSpPr>
                <a:spLocks noChangeShapeType="1"/>
              </p:cNvSpPr>
              <p:nvPr/>
            </p:nvSpPr>
            <p:spPr bwMode="auto">
              <a:xfrm flipH="1">
                <a:off x="3533" y="1760"/>
                <a:ext cx="12"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87" name="Line 996"/>
              <p:cNvSpPr>
                <a:spLocks noChangeShapeType="1"/>
              </p:cNvSpPr>
              <p:nvPr/>
            </p:nvSpPr>
            <p:spPr bwMode="auto">
              <a:xfrm>
                <a:off x="3548" y="1759"/>
                <a:ext cx="2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88" name="Line 997"/>
              <p:cNvSpPr>
                <a:spLocks noChangeShapeType="1"/>
              </p:cNvSpPr>
              <p:nvPr/>
            </p:nvSpPr>
            <p:spPr bwMode="auto">
              <a:xfrm flipH="1">
                <a:off x="3534" y="1762"/>
                <a:ext cx="1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89" name="Line 998"/>
              <p:cNvSpPr>
                <a:spLocks noChangeShapeType="1"/>
              </p:cNvSpPr>
              <p:nvPr/>
            </p:nvSpPr>
            <p:spPr bwMode="auto">
              <a:xfrm flipH="1" flipV="1">
                <a:off x="3547" y="1762"/>
                <a:ext cx="2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90" name="Line 999"/>
              <p:cNvSpPr>
                <a:spLocks noChangeShapeType="1"/>
              </p:cNvSpPr>
              <p:nvPr/>
            </p:nvSpPr>
            <p:spPr bwMode="auto">
              <a:xfrm flipH="1">
                <a:off x="3554" y="1786"/>
                <a:ext cx="1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91" name="Line 1000"/>
              <p:cNvSpPr>
                <a:spLocks noChangeShapeType="1"/>
              </p:cNvSpPr>
              <p:nvPr/>
            </p:nvSpPr>
            <p:spPr bwMode="auto">
              <a:xfrm>
                <a:off x="3534" y="1816"/>
                <a:ext cx="2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92" name="Freeform 1001"/>
              <p:cNvSpPr>
                <a:spLocks/>
              </p:cNvSpPr>
              <p:nvPr/>
            </p:nvSpPr>
            <p:spPr bwMode="auto">
              <a:xfrm>
                <a:off x="3556" y="1788"/>
                <a:ext cx="25" cy="85"/>
              </a:xfrm>
              <a:custGeom>
                <a:avLst/>
                <a:gdLst>
                  <a:gd name="T0" fmla="*/ 0 w 210"/>
                  <a:gd name="T1" fmla="*/ 0 h 828"/>
                  <a:gd name="T2" fmla="*/ 0 w 210"/>
                  <a:gd name="T3" fmla="*/ 0 h 828"/>
                  <a:gd name="T4" fmla="*/ 0 w 210"/>
                  <a:gd name="T5" fmla="*/ 0 h 828"/>
                  <a:gd name="T6" fmla="*/ 0 60000 65536"/>
                  <a:gd name="T7" fmla="*/ 0 60000 65536"/>
                  <a:gd name="T8" fmla="*/ 0 60000 65536"/>
                </a:gdLst>
                <a:ahLst/>
                <a:cxnLst>
                  <a:cxn ang="T6">
                    <a:pos x="T0" y="T1"/>
                  </a:cxn>
                  <a:cxn ang="T7">
                    <a:pos x="T2" y="T3"/>
                  </a:cxn>
                  <a:cxn ang="T8">
                    <a:pos x="T4" y="T5"/>
                  </a:cxn>
                </a:cxnLst>
                <a:rect l="0" t="0" r="r" b="b"/>
                <a:pathLst>
                  <a:path w="210" h="828">
                    <a:moveTo>
                      <a:pt x="108" y="0"/>
                    </a:moveTo>
                    <a:lnTo>
                      <a:pt x="0" y="525"/>
                    </a:lnTo>
                    <a:lnTo>
                      <a:pt x="210" y="82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93" name="Freeform 1002"/>
              <p:cNvSpPr>
                <a:spLocks/>
              </p:cNvSpPr>
              <p:nvPr/>
            </p:nvSpPr>
            <p:spPr bwMode="auto">
              <a:xfrm>
                <a:off x="3533" y="1817"/>
                <a:ext cx="20" cy="87"/>
              </a:xfrm>
              <a:custGeom>
                <a:avLst/>
                <a:gdLst>
                  <a:gd name="T0" fmla="*/ 0 w 168"/>
                  <a:gd name="T1" fmla="*/ 0 h 858"/>
                  <a:gd name="T2" fmla="*/ 0 w 168"/>
                  <a:gd name="T3" fmla="*/ 0 h 858"/>
                  <a:gd name="T4" fmla="*/ 0 w 168"/>
                  <a:gd name="T5" fmla="*/ 0 h 858"/>
                  <a:gd name="T6" fmla="*/ 0 60000 65536"/>
                  <a:gd name="T7" fmla="*/ 0 60000 65536"/>
                  <a:gd name="T8" fmla="*/ 0 60000 65536"/>
                </a:gdLst>
                <a:ahLst/>
                <a:cxnLst>
                  <a:cxn ang="T6">
                    <a:pos x="T0" y="T1"/>
                  </a:cxn>
                  <a:cxn ang="T7">
                    <a:pos x="T2" y="T3"/>
                  </a:cxn>
                  <a:cxn ang="T8">
                    <a:pos x="T4" y="T5"/>
                  </a:cxn>
                </a:cxnLst>
                <a:rect l="0" t="0" r="r" b="b"/>
                <a:pathLst>
                  <a:path w="168" h="858">
                    <a:moveTo>
                      <a:pt x="0" y="0"/>
                    </a:moveTo>
                    <a:lnTo>
                      <a:pt x="168" y="243"/>
                    </a:lnTo>
                    <a:lnTo>
                      <a:pt x="45" y="85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94" name="Freeform 1003"/>
              <p:cNvSpPr>
                <a:spLocks/>
              </p:cNvSpPr>
              <p:nvPr/>
            </p:nvSpPr>
            <p:spPr bwMode="auto">
              <a:xfrm>
                <a:off x="3540" y="1844"/>
                <a:ext cx="40" cy="62"/>
              </a:xfrm>
              <a:custGeom>
                <a:avLst/>
                <a:gdLst>
                  <a:gd name="T0" fmla="*/ 0 w 333"/>
                  <a:gd name="T1" fmla="*/ 0 h 606"/>
                  <a:gd name="T2" fmla="*/ 0 w 333"/>
                  <a:gd name="T3" fmla="*/ 0 h 606"/>
                  <a:gd name="T4" fmla="*/ 0 w 333"/>
                  <a:gd name="T5" fmla="*/ 0 h 606"/>
                  <a:gd name="T6" fmla="*/ 0 60000 65536"/>
                  <a:gd name="T7" fmla="*/ 0 60000 65536"/>
                  <a:gd name="T8" fmla="*/ 0 60000 65536"/>
                </a:gdLst>
                <a:ahLst/>
                <a:cxnLst>
                  <a:cxn ang="T6">
                    <a:pos x="T0" y="T1"/>
                  </a:cxn>
                  <a:cxn ang="T7">
                    <a:pos x="T2" y="T3"/>
                  </a:cxn>
                  <a:cxn ang="T8">
                    <a:pos x="T4" y="T5"/>
                  </a:cxn>
                </a:cxnLst>
                <a:rect l="0" t="0" r="r" b="b"/>
                <a:pathLst>
                  <a:path w="333" h="606">
                    <a:moveTo>
                      <a:pt x="333" y="300"/>
                    </a:moveTo>
                    <a:lnTo>
                      <a:pt x="129" y="0"/>
                    </a:lnTo>
                    <a:lnTo>
                      <a:pt x="0" y="60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95" name="Freeform 1004"/>
              <p:cNvSpPr>
                <a:spLocks/>
              </p:cNvSpPr>
              <p:nvPr/>
            </p:nvSpPr>
            <p:spPr bwMode="auto">
              <a:xfrm>
                <a:off x="3540" y="1875"/>
                <a:ext cx="40" cy="61"/>
              </a:xfrm>
              <a:custGeom>
                <a:avLst/>
                <a:gdLst>
                  <a:gd name="T0" fmla="*/ 0 w 333"/>
                  <a:gd name="T1" fmla="*/ 0 h 603"/>
                  <a:gd name="T2" fmla="*/ 0 w 333"/>
                  <a:gd name="T3" fmla="*/ 0 h 603"/>
                  <a:gd name="T4" fmla="*/ 0 w 333"/>
                  <a:gd name="T5" fmla="*/ 0 h 603"/>
                  <a:gd name="T6" fmla="*/ 0 60000 65536"/>
                  <a:gd name="T7" fmla="*/ 0 60000 65536"/>
                  <a:gd name="T8" fmla="*/ 0 60000 65536"/>
                </a:gdLst>
                <a:ahLst/>
                <a:cxnLst>
                  <a:cxn ang="T6">
                    <a:pos x="T0" y="T1"/>
                  </a:cxn>
                  <a:cxn ang="T7">
                    <a:pos x="T2" y="T3"/>
                  </a:cxn>
                  <a:cxn ang="T8">
                    <a:pos x="T4" y="T5"/>
                  </a:cxn>
                </a:cxnLst>
                <a:rect l="0" t="0" r="r" b="b"/>
                <a:pathLst>
                  <a:path w="333" h="603">
                    <a:moveTo>
                      <a:pt x="333" y="0"/>
                    </a:moveTo>
                    <a:lnTo>
                      <a:pt x="216" y="603"/>
                    </a:lnTo>
                    <a:lnTo>
                      <a:pt x="0" y="30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96" name="Freeform 1005"/>
              <p:cNvSpPr>
                <a:spLocks/>
              </p:cNvSpPr>
              <p:nvPr/>
            </p:nvSpPr>
            <p:spPr bwMode="auto">
              <a:xfrm>
                <a:off x="3567" y="1877"/>
                <a:ext cx="30" cy="95"/>
              </a:xfrm>
              <a:custGeom>
                <a:avLst/>
                <a:gdLst>
                  <a:gd name="T0" fmla="*/ 0 w 243"/>
                  <a:gd name="T1" fmla="*/ 0 h 936"/>
                  <a:gd name="T2" fmla="*/ 0 w 243"/>
                  <a:gd name="T3" fmla="*/ 0 h 936"/>
                  <a:gd name="T4" fmla="*/ 0 w 243"/>
                  <a:gd name="T5" fmla="*/ 0 h 936"/>
                  <a:gd name="T6" fmla="*/ 0 60000 65536"/>
                  <a:gd name="T7" fmla="*/ 0 60000 65536"/>
                  <a:gd name="T8" fmla="*/ 0 60000 65536"/>
                </a:gdLst>
                <a:ahLst/>
                <a:cxnLst>
                  <a:cxn ang="T6">
                    <a:pos x="T0" y="T1"/>
                  </a:cxn>
                  <a:cxn ang="T7">
                    <a:pos x="T2" y="T3"/>
                  </a:cxn>
                  <a:cxn ang="T8">
                    <a:pos x="T4" y="T5"/>
                  </a:cxn>
                </a:cxnLst>
                <a:rect l="0" t="0" r="r" b="b"/>
                <a:pathLst>
                  <a:path w="243" h="936">
                    <a:moveTo>
                      <a:pt x="123" y="0"/>
                    </a:moveTo>
                    <a:lnTo>
                      <a:pt x="0" y="597"/>
                    </a:lnTo>
                    <a:lnTo>
                      <a:pt x="243" y="93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97" name="Freeform 1006"/>
              <p:cNvSpPr>
                <a:spLocks/>
              </p:cNvSpPr>
              <p:nvPr/>
            </p:nvSpPr>
            <p:spPr bwMode="auto">
              <a:xfrm>
                <a:off x="3539" y="1908"/>
                <a:ext cx="26" cy="109"/>
              </a:xfrm>
              <a:custGeom>
                <a:avLst/>
                <a:gdLst>
                  <a:gd name="T0" fmla="*/ 0 w 216"/>
                  <a:gd name="T1" fmla="*/ 0 h 1077"/>
                  <a:gd name="T2" fmla="*/ 0 w 216"/>
                  <a:gd name="T3" fmla="*/ 0 h 1077"/>
                  <a:gd name="T4" fmla="*/ 0 w 216"/>
                  <a:gd name="T5" fmla="*/ 0 h 1077"/>
                  <a:gd name="T6" fmla="*/ 0 60000 65536"/>
                  <a:gd name="T7" fmla="*/ 0 60000 65536"/>
                  <a:gd name="T8" fmla="*/ 0 60000 65536"/>
                </a:gdLst>
                <a:ahLst/>
                <a:cxnLst>
                  <a:cxn ang="T6">
                    <a:pos x="T0" y="T1"/>
                  </a:cxn>
                  <a:cxn ang="T7">
                    <a:pos x="T2" y="T3"/>
                  </a:cxn>
                  <a:cxn ang="T8">
                    <a:pos x="T4" y="T5"/>
                  </a:cxn>
                </a:cxnLst>
                <a:rect l="0" t="0" r="r" b="b"/>
                <a:pathLst>
                  <a:path w="216" h="1077">
                    <a:moveTo>
                      <a:pt x="0" y="0"/>
                    </a:moveTo>
                    <a:lnTo>
                      <a:pt x="216" y="294"/>
                    </a:lnTo>
                    <a:lnTo>
                      <a:pt x="57" y="1077"/>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98" name="Freeform 1007"/>
              <p:cNvSpPr>
                <a:spLocks/>
              </p:cNvSpPr>
              <p:nvPr/>
            </p:nvSpPr>
            <p:spPr bwMode="auto">
              <a:xfrm>
                <a:off x="3547" y="1940"/>
                <a:ext cx="50" cy="79"/>
              </a:xfrm>
              <a:custGeom>
                <a:avLst/>
                <a:gdLst>
                  <a:gd name="T0" fmla="*/ 0 w 405"/>
                  <a:gd name="T1" fmla="*/ 0 h 777"/>
                  <a:gd name="T2" fmla="*/ 0 w 405"/>
                  <a:gd name="T3" fmla="*/ 0 h 777"/>
                  <a:gd name="T4" fmla="*/ 0 w 405"/>
                  <a:gd name="T5" fmla="*/ 0 h 777"/>
                  <a:gd name="T6" fmla="*/ 0 60000 65536"/>
                  <a:gd name="T7" fmla="*/ 0 60000 65536"/>
                  <a:gd name="T8" fmla="*/ 0 60000 65536"/>
                </a:gdLst>
                <a:ahLst/>
                <a:cxnLst>
                  <a:cxn ang="T6">
                    <a:pos x="T0" y="T1"/>
                  </a:cxn>
                  <a:cxn ang="T7">
                    <a:pos x="T2" y="T3"/>
                  </a:cxn>
                  <a:cxn ang="T8">
                    <a:pos x="T4" y="T5"/>
                  </a:cxn>
                </a:cxnLst>
                <a:rect l="0" t="0" r="r" b="b"/>
                <a:pathLst>
                  <a:path w="405" h="777">
                    <a:moveTo>
                      <a:pt x="405" y="345"/>
                    </a:moveTo>
                    <a:lnTo>
                      <a:pt x="159" y="0"/>
                    </a:lnTo>
                    <a:lnTo>
                      <a:pt x="0" y="777"/>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799" name="Freeform 1008"/>
              <p:cNvSpPr>
                <a:spLocks/>
              </p:cNvSpPr>
              <p:nvPr/>
            </p:nvSpPr>
            <p:spPr bwMode="auto">
              <a:xfrm>
                <a:off x="3548" y="1975"/>
                <a:ext cx="49" cy="78"/>
              </a:xfrm>
              <a:custGeom>
                <a:avLst/>
                <a:gdLst>
                  <a:gd name="T0" fmla="*/ 0 w 402"/>
                  <a:gd name="T1" fmla="*/ 0 h 768"/>
                  <a:gd name="T2" fmla="*/ 0 w 402"/>
                  <a:gd name="T3" fmla="*/ 0 h 768"/>
                  <a:gd name="T4" fmla="*/ 0 w 402"/>
                  <a:gd name="T5" fmla="*/ 0 h 768"/>
                  <a:gd name="T6" fmla="*/ 0 60000 65536"/>
                  <a:gd name="T7" fmla="*/ 0 60000 65536"/>
                  <a:gd name="T8" fmla="*/ 0 60000 65536"/>
                </a:gdLst>
                <a:ahLst/>
                <a:cxnLst>
                  <a:cxn ang="T6">
                    <a:pos x="T0" y="T1"/>
                  </a:cxn>
                  <a:cxn ang="T7">
                    <a:pos x="T2" y="T3"/>
                  </a:cxn>
                  <a:cxn ang="T8">
                    <a:pos x="T4" y="T5"/>
                  </a:cxn>
                </a:cxnLst>
                <a:rect l="0" t="0" r="r" b="b"/>
                <a:pathLst>
                  <a:path w="402" h="768">
                    <a:moveTo>
                      <a:pt x="402" y="0"/>
                    </a:moveTo>
                    <a:lnTo>
                      <a:pt x="270" y="768"/>
                    </a:lnTo>
                    <a:lnTo>
                      <a:pt x="0" y="432"/>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00" name="Freeform 1009"/>
              <p:cNvSpPr>
                <a:spLocks/>
              </p:cNvSpPr>
              <p:nvPr/>
            </p:nvSpPr>
            <p:spPr bwMode="auto">
              <a:xfrm>
                <a:off x="3580" y="1980"/>
                <a:ext cx="39" cy="153"/>
              </a:xfrm>
              <a:custGeom>
                <a:avLst/>
                <a:gdLst>
                  <a:gd name="T0" fmla="*/ 1 w 66"/>
                  <a:gd name="T1" fmla="*/ 0 h 300"/>
                  <a:gd name="T2" fmla="*/ 0 w 66"/>
                  <a:gd name="T3" fmla="*/ 1 h 300"/>
                  <a:gd name="T4" fmla="*/ 1 w 66"/>
                  <a:gd name="T5" fmla="*/ 2 h 300"/>
                  <a:gd name="T6" fmla="*/ 0 60000 65536"/>
                  <a:gd name="T7" fmla="*/ 0 60000 65536"/>
                  <a:gd name="T8" fmla="*/ 0 60000 65536"/>
                </a:gdLst>
                <a:ahLst/>
                <a:cxnLst>
                  <a:cxn ang="T6">
                    <a:pos x="T0" y="T1"/>
                  </a:cxn>
                  <a:cxn ang="T7">
                    <a:pos x="T2" y="T3"/>
                  </a:cxn>
                  <a:cxn ang="T8">
                    <a:pos x="T4" y="T5"/>
                  </a:cxn>
                </a:cxnLst>
                <a:rect l="0" t="0" r="r" b="b"/>
                <a:pathLst>
                  <a:path w="66" h="300">
                    <a:moveTo>
                      <a:pt x="30" y="0"/>
                    </a:moveTo>
                    <a:lnTo>
                      <a:pt x="0" y="159"/>
                    </a:lnTo>
                    <a:lnTo>
                      <a:pt x="66" y="30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01" name="Freeform 1010"/>
              <p:cNvSpPr>
                <a:spLocks/>
              </p:cNvSpPr>
              <p:nvPr/>
            </p:nvSpPr>
            <p:spPr bwMode="auto">
              <a:xfrm>
                <a:off x="3546" y="2020"/>
                <a:ext cx="33" cy="94"/>
              </a:xfrm>
              <a:custGeom>
                <a:avLst/>
                <a:gdLst>
                  <a:gd name="T0" fmla="*/ 0 w 273"/>
                  <a:gd name="T1" fmla="*/ 0 h 918"/>
                  <a:gd name="T2" fmla="*/ 0 w 273"/>
                  <a:gd name="T3" fmla="*/ 0 h 918"/>
                  <a:gd name="T4" fmla="*/ 0 w 273"/>
                  <a:gd name="T5" fmla="*/ 0 h 918"/>
                  <a:gd name="T6" fmla="*/ 0 60000 65536"/>
                  <a:gd name="T7" fmla="*/ 0 60000 65536"/>
                  <a:gd name="T8" fmla="*/ 0 60000 65536"/>
                </a:gdLst>
                <a:ahLst/>
                <a:cxnLst>
                  <a:cxn ang="T6">
                    <a:pos x="T0" y="T1"/>
                  </a:cxn>
                  <a:cxn ang="T7">
                    <a:pos x="T2" y="T3"/>
                  </a:cxn>
                  <a:cxn ang="T8">
                    <a:pos x="T4" y="T5"/>
                  </a:cxn>
                </a:cxnLst>
                <a:rect l="0" t="0" r="r" b="b"/>
                <a:pathLst>
                  <a:path w="273" h="918">
                    <a:moveTo>
                      <a:pt x="0" y="0"/>
                    </a:moveTo>
                    <a:lnTo>
                      <a:pt x="273" y="345"/>
                    </a:lnTo>
                    <a:lnTo>
                      <a:pt x="174" y="91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02" name="Freeform 1011"/>
              <p:cNvSpPr>
                <a:spLocks/>
              </p:cNvSpPr>
              <p:nvPr/>
            </p:nvSpPr>
            <p:spPr bwMode="auto">
              <a:xfrm>
                <a:off x="3554" y="2057"/>
                <a:ext cx="71" cy="94"/>
              </a:xfrm>
              <a:custGeom>
                <a:avLst/>
                <a:gdLst>
                  <a:gd name="T0" fmla="*/ 2 w 118"/>
                  <a:gd name="T1" fmla="*/ 1 h 185"/>
                  <a:gd name="T2" fmla="*/ 1 w 118"/>
                  <a:gd name="T3" fmla="*/ 0 h 185"/>
                  <a:gd name="T4" fmla="*/ 0 w 118"/>
                  <a:gd name="T5" fmla="*/ 1 h 185"/>
                  <a:gd name="T6" fmla="*/ 0 60000 65536"/>
                  <a:gd name="T7" fmla="*/ 0 60000 65536"/>
                  <a:gd name="T8" fmla="*/ 0 60000 65536"/>
                </a:gdLst>
                <a:ahLst/>
                <a:cxnLst>
                  <a:cxn ang="T6">
                    <a:pos x="T0" y="T1"/>
                  </a:cxn>
                  <a:cxn ang="T7">
                    <a:pos x="T2" y="T3"/>
                  </a:cxn>
                  <a:cxn ang="T8">
                    <a:pos x="T4" y="T5"/>
                  </a:cxn>
                </a:cxnLst>
                <a:rect l="0" t="0" r="r" b="b"/>
                <a:pathLst>
                  <a:path w="118" h="185">
                    <a:moveTo>
                      <a:pt x="118" y="185"/>
                    </a:moveTo>
                    <a:lnTo>
                      <a:pt x="28" y="0"/>
                    </a:lnTo>
                    <a:lnTo>
                      <a:pt x="0" y="15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03" name="Line 1012"/>
              <p:cNvSpPr>
                <a:spLocks noChangeShapeType="1"/>
              </p:cNvSpPr>
              <p:nvPr/>
            </p:nvSpPr>
            <p:spPr bwMode="auto">
              <a:xfrm flipV="1">
                <a:off x="3379" y="1625"/>
                <a:ext cx="69" cy="5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04" name="Line 1013"/>
              <p:cNvSpPr>
                <a:spLocks noChangeShapeType="1"/>
              </p:cNvSpPr>
              <p:nvPr/>
            </p:nvSpPr>
            <p:spPr bwMode="auto">
              <a:xfrm flipH="1">
                <a:off x="3478" y="1618"/>
                <a:ext cx="1"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05" name="Line 1014"/>
              <p:cNvSpPr>
                <a:spLocks noChangeShapeType="1"/>
              </p:cNvSpPr>
              <p:nvPr/>
            </p:nvSpPr>
            <p:spPr bwMode="auto">
              <a:xfrm flipH="1">
                <a:off x="3473" y="1619"/>
                <a:ext cx="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06" name="Line 1015"/>
              <p:cNvSpPr>
                <a:spLocks noChangeShapeType="1"/>
              </p:cNvSpPr>
              <p:nvPr/>
            </p:nvSpPr>
            <p:spPr bwMode="auto">
              <a:xfrm flipH="1">
                <a:off x="3477" y="1640"/>
                <a:ext cx="1"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07" name="Line 1016"/>
              <p:cNvSpPr>
                <a:spLocks noChangeShapeType="1"/>
              </p:cNvSpPr>
              <p:nvPr/>
            </p:nvSpPr>
            <p:spPr bwMode="auto">
              <a:xfrm flipH="1">
                <a:off x="3471" y="1636"/>
                <a:ext cx="2"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08" name="Line 1017"/>
              <p:cNvSpPr>
                <a:spLocks noChangeShapeType="1"/>
              </p:cNvSpPr>
              <p:nvPr/>
            </p:nvSpPr>
            <p:spPr bwMode="auto">
              <a:xfrm flipH="1">
                <a:off x="3474" y="1650"/>
                <a:ext cx="3"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09" name="Line 1018"/>
              <p:cNvSpPr>
                <a:spLocks noChangeShapeType="1"/>
              </p:cNvSpPr>
              <p:nvPr/>
            </p:nvSpPr>
            <p:spPr bwMode="auto">
              <a:xfrm flipH="1">
                <a:off x="3469" y="1656"/>
                <a:ext cx="2"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10" name="Line 1019"/>
              <p:cNvSpPr>
                <a:spLocks noChangeShapeType="1"/>
              </p:cNvSpPr>
              <p:nvPr/>
            </p:nvSpPr>
            <p:spPr bwMode="auto">
              <a:xfrm flipH="1">
                <a:off x="3473" y="1700"/>
                <a:ext cx="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11" name="Line 1020"/>
              <p:cNvSpPr>
                <a:spLocks noChangeShapeType="1"/>
              </p:cNvSpPr>
              <p:nvPr/>
            </p:nvSpPr>
            <p:spPr bwMode="auto">
              <a:xfrm flipH="1">
                <a:off x="3467" y="1696"/>
                <a:ext cx="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12" name="Line 1021"/>
              <p:cNvSpPr>
                <a:spLocks noChangeShapeType="1"/>
              </p:cNvSpPr>
              <p:nvPr/>
            </p:nvSpPr>
            <p:spPr bwMode="auto">
              <a:xfrm flipH="1">
                <a:off x="3469" y="1714"/>
                <a:ext cx="4"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13" name="Line 1022"/>
              <p:cNvSpPr>
                <a:spLocks noChangeShapeType="1"/>
              </p:cNvSpPr>
              <p:nvPr/>
            </p:nvSpPr>
            <p:spPr bwMode="auto">
              <a:xfrm flipH="1">
                <a:off x="3464" y="1718"/>
                <a:ext cx="3"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14" name="Line 1023"/>
              <p:cNvSpPr>
                <a:spLocks noChangeShapeType="1"/>
              </p:cNvSpPr>
              <p:nvPr/>
            </p:nvSpPr>
            <p:spPr bwMode="auto">
              <a:xfrm flipH="1">
                <a:off x="3468" y="1770"/>
                <a:ext cx="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15" name="Line 1024"/>
              <p:cNvSpPr>
                <a:spLocks noChangeShapeType="1"/>
              </p:cNvSpPr>
              <p:nvPr/>
            </p:nvSpPr>
            <p:spPr bwMode="auto">
              <a:xfrm flipH="1">
                <a:off x="3462" y="1766"/>
                <a:ext cx="2"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16" name="Line 1025"/>
              <p:cNvSpPr>
                <a:spLocks noChangeShapeType="1"/>
              </p:cNvSpPr>
              <p:nvPr/>
            </p:nvSpPr>
            <p:spPr bwMode="auto">
              <a:xfrm flipH="1">
                <a:off x="3463" y="1788"/>
                <a:ext cx="5"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17" name="Line 1026"/>
              <p:cNvSpPr>
                <a:spLocks noChangeShapeType="1"/>
              </p:cNvSpPr>
              <p:nvPr/>
            </p:nvSpPr>
            <p:spPr bwMode="auto">
              <a:xfrm flipH="1">
                <a:off x="3459" y="1793"/>
                <a:ext cx="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18" name="Line 1027"/>
              <p:cNvSpPr>
                <a:spLocks noChangeShapeType="1"/>
              </p:cNvSpPr>
              <p:nvPr/>
            </p:nvSpPr>
            <p:spPr bwMode="auto">
              <a:xfrm flipH="1">
                <a:off x="3462" y="1854"/>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19" name="Line 1028"/>
              <p:cNvSpPr>
                <a:spLocks noChangeShapeType="1"/>
              </p:cNvSpPr>
              <p:nvPr/>
            </p:nvSpPr>
            <p:spPr bwMode="auto">
              <a:xfrm flipH="1">
                <a:off x="3457" y="1850"/>
                <a:ext cx="1"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20" name="Line 1029"/>
              <p:cNvSpPr>
                <a:spLocks noChangeShapeType="1"/>
              </p:cNvSpPr>
              <p:nvPr/>
            </p:nvSpPr>
            <p:spPr bwMode="auto">
              <a:xfrm flipH="1">
                <a:off x="3456" y="1875"/>
                <a:ext cx="5" cy="7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21" name="Line 1030"/>
              <p:cNvSpPr>
                <a:spLocks noChangeShapeType="1"/>
              </p:cNvSpPr>
              <p:nvPr/>
            </p:nvSpPr>
            <p:spPr bwMode="auto">
              <a:xfrm flipH="1">
                <a:off x="3452" y="1879"/>
                <a:ext cx="4"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22" name="Line 1031"/>
              <p:cNvSpPr>
                <a:spLocks noChangeShapeType="1"/>
              </p:cNvSpPr>
              <p:nvPr/>
            </p:nvSpPr>
            <p:spPr bwMode="auto">
              <a:xfrm flipH="1">
                <a:off x="3454" y="1951"/>
                <a:ext cx="2"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23" name="Line 1032"/>
              <p:cNvSpPr>
                <a:spLocks noChangeShapeType="1"/>
              </p:cNvSpPr>
              <p:nvPr/>
            </p:nvSpPr>
            <p:spPr bwMode="auto">
              <a:xfrm flipH="1">
                <a:off x="3450" y="1948"/>
                <a:ext cx="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24" name="Line 1033"/>
              <p:cNvSpPr>
                <a:spLocks noChangeShapeType="1"/>
              </p:cNvSpPr>
              <p:nvPr/>
            </p:nvSpPr>
            <p:spPr bwMode="auto">
              <a:xfrm flipH="1">
                <a:off x="3448" y="1982"/>
                <a:ext cx="6" cy="8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25" name="Line 1034"/>
              <p:cNvSpPr>
                <a:spLocks noChangeShapeType="1"/>
              </p:cNvSpPr>
              <p:nvPr/>
            </p:nvSpPr>
            <p:spPr bwMode="auto">
              <a:xfrm flipH="1">
                <a:off x="3444" y="1986"/>
                <a:ext cx="6" cy="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26" name="Line 1035"/>
              <p:cNvSpPr>
                <a:spLocks noChangeShapeType="1"/>
              </p:cNvSpPr>
              <p:nvPr/>
            </p:nvSpPr>
            <p:spPr bwMode="auto">
              <a:xfrm flipH="1">
                <a:off x="3447" y="2068"/>
                <a:ext cx="1"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27" name="Line 1036"/>
              <p:cNvSpPr>
                <a:spLocks noChangeShapeType="1"/>
              </p:cNvSpPr>
              <p:nvPr/>
            </p:nvSpPr>
            <p:spPr bwMode="auto">
              <a:xfrm flipH="1">
                <a:off x="3443" y="2065"/>
                <a:ext cx="1"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28" name="Line 1037"/>
              <p:cNvSpPr>
                <a:spLocks noChangeShapeType="1"/>
              </p:cNvSpPr>
              <p:nvPr/>
            </p:nvSpPr>
            <p:spPr bwMode="auto">
              <a:xfrm flipH="1">
                <a:off x="3448" y="1626"/>
                <a:ext cx="5"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29" name="Line 1038"/>
              <p:cNvSpPr>
                <a:spLocks noChangeShapeType="1"/>
              </p:cNvSpPr>
              <p:nvPr/>
            </p:nvSpPr>
            <p:spPr bwMode="auto">
              <a:xfrm flipH="1">
                <a:off x="3439" y="1677"/>
                <a:ext cx="8"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30" name="Line 1039"/>
              <p:cNvSpPr>
                <a:spLocks noChangeShapeType="1"/>
              </p:cNvSpPr>
              <p:nvPr/>
            </p:nvSpPr>
            <p:spPr bwMode="auto">
              <a:xfrm flipH="1">
                <a:off x="3429" y="1744"/>
                <a:ext cx="9" cy="7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31" name="Line 1040"/>
              <p:cNvSpPr>
                <a:spLocks noChangeShapeType="1"/>
              </p:cNvSpPr>
              <p:nvPr/>
            </p:nvSpPr>
            <p:spPr bwMode="auto">
              <a:xfrm flipH="1">
                <a:off x="3417" y="1824"/>
                <a:ext cx="10" cy="8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32" name="Line 1041"/>
              <p:cNvSpPr>
                <a:spLocks noChangeShapeType="1"/>
              </p:cNvSpPr>
              <p:nvPr/>
            </p:nvSpPr>
            <p:spPr bwMode="auto">
              <a:xfrm flipH="1">
                <a:off x="3416" y="1912"/>
                <a:ext cx="1"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33" name="Line 1042"/>
              <p:cNvSpPr>
                <a:spLocks noChangeShapeType="1"/>
              </p:cNvSpPr>
              <p:nvPr/>
            </p:nvSpPr>
            <p:spPr bwMode="auto">
              <a:xfrm flipH="1">
                <a:off x="3402" y="1917"/>
                <a:ext cx="13" cy="10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34" name="Line 1043"/>
              <p:cNvSpPr>
                <a:spLocks noChangeShapeType="1"/>
              </p:cNvSpPr>
              <p:nvPr/>
            </p:nvSpPr>
            <p:spPr bwMode="auto">
              <a:xfrm flipH="1">
                <a:off x="3385" y="2029"/>
                <a:ext cx="16" cy="1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35" name="Line 1044"/>
              <p:cNvSpPr>
                <a:spLocks noChangeShapeType="1"/>
              </p:cNvSpPr>
              <p:nvPr/>
            </p:nvSpPr>
            <p:spPr bwMode="auto">
              <a:xfrm>
                <a:off x="3521" y="1623"/>
                <a:ext cx="2"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36" name="Line 1045"/>
              <p:cNvSpPr>
                <a:spLocks noChangeShapeType="1"/>
              </p:cNvSpPr>
              <p:nvPr/>
            </p:nvSpPr>
            <p:spPr bwMode="auto">
              <a:xfrm>
                <a:off x="3524" y="1672"/>
                <a:ext cx="4"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37" name="Line 1046"/>
              <p:cNvSpPr>
                <a:spLocks noChangeShapeType="1"/>
              </p:cNvSpPr>
              <p:nvPr/>
            </p:nvSpPr>
            <p:spPr bwMode="auto">
              <a:xfrm>
                <a:off x="3528" y="1739"/>
                <a:ext cx="5" cy="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38" name="Line 1047"/>
              <p:cNvSpPr>
                <a:spLocks noChangeShapeType="1"/>
              </p:cNvSpPr>
              <p:nvPr/>
            </p:nvSpPr>
            <p:spPr bwMode="auto">
              <a:xfrm>
                <a:off x="3518" y="1676"/>
                <a:ext cx="3"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39" name="Line 1048"/>
              <p:cNvSpPr>
                <a:spLocks noChangeShapeType="1"/>
              </p:cNvSpPr>
              <p:nvPr/>
            </p:nvSpPr>
            <p:spPr bwMode="auto">
              <a:xfrm>
                <a:off x="3523" y="1742"/>
                <a:ext cx="4" cy="7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40" name="Line 1049"/>
              <p:cNvSpPr>
                <a:spLocks noChangeShapeType="1"/>
              </p:cNvSpPr>
              <p:nvPr/>
            </p:nvSpPr>
            <p:spPr bwMode="auto">
              <a:xfrm>
                <a:off x="3527" y="1819"/>
                <a:ext cx="6" cy="9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41" name="Line 1050"/>
              <p:cNvSpPr>
                <a:spLocks noChangeShapeType="1"/>
              </p:cNvSpPr>
              <p:nvPr/>
            </p:nvSpPr>
            <p:spPr bwMode="auto">
              <a:xfrm>
                <a:off x="3533" y="1817"/>
                <a:ext cx="6" cy="8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42" name="Line 1051"/>
              <p:cNvSpPr>
                <a:spLocks noChangeShapeType="1"/>
              </p:cNvSpPr>
              <p:nvPr/>
            </p:nvSpPr>
            <p:spPr bwMode="auto">
              <a:xfrm>
                <a:off x="3569" y="1789"/>
                <a:ext cx="12" cy="8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43" name="Line 1052"/>
              <p:cNvSpPr>
                <a:spLocks noChangeShapeType="1"/>
              </p:cNvSpPr>
              <p:nvPr/>
            </p:nvSpPr>
            <p:spPr bwMode="auto">
              <a:xfrm>
                <a:off x="3514" y="1626"/>
                <a:ext cx="3"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44" name="Line 1053"/>
              <p:cNvSpPr>
                <a:spLocks noChangeShapeType="1"/>
              </p:cNvSpPr>
              <p:nvPr/>
            </p:nvSpPr>
            <p:spPr bwMode="auto">
              <a:xfrm>
                <a:off x="3543" y="1617"/>
                <a:ext cx="4"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45" name="Line 1054"/>
              <p:cNvSpPr>
                <a:spLocks noChangeShapeType="1"/>
              </p:cNvSpPr>
              <p:nvPr/>
            </p:nvSpPr>
            <p:spPr bwMode="auto">
              <a:xfrm>
                <a:off x="3548" y="1653"/>
                <a:ext cx="9"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46" name="Line 1055"/>
              <p:cNvSpPr>
                <a:spLocks noChangeShapeType="1"/>
              </p:cNvSpPr>
              <p:nvPr/>
            </p:nvSpPr>
            <p:spPr bwMode="auto">
              <a:xfrm>
                <a:off x="3558" y="1717"/>
                <a:ext cx="10"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47" name="Line 1056"/>
              <p:cNvSpPr>
                <a:spLocks noChangeShapeType="1"/>
              </p:cNvSpPr>
              <p:nvPr/>
            </p:nvSpPr>
            <p:spPr bwMode="auto">
              <a:xfrm>
                <a:off x="3581" y="1877"/>
                <a:ext cx="16" cy="9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48" name="Line 1057"/>
              <p:cNvSpPr>
                <a:spLocks noChangeShapeType="1"/>
              </p:cNvSpPr>
              <p:nvPr/>
            </p:nvSpPr>
            <p:spPr bwMode="auto">
              <a:xfrm>
                <a:off x="3539" y="1908"/>
                <a:ext cx="7" cy="10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49" name="Line 1058"/>
              <p:cNvSpPr>
                <a:spLocks noChangeShapeType="1"/>
              </p:cNvSpPr>
              <p:nvPr/>
            </p:nvSpPr>
            <p:spPr bwMode="auto">
              <a:xfrm>
                <a:off x="3534" y="1914"/>
                <a:ext cx="6" cy="10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50" name="Line 1059"/>
              <p:cNvSpPr>
                <a:spLocks noChangeShapeType="1"/>
              </p:cNvSpPr>
              <p:nvPr/>
            </p:nvSpPr>
            <p:spPr bwMode="auto">
              <a:xfrm>
                <a:off x="3598" y="1981"/>
                <a:ext cx="27" cy="17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51" name="Line 1060"/>
              <p:cNvSpPr>
                <a:spLocks noChangeShapeType="1"/>
              </p:cNvSpPr>
              <p:nvPr/>
            </p:nvSpPr>
            <p:spPr bwMode="auto">
              <a:xfrm>
                <a:off x="3547" y="2020"/>
                <a:ext cx="7" cy="1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52" name="Line 1061"/>
              <p:cNvSpPr>
                <a:spLocks noChangeShapeType="1"/>
              </p:cNvSpPr>
              <p:nvPr/>
            </p:nvSpPr>
            <p:spPr bwMode="auto">
              <a:xfrm>
                <a:off x="3541" y="2023"/>
                <a:ext cx="8" cy="1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53" name="Line 1062"/>
              <p:cNvSpPr>
                <a:spLocks noChangeShapeType="1"/>
              </p:cNvSpPr>
              <p:nvPr/>
            </p:nvSpPr>
            <p:spPr bwMode="auto">
              <a:xfrm flipH="1">
                <a:off x="3480" y="1597"/>
                <a:ext cx="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54" name="Line 1063"/>
              <p:cNvSpPr>
                <a:spLocks noChangeShapeType="1"/>
              </p:cNvSpPr>
              <p:nvPr/>
            </p:nvSpPr>
            <p:spPr bwMode="auto">
              <a:xfrm flipH="1">
                <a:off x="3474" y="1599"/>
                <a:ext cx="1"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55" name="Line 1064"/>
              <p:cNvSpPr>
                <a:spLocks noChangeShapeType="1"/>
              </p:cNvSpPr>
              <p:nvPr/>
            </p:nvSpPr>
            <p:spPr bwMode="auto">
              <a:xfrm>
                <a:off x="3541" y="1603"/>
                <a:ext cx="0"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56" name="Line 1065"/>
              <p:cNvSpPr>
                <a:spLocks noChangeShapeType="1"/>
              </p:cNvSpPr>
              <p:nvPr/>
            </p:nvSpPr>
            <p:spPr bwMode="auto">
              <a:xfrm flipH="1">
                <a:off x="3470" y="1599"/>
                <a:ext cx="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57" name="Line 1066"/>
              <p:cNvSpPr>
                <a:spLocks noChangeShapeType="1"/>
              </p:cNvSpPr>
              <p:nvPr/>
            </p:nvSpPr>
            <p:spPr bwMode="auto">
              <a:xfrm flipH="1">
                <a:off x="3465" y="1618"/>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58" name="Line 1067"/>
              <p:cNvSpPr>
                <a:spLocks noChangeShapeType="1"/>
              </p:cNvSpPr>
              <p:nvPr/>
            </p:nvSpPr>
            <p:spPr bwMode="auto">
              <a:xfrm flipH="1">
                <a:off x="3448" y="1629"/>
                <a:ext cx="1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59" name="Line 1068"/>
              <p:cNvSpPr>
                <a:spLocks noChangeShapeType="1"/>
              </p:cNvSpPr>
              <p:nvPr/>
            </p:nvSpPr>
            <p:spPr bwMode="auto">
              <a:xfrm flipH="1">
                <a:off x="3468" y="1600"/>
                <a:ext cx="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60" name="Line 1069"/>
              <p:cNvSpPr>
                <a:spLocks noChangeShapeType="1"/>
              </p:cNvSpPr>
              <p:nvPr/>
            </p:nvSpPr>
            <p:spPr bwMode="auto">
              <a:xfrm flipH="1">
                <a:off x="3464" y="1619"/>
                <a:ext cx="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61" name="Line 1070"/>
              <p:cNvSpPr>
                <a:spLocks noChangeShapeType="1"/>
              </p:cNvSpPr>
              <p:nvPr/>
            </p:nvSpPr>
            <p:spPr bwMode="auto">
              <a:xfrm flipH="1">
                <a:off x="3447" y="1628"/>
                <a:ext cx="15"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62" name="Line 1071"/>
              <p:cNvSpPr>
                <a:spLocks noChangeShapeType="1"/>
              </p:cNvSpPr>
              <p:nvPr/>
            </p:nvSpPr>
            <p:spPr bwMode="auto">
              <a:xfrm>
                <a:off x="3455" y="1625"/>
                <a:ext cx="16"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63" name="Line 1072"/>
              <p:cNvSpPr>
                <a:spLocks noChangeShapeType="1"/>
              </p:cNvSpPr>
              <p:nvPr/>
            </p:nvSpPr>
            <p:spPr bwMode="auto">
              <a:xfrm>
                <a:off x="3454" y="1625"/>
                <a:ext cx="1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64" name="Line 1073"/>
              <p:cNvSpPr>
                <a:spLocks noChangeShapeType="1"/>
              </p:cNvSpPr>
              <p:nvPr/>
            </p:nvSpPr>
            <p:spPr bwMode="auto">
              <a:xfrm flipH="1">
                <a:off x="3459" y="1656"/>
                <a:ext cx="12"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65" name="Line 1074"/>
              <p:cNvSpPr>
                <a:spLocks noChangeShapeType="1"/>
              </p:cNvSpPr>
              <p:nvPr/>
            </p:nvSpPr>
            <p:spPr bwMode="auto">
              <a:xfrm flipH="1">
                <a:off x="3460" y="1659"/>
                <a:ext cx="11"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66" name="Line 1075"/>
              <p:cNvSpPr>
                <a:spLocks noChangeShapeType="1"/>
              </p:cNvSpPr>
              <p:nvPr/>
            </p:nvSpPr>
            <p:spPr bwMode="auto">
              <a:xfrm flipH="1">
                <a:off x="3439" y="1687"/>
                <a:ext cx="20" cy="5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67" name="Line 1076"/>
              <p:cNvSpPr>
                <a:spLocks noChangeShapeType="1"/>
              </p:cNvSpPr>
              <p:nvPr/>
            </p:nvSpPr>
            <p:spPr bwMode="auto">
              <a:xfrm flipH="1">
                <a:off x="3441" y="1688"/>
                <a:ext cx="18"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68" name="Line 1077"/>
              <p:cNvSpPr>
                <a:spLocks noChangeShapeType="1"/>
              </p:cNvSpPr>
              <p:nvPr/>
            </p:nvSpPr>
            <p:spPr bwMode="auto">
              <a:xfrm>
                <a:off x="3449" y="1679"/>
                <a:ext cx="18"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69" name="Line 1078"/>
              <p:cNvSpPr>
                <a:spLocks noChangeShapeType="1"/>
              </p:cNvSpPr>
              <p:nvPr/>
            </p:nvSpPr>
            <p:spPr bwMode="auto">
              <a:xfrm>
                <a:off x="3447" y="1678"/>
                <a:ext cx="19"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70" name="Line 1079"/>
              <p:cNvSpPr>
                <a:spLocks noChangeShapeType="1"/>
              </p:cNvSpPr>
              <p:nvPr/>
            </p:nvSpPr>
            <p:spPr bwMode="auto">
              <a:xfrm flipH="1">
                <a:off x="3453" y="1718"/>
                <a:ext cx="14"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71" name="Line 1080"/>
              <p:cNvSpPr>
                <a:spLocks noChangeShapeType="1"/>
              </p:cNvSpPr>
              <p:nvPr/>
            </p:nvSpPr>
            <p:spPr bwMode="auto">
              <a:xfrm flipH="1">
                <a:off x="3429" y="1757"/>
                <a:ext cx="24"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72" name="Line 1081"/>
              <p:cNvSpPr>
                <a:spLocks noChangeShapeType="1"/>
              </p:cNvSpPr>
              <p:nvPr/>
            </p:nvSpPr>
            <p:spPr bwMode="auto">
              <a:xfrm flipH="1">
                <a:off x="3452" y="1720"/>
                <a:ext cx="13"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73" name="Line 1082"/>
              <p:cNvSpPr>
                <a:spLocks noChangeShapeType="1"/>
              </p:cNvSpPr>
              <p:nvPr/>
            </p:nvSpPr>
            <p:spPr bwMode="auto">
              <a:xfrm flipH="1">
                <a:off x="3429" y="1756"/>
                <a:ext cx="23" cy="5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74" name="Line 1083"/>
              <p:cNvSpPr>
                <a:spLocks noChangeShapeType="1"/>
              </p:cNvSpPr>
              <p:nvPr/>
            </p:nvSpPr>
            <p:spPr bwMode="auto">
              <a:xfrm>
                <a:off x="3441" y="1746"/>
                <a:ext cx="2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75" name="Line 1084"/>
              <p:cNvSpPr>
                <a:spLocks noChangeShapeType="1"/>
              </p:cNvSpPr>
              <p:nvPr/>
            </p:nvSpPr>
            <p:spPr bwMode="auto">
              <a:xfrm>
                <a:off x="3438" y="1745"/>
                <a:ext cx="23"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76" name="Line 1085"/>
              <p:cNvSpPr>
                <a:spLocks noChangeShapeType="1"/>
              </p:cNvSpPr>
              <p:nvPr/>
            </p:nvSpPr>
            <p:spPr bwMode="auto">
              <a:xfrm flipH="1">
                <a:off x="3446" y="1794"/>
                <a:ext cx="16"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77" name="Line 1086"/>
              <p:cNvSpPr>
                <a:spLocks noChangeShapeType="1"/>
              </p:cNvSpPr>
              <p:nvPr/>
            </p:nvSpPr>
            <p:spPr bwMode="auto">
              <a:xfrm flipH="1">
                <a:off x="3417" y="1838"/>
                <a:ext cx="27" cy="7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78" name="Line 1087"/>
              <p:cNvSpPr>
                <a:spLocks noChangeShapeType="1"/>
              </p:cNvSpPr>
              <p:nvPr/>
            </p:nvSpPr>
            <p:spPr bwMode="auto">
              <a:xfrm flipH="1">
                <a:off x="3444" y="1795"/>
                <a:ext cx="17"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79" name="Line 1088"/>
              <p:cNvSpPr>
                <a:spLocks noChangeShapeType="1"/>
              </p:cNvSpPr>
              <p:nvPr/>
            </p:nvSpPr>
            <p:spPr bwMode="auto">
              <a:xfrm flipH="1">
                <a:off x="3417" y="1838"/>
                <a:ext cx="27" cy="6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80" name="Line 1089"/>
              <p:cNvSpPr>
                <a:spLocks noChangeShapeType="1"/>
              </p:cNvSpPr>
              <p:nvPr/>
            </p:nvSpPr>
            <p:spPr bwMode="auto">
              <a:xfrm>
                <a:off x="3429" y="1826"/>
                <a:ext cx="26"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81" name="Line 1090"/>
              <p:cNvSpPr>
                <a:spLocks noChangeShapeType="1"/>
              </p:cNvSpPr>
              <p:nvPr/>
            </p:nvSpPr>
            <p:spPr bwMode="auto">
              <a:xfrm>
                <a:off x="3428" y="1827"/>
                <a:ext cx="26"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82" name="Line 1091"/>
              <p:cNvSpPr>
                <a:spLocks noChangeShapeType="1"/>
              </p:cNvSpPr>
              <p:nvPr/>
            </p:nvSpPr>
            <p:spPr bwMode="auto">
              <a:xfrm flipH="1">
                <a:off x="3436" y="1881"/>
                <a:ext cx="2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83" name="Line 1092"/>
              <p:cNvSpPr>
                <a:spLocks noChangeShapeType="1"/>
              </p:cNvSpPr>
              <p:nvPr/>
            </p:nvSpPr>
            <p:spPr bwMode="auto">
              <a:xfrm flipH="1">
                <a:off x="3435" y="1881"/>
                <a:ext cx="2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84" name="Line 1093"/>
              <p:cNvSpPr>
                <a:spLocks noChangeShapeType="1"/>
              </p:cNvSpPr>
              <p:nvPr/>
            </p:nvSpPr>
            <p:spPr bwMode="auto">
              <a:xfrm flipH="1">
                <a:off x="3402" y="1935"/>
                <a:ext cx="34" cy="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85" name="Line 1094"/>
              <p:cNvSpPr>
                <a:spLocks noChangeShapeType="1"/>
              </p:cNvSpPr>
              <p:nvPr/>
            </p:nvSpPr>
            <p:spPr bwMode="auto">
              <a:xfrm flipH="1">
                <a:off x="3403" y="1934"/>
                <a:ext cx="32" cy="8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86" name="Line 1095"/>
              <p:cNvSpPr>
                <a:spLocks noChangeShapeType="1"/>
              </p:cNvSpPr>
              <p:nvPr/>
            </p:nvSpPr>
            <p:spPr bwMode="auto">
              <a:xfrm>
                <a:off x="3418" y="1919"/>
                <a:ext cx="32" cy="6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87" name="Line 1096"/>
              <p:cNvSpPr>
                <a:spLocks noChangeShapeType="1"/>
              </p:cNvSpPr>
              <p:nvPr/>
            </p:nvSpPr>
            <p:spPr bwMode="auto">
              <a:xfrm>
                <a:off x="3416" y="1918"/>
                <a:ext cx="33"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88" name="Line 1097"/>
              <p:cNvSpPr>
                <a:spLocks noChangeShapeType="1"/>
              </p:cNvSpPr>
              <p:nvPr/>
            </p:nvSpPr>
            <p:spPr bwMode="auto">
              <a:xfrm flipH="1">
                <a:off x="3422" y="1985"/>
                <a:ext cx="27"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89" name="Line 1098"/>
              <p:cNvSpPr>
                <a:spLocks noChangeShapeType="1"/>
              </p:cNvSpPr>
              <p:nvPr/>
            </p:nvSpPr>
            <p:spPr bwMode="auto">
              <a:xfrm flipH="1">
                <a:off x="3391" y="2045"/>
                <a:ext cx="30"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90" name="Line 1099"/>
              <p:cNvSpPr>
                <a:spLocks noChangeShapeType="1"/>
              </p:cNvSpPr>
              <p:nvPr/>
            </p:nvSpPr>
            <p:spPr bwMode="auto">
              <a:xfrm flipH="1">
                <a:off x="3421" y="1987"/>
                <a:ext cx="2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91" name="Line 1100"/>
              <p:cNvSpPr>
                <a:spLocks noChangeShapeType="1"/>
              </p:cNvSpPr>
              <p:nvPr/>
            </p:nvSpPr>
            <p:spPr bwMode="auto">
              <a:xfrm flipH="1">
                <a:off x="3392" y="2044"/>
                <a:ext cx="28"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92" name="Line 1101"/>
              <p:cNvSpPr>
                <a:spLocks noChangeShapeType="1"/>
              </p:cNvSpPr>
              <p:nvPr/>
            </p:nvSpPr>
            <p:spPr bwMode="auto">
              <a:xfrm>
                <a:off x="3411" y="2037"/>
                <a:ext cx="32"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93" name="Line 1102"/>
              <p:cNvSpPr>
                <a:spLocks noChangeShapeType="1"/>
              </p:cNvSpPr>
              <p:nvPr/>
            </p:nvSpPr>
            <p:spPr bwMode="auto">
              <a:xfrm>
                <a:off x="3405" y="2032"/>
                <a:ext cx="38"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94" name="Line 1103"/>
              <p:cNvSpPr>
                <a:spLocks noChangeShapeType="1"/>
              </p:cNvSpPr>
              <p:nvPr/>
            </p:nvSpPr>
            <p:spPr bwMode="auto">
              <a:xfrm>
                <a:off x="3480" y="1597"/>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95" name="Line 1104"/>
              <p:cNvSpPr>
                <a:spLocks noChangeShapeType="1"/>
              </p:cNvSpPr>
              <p:nvPr/>
            </p:nvSpPr>
            <p:spPr bwMode="auto">
              <a:xfrm>
                <a:off x="3532" y="1640"/>
                <a:ext cx="14"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96" name="Line 1105"/>
              <p:cNvSpPr>
                <a:spLocks noChangeShapeType="1"/>
              </p:cNvSpPr>
              <p:nvPr/>
            </p:nvSpPr>
            <p:spPr bwMode="auto">
              <a:xfrm>
                <a:off x="3482" y="1597"/>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97" name="Line 1106"/>
              <p:cNvSpPr>
                <a:spLocks noChangeShapeType="1"/>
              </p:cNvSpPr>
              <p:nvPr/>
            </p:nvSpPr>
            <p:spPr bwMode="auto">
              <a:xfrm>
                <a:off x="3521" y="162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98" name="Line 1107"/>
              <p:cNvSpPr>
                <a:spLocks noChangeShapeType="1"/>
              </p:cNvSpPr>
              <p:nvPr/>
            </p:nvSpPr>
            <p:spPr bwMode="auto">
              <a:xfrm>
                <a:off x="3532" y="1638"/>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899" name="Line 1108"/>
              <p:cNvSpPr>
                <a:spLocks noChangeShapeType="1"/>
              </p:cNvSpPr>
              <p:nvPr/>
            </p:nvSpPr>
            <p:spPr bwMode="auto">
              <a:xfrm flipH="1" flipV="1">
                <a:off x="3521" y="1632"/>
                <a:ext cx="9"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00" name="Line 1109"/>
              <p:cNvSpPr>
                <a:spLocks noChangeShapeType="1"/>
              </p:cNvSpPr>
              <p:nvPr/>
            </p:nvSpPr>
            <p:spPr bwMode="auto">
              <a:xfrm flipH="1">
                <a:off x="3524" y="1651"/>
                <a:ext cx="2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01" name="Line 1110"/>
              <p:cNvSpPr>
                <a:spLocks noChangeShapeType="1"/>
              </p:cNvSpPr>
              <p:nvPr/>
            </p:nvSpPr>
            <p:spPr bwMode="auto">
              <a:xfrm flipH="1">
                <a:off x="3524" y="1652"/>
                <a:ext cx="2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02" name="Line 1111"/>
              <p:cNvSpPr>
                <a:spLocks noChangeShapeType="1"/>
              </p:cNvSpPr>
              <p:nvPr/>
            </p:nvSpPr>
            <p:spPr bwMode="auto">
              <a:xfrm>
                <a:off x="3479" y="1648"/>
                <a:ext cx="34"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03" name="Line 1112"/>
              <p:cNvSpPr>
                <a:spLocks noChangeShapeType="1"/>
              </p:cNvSpPr>
              <p:nvPr/>
            </p:nvSpPr>
            <p:spPr bwMode="auto">
              <a:xfrm>
                <a:off x="3515" y="1678"/>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04" name="Line 1113"/>
              <p:cNvSpPr>
                <a:spLocks noChangeShapeType="1"/>
              </p:cNvSpPr>
              <p:nvPr/>
            </p:nvSpPr>
            <p:spPr bwMode="auto">
              <a:xfrm>
                <a:off x="3525" y="1686"/>
                <a:ext cx="1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05" name="Line 1114"/>
              <p:cNvSpPr>
                <a:spLocks noChangeShapeType="1"/>
              </p:cNvSpPr>
              <p:nvPr/>
            </p:nvSpPr>
            <p:spPr bwMode="auto">
              <a:xfrm>
                <a:off x="3538" y="1698"/>
                <a:ext cx="1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06" name="Line 1115"/>
              <p:cNvSpPr>
                <a:spLocks noChangeShapeType="1"/>
              </p:cNvSpPr>
              <p:nvPr/>
            </p:nvSpPr>
            <p:spPr bwMode="auto">
              <a:xfrm>
                <a:off x="3479" y="1650"/>
                <a:ext cx="33"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07" name="Line 1116"/>
              <p:cNvSpPr>
                <a:spLocks noChangeShapeType="1"/>
              </p:cNvSpPr>
              <p:nvPr/>
            </p:nvSpPr>
            <p:spPr bwMode="auto">
              <a:xfrm>
                <a:off x="3514" y="1680"/>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08" name="Line 1117"/>
              <p:cNvSpPr>
                <a:spLocks noChangeShapeType="1"/>
              </p:cNvSpPr>
              <p:nvPr/>
            </p:nvSpPr>
            <p:spPr bwMode="auto">
              <a:xfrm>
                <a:off x="3525" y="1689"/>
                <a:ext cx="11"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09" name="Line 1118"/>
              <p:cNvSpPr>
                <a:spLocks noChangeShapeType="1"/>
              </p:cNvSpPr>
              <p:nvPr/>
            </p:nvSpPr>
            <p:spPr bwMode="auto">
              <a:xfrm>
                <a:off x="3538" y="1700"/>
                <a:ext cx="1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10" name="Line 1119"/>
              <p:cNvSpPr>
                <a:spLocks noChangeShapeType="1"/>
              </p:cNvSpPr>
              <p:nvPr/>
            </p:nvSpPr>
            <p:spPr bwMode="auto">
              <a:xfrm>
                <a:off x="3473" y="1715"/>
                <a:ext cx="4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11" name="Line 1120"/>
              <p:cNvSpPr>
                <a:spLocks noChangeShapeType="1"/>
              </p:cNvSpPr>
              <p:nvPr/>
            </p:nvSpPr>
            <p:spPr bwMode="auto">
              <a:xfrm>
                <a:off x="3516" y="1748"/>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12" name="Line 1121"/>
              <p:cNvSpPr>
                <a:spLocks noChangeShapeType="1"/>
              </p:cNvSpPr>
              <p:nvPr/>
            </p:nvSpPr>
            <p:spPr bwMode="auto">
              <a:xfrm>
                <a:off x="3529" y="1759"/>
                <a:ext cx="14"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13" name="Line 1122"/>
              <p:cNvSpPr>
                <a:spLocks noChangeShapeType="1"/>
              </p:cNvSpPr>
              <p:nvPr/>
            </p:nvSpPr>
            <p:spPr bwMode="auto">
              <a:xfrm>
                <a:off x="3545" y="1771"/>
                <a:ext cx="22"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14" name="Line 1123"/>
              <p:cNvSpPr>
                <a:spLocks noChangeShapeType="1"/>
              </p:cNvSpPr>
              <p:nvPr/>
            </p:nvSpPr>
            <p:spPr bwMode="auto">
              <a:xfrm>
                <a:off x="3474" y="1714"/>
                <a:ext cx="4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15" name="Line 1124"/>
              <p:cNvSpPr>
                <a:spLocks noChangeShapeType="1"/>
              </p:cNvSpPr>
              <p:nvPr/>
            </p:nvSpPr>
            <p:spPr bwMode="auto">
              <a:xfrm>
                <a:off x="3517" y="1748"/>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16" name="Line 1125"/>
              <p:cNvSpPr>
                <a:spLocks noChangeShapeType="1"/>
              </p:cNvSpPr>
              <p:nvPr/>
            </p:nvSpPr>
            <p:spPr bwMode="auto">
              <a:xfrm>
                <a:off x="3530" y="1758"/>
                <a:ext cx="14"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17" name="Line 1126"/>
              <p:cNvSpPr>
                <a:spLocks noChangeShapeType="1"/>
              </p:cNvSpPr>
              <p:nvPr/>
            </p:nvSpPr>
            <p:spPr bwMode="auto">
              <a:xfrm>
                <a:off x="3546" y="1770"/>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18" name="Line 1127"/>
              <p:cNvSpPr>
                <a:spLocks noChangeShapeType="1"/>
              </p:cNvSpPr>
              <p:nvPr/>
            </p:nvSpPr>
            <p:spPr bwMode="auto">
              <a:xfrm flipH="1">
                <a:off x="3530" y="1714"/>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19" name="Line 1128"/>
              <p:cNvSpPr>
                <a:spLocks noChangeShapeType="1"/>
              </p:cNvSpPr>
              <p:nvPr/>
            </p:nvSpPr>
            <p:spPr bwMode="auto">
              <a:xfrm flipH="1">
                <a:off x="3530" y="1713"/>
                <a:ext cx="2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20" name="Line 1129"/>
              <p:cNvSpPr>
                <a:spLocks noChangeShapeType="1"/>
              </p:cNvSpPr>
              <p:nvPr/>
            </p:nvSpPr>
            <p:spPr bwMode="auto">
              <a:xfrm>
                <a:off x="3467" y="1792"/>
                <a:ext cx="48"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21" name="Line 1130"/>
              <p:cNvSpPr>
                <a:spLocks noChangeShapeType="1"/>
              </p:cNvSpPr>
              <p:nvPr/>
            </p:nvSpPr>
            <p:spPr bwMode="auto">
              <a:xfrm>
                <a:off x="3517" y="1828"/>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22" name="Line 1131"/>
              <p:cNvSpPr>
                <a:spLocks noChangeShapeType="1"/>
              </p:cNvSpPr>
              <p:nvPr/>
            </p:nvSpPr>
            <p:spPr bwMode="auto">
              <a:xfrm>
                <a:off x="3535" y="1841"/>
                <a:ext cx="1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23" name="Line 1132"/>
              <p:cNvSpPr>
                <a:spLocks noChangeShapeType="1"/>
              </p:cNvSpPr>
              <p:nvPr/>
            </p:nvSpPr>
            <p:spPr bwMode="auto">
              <a:xfrm>
                <a:off x="3553" y="1854"/>
                <a:ext cx="2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24" name="Line 1133"/>
              <p:cNvSpPr>
                <a:spLocks noChangeShapeType="1"/>
              </p:cNvSpPr>
              <p:nvPr/>
            </p:nvSpPr>
            <p:spPr bwMode="auto">
              <a:xfrm>
                <a:off x="3468" y="1791"/>
                <a:ext cx="47"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25" name="Line 1134"/>
              <p:cNvSpPr>
                <a:spLocks noChangeShapeType="1"/>
              </p:cNvSpPr>
              <p:nvPr/>
            </p:nvSpPr>
            <p:spPr bwMode="auto">
              <a:xfrm>
                <a:off x="3518" y="1827"/>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26" name="Line 1135"/>
              <p:cNvSpPr>
                <a:spLocks noChangeShapeType="1"/>
              </p:cNvSpPr>
              <p:nvPr/>
            </p:nvSpPr>
            <p:spPr bwMode="auto">
              <a:xfrm>
                <a:off x="3535" y="1839"/>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27" name="Line 1136"/>
              <p:cNvSpPr>
                <a:spLocks noChangeShapeType="1"/>
              </p:cNvSpPr>
              <p:nvPr/>
            </p:nvSpPr>
            <p:spPr bwMode="auto">
              <a:xfrm>
                <a:off x="3553" y="1852"/>
                <a:ext cx="2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28" name="Line 1137"/>
              <p:cNvSpPr>
                <a:spLocks noChangeShapeType="1"/>
              </p:cNvSpPr>
              <p:nvPr/>
            </p:nvSpPr>
            <p:spPr bwMode="auto">
              <a:xfrm flipH="1">
                <a:off x="3535" y="1787"/>
                <a:ext cx="32"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29" name="Line 1138"/>
              <p:cNvSpPr>
                <a:spLocks noChangeShapeType="1"/>
              </p:cNvSpPr>
              <p:nvPr/>
            </p:nvSpPr>
            <p:spPr bwMode="auto">
              <a:xfrm flipH="1">
                <a:off x="3534" y="1786"/>
                <a:ext cx="32"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30" name="Line 1139"/>
              <p:cNvSpPr>
                <a:spLocks noChangeShapeType="1"/>
              </p:cNvSpPr>
              <p:nvPr/>
            </p:nvSpPr>
            <p:spPr bwMode="auto">
              <a:xfrm flipH="1">
                <a:off x="3540" y="1875"/>
                <a:ext cx="4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31" name="Line 1140"/>
              <p:cNvSpPr>
                <a:spLocks noChangeShapeType="1"/>
              </p:cNvSpPr>
              <p:nvPr/>
            </p:nvSpPr>
            <p:spPr bwMode="auto">
              <a:xfrm flipH="1">
                <a:off x="3540" y="1874"/>
                <a:ext cx="39"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32" name="Line 1141"/>
              <p:cNvSpPr>
                <a:spLocks noChangeShapeType="1"/>
              </p:cNvSpPr>
              <p:nvPr/>
            </p:nvSpPr>
            <p:spPr bwMode="auto">
              <a:xfrm>
                <a:off x="3461" y="1879"/>
                <a:ext cx="6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33" name="Line 1142"/>
              <p:cNvSpPr>
                <a:spLocks noChangeShapeType="1"/>
              </p:cNvSpPr>
              <p:nvPr/>
            </p:nvSpPr>
            <p:spPr bwMode="auto">
              <a:xfrm>
                <a:off x="3461" y="1881"/>
                <a:ext cx="59"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34" name="Line 1143"/>
              <p:cNvSpPr>
                <a:spLocks noChangeShapeType="1"/>
              </p:cNvSpPr>
              <p:nvPr/>
            </p:nvSpPr>
            <p:spPr bwMode="auto">
              <a:xfrm>
                <a:off x="3523" y="1923"/>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35" name="Line 1144"/>
              <p:cNvSpPr>
                <a:spLocks noChangeShapeType="1"/>
              </p:cNvSpPr>
              <p:nvPr/>
            </p:nvSpPr>
            <p:spPr bwMode="auto">
              <a:xfrm>
                <a:off x="3522" y="1925"/>
                <a:ext cx="1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36" name="Line 1145"/>
              <p:cNvSpPr>
                <a:spLocks noChangeShapeType="1"/>
              </p:cNvSpPr>
              <p:nvPr/>
            </p:nvSpPr>
            <p:spPr bwMode="auto">
              <a:xfrm>
                <a:off x="3541" y="1936"/>
                <a:ext cx="2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37" name="Line 1146"/>
              <p:cNvSpPr>
                <a:spLocks noChangeShapeType="1"/>
              </p:cNvSpPr>
              <p:nvPr/>
            </p:nvSpPr>
            <p:spPr bwMode="auto">
              <a:xfrm>
                <a:off x="3563" y="1952"/>
                <a:ext cx="33"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38" name="Line 1147"/>
              <p:cNvSpPr>
                <a:spLocks noChangeShapeType="1"/>
              </p:cNvSpPr>
              <p:nvPr/>
            </p:nvSpPr>
            <p:spPr bwMode="auto">
              <a:xfrm>
                <a:off x="3541" y="1938"/>
                <a:ext cx="21"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39" name="Line 1148"/>
              <p:cNvSpPr>
                <a:spLocks noChangeShapeType="1"/>
              </p:cNvSpPr>
              <p:nvPr/>
            </p:nvSpPr>
            <p:spPr bwMode="auto">
              <a:xfrm>
                <a:off x="3563" y="1954"/>
                <a:ext cx="32"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40" name="Line 1149"/>
              <p:cNvSpPr>
                <a:spLocks noChangeShapeType="1"/>
              </p:cNvSpPr>
              <p:nvPr/>
            </p:nvSpPr>
            <p:spPr bwMode="auto">
              <a:xfrm flipH="1">
                <a:off x="3547" y="1976"/>
                <a:ext cx="48"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41" name="Line 1150"/>
              <p:cNvSpPr>
                <a:spLocks noChangeShapeType="1"/>
              </p:cNvSpPr>
              <p:nvPr/>
            </p:nvSpPr>
            <p:spPr bwMode="auto">
              <a:xfrm flipH="1">
                <a:off x="3548" y="1976"/>
                <a:ext cx="46"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42" name="Line 1151"/>
              <p:cNvSpPr>
                <a:spLocks noChangeShapeType="1"/>
              </p:cNvSpPr>
              <p:nvPr/>
            </p:nvSpPr>
            <p:spPr bwMode="auto">
              <a:xfrm>
                <a:off x="3454" y="1984"/>
                <a:ext cx="71"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43" name="Line 1152"/>
              <p:cNvSpPr>
                <a:spLocks noChangeShapeType="1"/>
              </p:cNvSpPr>
              <p:nvPr/>
            </p:nvSpPr>
            <p:spPr bwMode="auto">
              <a:xfrm>
                <a:off x="3527" y="2035"/>
                <a:ext cx="1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44" name="Line 1153"/>
              <p:cNvSpPr>
                <a:spLocks noChangeShapeType="1"/>
              </p:cNvSpPr>
              <p:nvPr/>
            </p:nvSpPr>
            <p:spPr bwMode="auto">
              <a:xfrm>
                <a:off x="3549" y="2051"/>
                <a:ext cx="27"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45" name="Line 1154"/>
              <p:cNvSpPr>
                <a:spLocks noChangeShapeType="1"/>
              </p:cNvSpPr>
              <p:nvPr/>
            </p:nvSpPr>
            <p:spPr bwMode="auto">
              <a:xfrm>
                <a:off x="3453" y="1985"/>
                <a:ext cx="7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46" name="Line 1155"/>
              <p:cNvSpPr>
                <a:spLocks noChangeShapeType="1"/>
              </p:cNvSpPr>
              <p:nvPr/>
            </p:nvSpPr>
            <p:spPr bwMode="auto">
              <a:xfrm>
                <a:off x="3526" y="2036"/>
                <a:ext cx="1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47" name="Line 1156"/>
              <p:cNvSpPr>
                <a:spLocks noChangeShapeType="1"/>
              </p:cNvSpPr>
              <p:nvPr/>
            </p:nvSpPr>
            <p:spPr bwMode="auto">
              <a:xfrm>
                <a:off x="3548" y="2052"/>
                <a:ext cx="2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48" name="Line 1157"/>
              <p:cNvSpPr>
                <a:spLocks noChangeShapeType="1"/>
              </p:cNvSpPr>
              <p:nvPr/>
            </p:nvSpPr>
            <p:spPr bwMode="auto">
              <a:xfrm flipH="1">
                <a:off x="3381" y="2074"/>
                <a:ext cx="235" cy="51"/>
              </a:xfrm>
              <a:prstGeom prst="line">
                <a:avLst/>
              </a:prstGeom>
              <a:noFill/>
              <a:ln w="3175" cap="rnd">
                <a:solidFill>
                  <a:srgbClr val="4D4D4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49" name="Line 1158"/>
              <p:cNvSpPr>
                <a:spLocks noChangeShapeType="1"/>
              </p:cNvSpPr>
              <p:nvPr/>
            </p:nvSpPr>
            <p:spPr bwMode="auto">
              <a:xfrm>
                <a:off x="3444" y="2073"/>
                <a:ext cx="109" cy="52"/>
              </a:xfrm>
              <a:prstGeom prst="line">
                <a:avLst/>
              </a:prstGeom>
              <a:noFill/>
              <a:ln w="3175" cap="rnd">
                <a:solidFill>
                  <a:srgbClr val="4D4D4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50" name="Line 1159"/>
              <p:cNvSpPr>
                <a:spLocks noChangeShapeType="1"/>
              </p:cNvSpPr>
              <p:nvPr/>
            </p:nvSpPr>
            <p:spPr bwMode="auto">
              <a:xfrm flipV="1">
                <a:off x="3498" y="912"/>
                <a:ext cx="0" cy="1187"/>
              </a:xfrm>
              <a:prstGeom prst="line">
                <a:avLst/>
              </a:prstGeom>
              <a:noFill/>
              <a:ln w="6350">
                <a:solidFill>
                  <a:srgbClr val="969696"/>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51" name="Line 1160"/>
              <p:cNvSpPr>
                <a:spLocks noChangeShapeType="1"/>
              </p:cNvSpPr>
              <p:nvPr/>
            </p:nvSpPr>
            <p:spPr bwMode="auto">
              <a:xfrm flipV="1">
                <a:off x="3256" y="1160"/>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52" name="Line 1161"/>
              <p:cNvSpPr>
                <a:spLocks noChangeShapeType="1"/>
              </p:cNvSpPr>
              <p:nvPr/>
            </p:nvSpPr>
            <p:spPr bwMode="auto">
              <a:xfrm flipV="1">
                <a:off x="3256" y="1382"/>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53" name="Line 1162"/>
              <p:cNvSpPr>
                <a:spLocks noChangeShapeType="1"/>
              </p:cNvSpPr>
              <p:nvPr/>
            </p:nvSpPr>
            <p:spPr bwMode="auto">
              <a:xfrm flipV="1">
                <a:off x="3255" y="1603"/>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54" name="Line 1163"/>
              <p:cNvSpPr>
                <a:spLocks noChangeShapeType="1"/>
              </p:cNvSpPr>
              <p:nvPr/>
            </p:nvSpPr>
            <p:spPr bwMode="auto">
              <a:xfrm>
                <a:off x="3606" y="1592"/>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55" name="Line 1164"/>
              <p:cNvSpPr>
                <a:spLocks noChangeShapeType="1"/>
              </p:cNvSpPr>
              <p:nvPr/>
            </p:nvSpPr>
            <p:spPr bwMode="auto">
              <a:xfrm>
                <a:off x="3605" y="1593"/>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56" name="Line 1165"/>
              <p:cNvSpPr>
                <a:spLocks noChangeShapeType="1"/>
              </p:cNvSpPr>
              <p:nvPr/>
            </p:nvSpPr>
            <p:spPr bwMode="auto">
              <a:xfrm flipV="1">
                <a:off x="3533" y="1598"/>
                <a:ext cx="3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57" name="Line 1166"/>
              <p:cNvSpPr>
                <a:spLocks noChangeShapeType="1"/>
              </p:cNvSpPr>
              <p:nvPr/>
            </p:nvSpPr>
            <p:spPr bwMode="auto">
              <a:xfrm>
                <a:off x="3594" y="1603"/>
                <a:ext cx="2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58" name="Line 1167"/>
              <p:cNvSpPr>
                <a:spLocks noChangeShapeType="1"/>
              </p:cNvSpPr>
              <p:nvPr/>
            </p:nvSpPr>
            <p:spPr bwMode="auto">
              <a:xfrm flipV="1">
                <a:off x="3615" y="1602"/>
                <a:ext cx="2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59" name="Line 1168"/>
              <p:cNvSpPr>
                <a:spLocks noChangeShapeType="1"/>
              </p:cNvSpPr>
              <p:nvPr/>
            </p:nvSpPr>
            <p:spPr bwMode="auto">
              <a:xfrm flipV="1">
                <a:off x="3541" y="1599"/>
                <a:ext cx="33"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60" name="Line 1169"/>
              <p:cNvSpPr>
                <a:spLocks noChangeShapeType="1"/>
              </p:cNvSpPr>
              <p:nvPr/>
            </p:nvSpPr>
            <p:spPr bwMode="auto">
              <a:xfrm>
                <a:off x="3591" y="1604"/>
                <a:ext cx="19"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61" name="Line 1170"/>
              <p:cNvSpPr>
                <a:spLocks noChangeShapeType="1"/>
              </p:cNvSpPr>
              <p:nvPr/>
            </p:nvSpPr>
            <p:spPr bwMode="auto">
              <a:xfrm flipV="1">
                <a:off x="3627" y="1604"/>
                <a:ext cx="15"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62" name="Line 1171"/>
              <p:cNvSpPr>
                <a:spLocks noChangeShapeType="1"/>
              </p:cNvSpPr>
              <p:nvPr/>
            </p:nvSpPr>
            <p:spPr bwMode="auto">
              <a:xfrm flipH="1" flipV="1">
                <a:off x="3577" y="1600"/>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63" name="Line 1172"/>
              <p:cNvSpPr>
                <a:spLocks noChangeShapeType="1"/>
              </p:cNvSpPr>
              <p:nvPr/>
            </p:nvSpPr>
            <p:spPr bwMode="auto">
              <a:xfrm flipH="1" flipV="1">
                <a:off x="3577" y="1598"/>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64" name="Line 1173"/>
              <p:cNvSpPr>
                <a:spLocks noChangeShapeType="1"/>
              </p:cNvSpPr>
              <p:nvPr/>
            </p:nvSpPr>
            <p:spPr bwMode="auto">
              <a:xfrm>
                <a:off x="3548" y="1610"/>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65" name="Line 1174"/>
              <p:cNvSpPr>
                <a:spLocks noChangeShapeType="1"/>
              </p:cNvSpPr>
              <p:nvPr/>
            </p:nvSpPr>
            <p:spPr bwMode="auto">
              <a:xfrm flipV="1">
                <a:off x="3644" y="1601"/>
                <a:ext cx="8"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66" name="Line 1175"/>
              <p:cNvSpPr>
                <a:spLocks noChangeShapeType="1"/>
              </p:cNvSpPr>
              <p:nvPr/>
            </p:nvSpPr>
            <p:spPr bwMode="auto">
              <a:xfrm flipV="1">
                <a:off x="3535" y="1377"/>
                <a:ext cx="3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67" name="Line 1176"/>
              <p:cNvSpPr>
                <a:spLocks noChangeShapeType="1"/>
              </p:cNvSpPr>
              <p:nvPr/>
            </p:nvSpPr>
            <p:spPr bwMode="auto">
              <a:xfrm>
                <a:off x="3595" y="1382"/>
                <a:ext cx="2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68" name="Line 1177"/>
              <p:cNvSpPr>
                <a:spLocks noChangeShapeType="1"/>
              </p:cNvSpPr>
              <p:nvPr/>
            </p:nvSpPr>
            <p:spPr bwMode="auto">
              <a:xfrm flipV="1">
                <a:off x="3616" y="1381"/>
                <a:ext cx="2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69" name="Line 1178"/>
              <p:cNvSpPr>
                <a:spLocks noChangeShapeType="1"/>
              </p:cNvSpPr>
              <p:nvPr/>
            </p:nvSpPr>
            <p:spPr bwMode="auto">
              <a:xfrm flipV="1">
                <a:off x="3542" y="1378"/>
                <a:ext cx="33"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70" name="Line 1179"/>
              <p:cNvSpPr>
                <a:spLocks noChangeShapeType="1"/>
              </p:cNvSpPr>
              <p:nvPr/>
            </p:nvSpPr>
            <p:spPr bwMode="auto">
              <a:xfrm>
                <a:off x="3592" y="1383"/>
                <a:ext cx="2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71" name="Line 1180"/>
              <p:cNvSpPr>
                <a:spLocks noChangeShapeType="1"/>
              </p:cNvSpPr>
              <p:nvPr/>
            </p:nvSpPr>
            <p:spPr bwMode="auto">
              <a:xfrm flipV="1">
                <a:off x="3628" y="1383"/>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72" name="Line 1181"/>
              <p:cNvSpPr>
                <a:spLocks noChangeShapeType="1"/>
              </p:cNvSpPr>
              <p:nvPr/>
            </p:nvSpPr>
            <p:spPr bwMode="auto">
              <a:xfrm flipH="1" flipV="1">
                <a:off x="3577" y="1379"/>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73" name="Line 1182"/>
              <p:cNvSpPr>
                <a:spLocks noChangeShapeType="1"/>
              </p:cNvSpPr>
              <p:nvPr/>
            </p:nvSpPr>
            <p:spPr bwMode="auto">
              <a:xfrm flipH="1" flipV="1">
                <a:off x="3578" y="1377"/>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74" name="Line 1183"/>
              <p:cNvSpPr>
                <a:spLocks noChangeShapeType="1"/>
              </p:cNvSpPr>
              <p:nvPr/>
            </p:nvSpPr>
            <p:spPr bwMode="auto">
              <a:xfrm flipV="1">
                <a:off x="3645" y="1381"/>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75" name="Line 1184"/>
              <p:cNvSpPr>
                <a:spLocks noChangeShapeType="1"/>
              </p:cNvSpPr>
              <p:nvPr/>
            </p:nvSpPr>
            <p:spPr bwMode="auto">
              <a:xfrm flipV="1">
                <a:off x="3534" y="1156"/>
                <a:ext cx="3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76" name="Line 1185"/>
              <p:cNvSpPr>
                <a:spLocks noChangeShapeType="1"/>
              </p:cNvSpPr>
              <p:nvPr/>
            </p:nvSpPr>
            <p:spPr bwMode="auto">
              <a:xfrm>
                <a:off x="3594" y="1160"/>
                <a:ext cx="21"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77" name="Line 1186"/>
              <p:cNvSpPr>
                <a:spLocks noChangeShapeType="1"/>
              </p:cNvSpPr>
              <p:nvPr/>
            </p:nvSpPr>
            <p:spPr bwMode="auto">
              <a:xfrm flipV="1">
                <a:off x="3615" y="1160"/>
                <a:ext cx="2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78" name="Line 1187"/>
              <p:cNvSpPr>
                <a:spLocks noChangeShapeType="1"/>
              </p:cNvSpPr>
              <p:nvPr/>
            </p:nvSpPr>
            <p:spPr bwMode="auto">
              <a:xfrm flipV="1">
                <a:off x="3542" y="1157"/>
                <a:ext cx="32"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79" name="Line 1188"/>
              <p:cNvSpPr>
                <a:spLocks noChangeShapeType="1"/>
              </p:cNvSpPr>
              <p:nvPr/>
            </p:nvSpPr>
            <p:spPr bwMode="auto">
              <a:xfrm>
                <a:off x="3592" y="1162"/>
                <a:ext cx="1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80" name="Line 1189"/>
              <p:cNvSpPr>
                <a:spLocks noChangeShapeType="1"/>
              </p:cNvSpPr>
              <p:nvPr/>
            </p:nvSpPr>
            <p:spPr bwMode="auto">
              <a:xfrm flipV="1">
                <a:off x="3628" y="1162"/>
                <a:ext cx="1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81" name="Line 1190"/>
              <p:cNvSpPr>
                <a:spLocks noChangeShapeType="1"/>
              </p:cNvSpPr>
              <p:nvPr/>
            </p:nvSpPr>
            <p:spPr bwMode="auto">
              <a:xfrm flipH="1" flipV="1">
                <a:off x="3577" y="1158"/>
                <a:ext cx="1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82" name="Line 1191"/>
              <p:cNvSpPr>
                <a:spLocks noChangeShapeType="1"/>
              </p:cNvSpPr>
              <p:nvPr/>
            </p:nvSpPr>
            <p:spPr bwMode="auto">
              <a:xfrm flipH="1" flipV="1">
                <a:off x="3578" y="1156"/>
                <a:ext cx="1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83" name="Line 1192"/>
              <p:cNvSpPr>
                <a:spLocks noChangeShapeType="1"/>
              </p:cNvSpPr>
              <p:nvPr/>
            </p:nvSpPr>
            <p:spPr bwMode="auto">
              <a:xfrm flipV="1">
                <a:off x="3645" y="1159"/>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84" name="Line 1193"/>
              <p:cNvSpPr>
                <a:spLocks noChangeShapeType="1"/>
              </p:cNvSpPr>
              <p:nvPr/>
            </p:nvSpPr>
            <p:spPr bwMode="auto">
              <a:xfrm flipH="1" flipV="1">
                <a:off x="3545" y="1169"/>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85" name="Freeform 1194"/>
              <p:cNvSpPr>
                <a:spLocks/>
              </p:cNvSpPr>
              <p:nvPr/>
            </p:nvSpPr>
            <p:spPr bwMode="auto">
              <a:xfrm>
                <a:off x="3725" y="1382"/>
                <a:ext cx="14" cy="4"/>
              </a:xfrm>
              <a:custGeom>
                <a:avLst/>
                <a:gdLst>
                  <a:gd name="T0" fmla="*/ 0 w 111"/>
                  <a:gd name="T1" fmla="*/ 0 h 36"/>
                  <a:gd name="T2" fmla="*/ 0 w 111"/>
                  <a:gd name="T3" fmla="*/ 0 h 36"/>
                  <a:gd name="T4" fmla="*/ 0 w 111"/>
                  <a:gd name="T5" fmla="*/ 0 h 36"/>
                  <a:gd name="T6" fmla="*/ 0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86" name="Freeform 1195"/>
              <p:cNvSpPr>
                <a:spLocks/>
              </p:cNvSpPr>
              <p:nvPr/>
            </p:nvSpPr>
            <p:spPr bwMode="auto">
              <a:xfrm>
                <a:off x="3257" y="1382"/>
                <a:ext cx="13" cy="5"/>
              </a:xfrm>
              <a:custGeom>
                <a:avLst/>
                <a:gdLst>
                  <a:gd name="T0" fmla="*/ 0 w 108"/>
                  <a:gd name="T1" fmla="*/ 0 h 45"/>
                  <a:gd name="T2" fmla="*/ 0 w 108"/>
                  <a:gd name="T3" fmla="*/ 0 h 45"/>
                  <a:gd name="T4" fmla="*/ 0 w 108"/>
                  <a:gd name="T5" fmla="*/ 0 h 45"/>
                  <a:gd name="T6" fmla="*/ 0 w 108"/>
                  <a:gd name="T7" fmla="*/ 0 h 45"/>
                  <a:gd name="T8" fmla="*/ 0 w 108"/>
                  <a:gd name="T9" fmla="*/ 0 h 45"/>
                  <a:gd name="T10" fmla="*/ 0 w 108"/>
                  <a:gd name="T11" fmla="*/ 0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45">
                    <a:moveTo>
                      <a:pt x="0" y="6"/>
                    </a:moveTo>
                    <a:lnTo>
                      <a:pt x="0" y="39"/>
                    </a:lnTo>
                    <a:lnTo>
                      <a:pt x="108" y="45"/>
                    </a:lnTo>
                    <a:lnTo>
                      <a:pt x="105" y="18"/>
                    </a:lnTo>
                    <a:lnTo>
                      <a:pt x="42" y="0"/>
                    </a:lnTo>
                    <a:lnTo>
                      <a:pt x="0" y="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87" name="Line 1196"/>
              <p:cNvSpPr>
                <a:spLocks noChangeShapeType="1"/>
              </p:cNvSpPr>
              <p:nvPr/>
            </p:nvSpPr>
            <p:spPr bwMode="auto">
              <a:xfrm>
                <a:off x="3455" y="1331"/>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88" name="Line 1197"/>
              <p:cNvSpPr>
                <a:spLocks noChangeShapeType="1"/>
              </p:cNvSpPr>
              <p:nvPr/>
            </p:nvSpPr>
            <p:spPr bwMode="auto">
              <a:xfrm>
                <a:off x="3514" y="1331"/>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89" name="Line 1198"/>
              <p:cNvSpPr>
                <a:spLocks noChangeShapeType="1"/>
              </p:cNvSpPr>
              <p:nvPr/>
            </p:nvSpPr>
            <p:spPr bwMode="auto">
              <a:xfrm flipV="1">
                <a:off x="3497" y="945"/>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78990" name="Line 1199"/>
              <p:cNvSpPr>
                <a:spLocks noChangeShapeType="1"/>
              </p:cNvSpPr>
              <p:nvPr/>
            </p:nvSpPr>
            <p:spPr bwMode="auto">
              <a:xfrm>
                <a:off x="3120" y="2157"/>
                <a:ext cx="71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78991" name="Rectangle 1200"/>
              <p:cNvSpPr>
                <a:spLocks noChangeArrowheads="1"/>
              </p:cNvSpPr>
              <p:nvPr/>
            </p:nvSpPr>
            <p:spPr bwMode="auto">
              <a:xfrm>
                <a:off x="3412" y="1704"/>
                <a:ext cx="34" cy="1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8992" name="Rectangle 1201"/>
              <p:cNvSpPr>
                <a:spLocks noChangeArrowheads="1"/>
              </p:cNvSpPr>
              <p:nvPr/>
            </p:nvSpPr>
            <p:spPr bwMode="auto">
              <a:xfrm>
                <a:off x="3504" y="1704"/>
                <a:ext cx="34" cy="1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8993" name="Rectangle 1202"/>
              <p:cNvSpPr>
                <a:spLocks noChangeArrowheads="1"/>
              </p:cNvSpPr>
              <p:nvPr/>
            </p:nvSpPr>
            <p:spPr bwMode="auto">
              <a:xfrm>
                <a:off x="3376" y="2052"/>
                <a:ext cx="34" cy="1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8994" name="Rectangle 1203"/>
              <p:cNvSpPr>
                <a:spLocks noChangeArrowheads="1"/>
              </p:cNvSpPr>
              <p:nvPr/>
            </p:nvSpPr>
            <p:spPr bwMode="auto">
              <a:xfrm>
                <a:off x="3524" y="2052"/>
                <a:ext cx="34" cy="1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sp>
          <p:nvSpPr>
            <p:cNvPr id="77833" name="Oval 1204"/>
            <p:cNvSpPr>
              <a:spLocks noChangeArrowheads="1"/>
            </p:cNvSpPr>
            <p:nvPr/>
          </p:nvSpPr>
          <p:spPr bwMode="auto">
            <a:xfrm>
              <a:off x="1593" y="883"/>
              <a:ext cx="933" cy="966"/>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nvGrpSpPr>
            <p:cNvPr id="77834" name="Group 1205"/>
            <p:cNvGrpSpPr>
              <a:grpSpLocks/>
            </p:cNvGrpSpPr>
            <p:nvPr/>
          </p:nvGrpSpPr>
          <p:grpSpPr bwMode="auto">
            <a:xfrm>
              <a:off x="2013" y="1132"/>
              <a:ext cx="96" cy="279"/>
              <a:chOff x="3959" y="1234"/>
              <a:chExt cx="98" cy="262"/>
            </a:xfrm>
          </p:grpSpPr>
          <p:sp>
            <p:nvSpPr>
              <p:cNvPr id="77870" name="AutoShape 1206"/>
              <p:cNvSpPr>
                <a:spLocks noChangeArrowheads="1"/>
              </p:cNvSpPr>
              <p:nvPr/>
            </p:nvSpPr>
            <p:spPr bwMode="auto">
              <a:xfrm>
                <a:off x="3959" y="1300"/>
                <a:ext cx="98"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71" name="Line 1207"/>
              <p:cNvSpPr>
                <a:spLocks noChangeShapeType="1"/>
              </p:cNvSpPr>
              <p:nvPr/>
            </p:nvSpPr>
            <p:spPr bwMode="auto">
              <a:xfrm>
                <a:off x="4008" y="1234"/>
                <a:ext cx="0" cy="2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77872" name="AutoShape 1208"/>
              <p:cNvSpPr>
                <a:spLocks noChangeArrowheads="1"/>
              </p:cNvSpPr>
              <p:nvPr/>
            </p:nvSpPr>
            <p:spPr bwMode="auto">
              <a:xfrm>
                <a:off x="3959" y="1268"/>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73" name="AutoShape 1209"/>
              <p:cNvSpPr>
                <a:spLocks noChangeArrowheads="1"/>
              </p:cNvSpPr>
              <p:nvPr/>
            </p:nvSpPr>
            <p:spPr bwMode="auto">
              <a:xfrm>
                <a:off x="3992" y="1464"/>
                <a:ext cx="32" cy="32"/>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74" name="AutoShape 1210"/>
              <p:cNvSpPr>
                <a:spLocks noChangeArrowheads="1"/>
              </p:cNvSpPr>
              <p:nvPr/>
            </p:nvSpPr>
            <p:spPr bwMode="auto">
              <a:xfrm>
                <a:off x="3959" y="1334"/>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75" name="AutoShape 1211"/>
              <p:cNvSpPr>
                <a:spLocks noChangeArrowheads="1"/>
              </p:cNvSpPr>
              <p:nvPr/>
            </p:nvSpPr>
            <p:spPr bwMode="auto">
              <a:xfrm>
                <a:off x="3959" y="1366"/>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76" name="AutoShape 1212"/>
              <p:cNvSpPr>
                <a:spLocks noChangeArrowheads="1"/>
              </p:cNvSpPr>
              <p:nvPr/>
            </p:nvSpPr>
            <p:spPr bwMode="auto">
              <a:xfrm>
                <a:off x="3959" y="1398"/>
                <a:ext cx="98"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pic>
          <p:nvPicPr>
            <p:cNvPr id="77835" name="Picture 1213" descr="nn025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37" y="565"/>
              <a:ext cx="26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6" name="Oval 1214"/>
            <p:cNvSpPr>
              <a:spLocks noChangeArrowheads="1"/>
            </p:cNvSpPr>
            <p:nvPr/>
          </p:nvSpPr>
          <p:spPr bwMode="auto">
            <a:xfrm>
              <a:off x="1593" y="1460"/>
              <a:ext cx="933" cy="966"/>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nvGrpSpPr>
            <p:cNvPr id="77837" name="Group 1215"/>
            <p:cNvGrpSpPr>
              <a:grpSpLocks/>
            </p:cNvGrpSpPr>
            <p:nvPr/>
          </p:nvGrpSpPr>
          <p:grpSpPr bwMode="auto">
            <a:xfrm>
              <a:off x="2013" y="1709"/>
              <a:ext cx="96" cy="279"/>
              <a:chOff x="3959" y="1234"/>
              <a:chExt cx="98" cy="262"/>
            </a:xfrm>
          </p:grpSpPr>
          <p:sp>
            <p:nvSpPr>
              <p:cNvPr id="77863" name="AutoShape 1216"/>
              <p:cNvSpPr>
                <a:spLocks noChangeArrowheads="1"/>
              </p:cNvSpPr>
              <p:nvPr/>
            </p:nvSpPr>
            <p:spPr bwMode="auto">
              <a:xfrm>
                <a:off x="3959" y="1300"/>
                <a:ext cx="98"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64" name="Line 1217"/>
              <p:cNvSpPr>
                <a:spLocks noChangeShapeType="1"/>
              </p:cNvSpPr>
              <p:nvPr/>
            </p:nvSpPr>
            <p:spPr bwMode="auto">
              <a:xfrm>
                <a:off x="4008" y="1234"/>
                <a:ext cx="0" cy="2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77865" name="AutoShape 1218"/>
              <p:cNvSpPr>
                <a:spLocks noChangeArrowheads="1"/>
              </p:cNvSpPr>
              <p:nvPr/>
            </p:nvSpPr>
            <p:spPr bwMode="auto">
              <a:xfrm>
                <a:off x="3959" y="1268"/>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66" name="AutoShape 1219"/>
              <p:cNvSpPr>
                <a:spLocks noChangeArrowheads="1"/>
              </p:cNvSpPr>
              <p:nvPr/>
            </p:nvSpPr>
            <p:spPr bwMode="auto">
              <a:xfrm>
                <a:off x="3992" y="1464"/>
                <a:ext cx="32" cy="32"/>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67" name="AutoShape 1220"/>
              <p:cNvSpPr>
                <a:spLocks noChangeArrowheads="1"/>
              </p:cNvSpPr>
              <p:nvPr/>
            </p:nvSpPr>
            <p:spPr bwMode="auto">
              <a:xfrm>
                <a:off x="3959" y="1334"/>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68" name="AutoShape 1221"/>
              <p:cNvSpPr>
                <a:spLocks noChangeArrowheads="1"/>
              </p:cNvSpPr>
              <p:nvPr/>
            </p:nvSpPr>
            <p:spPr bwMode="auto">
              <a:xfrm>
                <a:off x="3959" y="1366"/>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69" name="AutoShape 1222"/>
              <p:cNvSpPr>
                <a:spLocks noChangeArrowheads="1"/>
              </p:cNvSpPr>
              <p:nvPr/>
            </p:nvSpPr>
            <p:spPr bwMode="auto">
              <a:xfrm>
                <a:off x="3959" y="1398"/>
                <a:ext cx="98"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sp>
          <p:nvSpPr>
            <p:cNvPr id="77838" name="Oval 1223"/>
            <p:cNvSpPr>
              <a:spLocks noChangeArrowheads="1"/>
            </p:cNvSpPr>
            <p:nvPr/>
          </p:nvSpPr>
          <p:spPr bwMode="auto">
            <a:xfrm>
              <a:off x="1593" y="2018"/>
              <a:ext cx="933" cy="966"/>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39" name="Oval 1224"/>
            <p:cNvSpPr>
              <a:spLocks noChangeArrowheads="1"/>
            </p:cNvSpPr>
            <p:nvPr/>
          </p:nvSpPr>
          <p:spPr bwMode="auto">
            <a:xfrm>
              <a:off x="1861" y="2297"/>
              <a:ext cx="373" cy="406"/>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nvGrpSpPr>
            <p:cNvPr id="77840" name="Group 1225"/>
            <p:cNvGrpSpPr>
              <a:grpSpLocks/>
            </p:cNvGrpSpPr>
            <p:nvPr/>
          </p:nvGrpSpPr>
          <p:grpSpPr bwMode="auto">
            <a:xfrm>
              <a:off x="2013" y="2267"/>
              <a:ext cx="96" cy="278"/>
              <a:chOff x="3959" y="1234"/>
              <a:chExt cx="98" cy="262"/>
            </a:xfrm>
          </p:grpSpPr>
          <p:sp>
            <p:nvSpPr>
              <p:cNvPr id="77856" name="AutoShape 1226"/>
              <p:cNvSpPr>
                <a:spLocks noChangeArrowheads="1"/>
              </p:cNvSpPr>
              <p:nvPr/>
            </p:nvSpPr>
            <p:spPr bwMode="auto">
              <a:xfrm>
                <a:off x="3959" y="1300"/>
                <a:ext cx="98"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57" name="Line 1227"/>
              <p:cNvSpPr>
                <a:spLocks noChangeShapeType="1"/>
              </p:cNvSpPr>
              <p:nvPr/>
            </p:nvSpPr>
            <p:spPr bwMode="auto">
              <a:xfrm>
                <a:off x="4008" y="1234"/>
                <a:ext cx="0" cy="2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77858" name="AutoShape 1228"/>
              <p:cNvSpPr>
                <a:spLocks noChangeArrowheads="1"/>
              </p:cNvSpPr>
              <p:nvPr/>
            </p:nvSpPr>
            <p:spPr bwMode="auto">
              <a:xfrm>
                <a:off x="3959" y="1268"/>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59" name="AutoShape 1229"/>
              <p:cNvSpPr>
                <a:spLocks noChangeArrowheads="1"/>
              </p:cNvSpPr>
              <p:nvPr/>
            </p:nvSpPr>
            <p:spPr bwMode="auto">
              <a:xfrm>
                <a:off x="3992" y="1464"/>
                <a:ext cx="32" cy="32"/>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60" name="AutoShape 1230"/>
              <p:cNvSpPr>
                <a:spLocks noChangeArrowheads="1"/>
              </p:cNvSpPr>
              <p:nvPr/>
            </p:nvSpPr>
            <p:spPr bwMode="auto">
              <a:xfrm>
                <a:off x="3959" y="1334"/>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61" name="AutoShape 1231"/>
              <p:cNvSpPr>
                <a:spLocks noChangeArrowheads="1"/>
              </p:cNvSpPr>
              <p:nvPr/>
            </p:nvSpPr>
            <p:spPr bwMode="auto">
              <a:xfrm>
                <a:off x="3959" y="1366"/>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62" name="AutoShape 1232"/>
              <p:cNvSpPr>
                <a:spLocks noChangeArrowheads="1"/>
              </p:cNvSpPr>
              <p:nvPr/>
            </p:nvSpPr>
            <p:spPr bwMode="auto">
              <a:xfrm>
                <a:off x="3959" y="1398"/>
                <a:ext cx="98"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sp>
          <p:nvSpPr>
            <p:cNvPr id="77841" name="Oval 1233"/>
            <p:cNvSpPr>
              <a:spLocks noChangeArrowheads="1"/>
            </p:cNvSpPr>
            <p:nvPr/>
          </p:nvSpPr>
          <p:spPr bwMode="auto">
            <a:xfrm>
              <a:off x="1861" y="1181"/>
              <a:ext cx="373" cy="407"/>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42" name="Oval 1234"/>
            <p:cNvSpPr>
              <a:spLocks noChangeArrowheads="1"/>
            </p:cNvSpPr>
            <p:nvPr/>
          </p:nvSpPr>
          <p:spPr bwMode="auto">
            <a:xfrm>
              <a:off x="1861" y="1739"/>
              <a:ext cx="373" cy="407"/>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43" name="Rectangle 1235"/>
            <p:cNvSpPr>
              <a:spLocks noChangeArrowheads="1"/>
            </p:cNvSpPr>
            <p:nvPr/>
          </p:nvSpPr>
          <p:spPr bwMode="auto">
            <a:xfrm flipH="1">
              <a:off x="1284" y="1061"/>
              <a:ext cx="19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77844" name="Freeform 1236"/>
            <p:cNvSpPr>
              <a:spLocks/>
            </p:cNvSpPr>
            <p:nvPr/>
          </p:nvSpPr>
          <p:spPr bwMode="auto">
            <a:xfrm flipH="1">
              <a:off x="1152" y="1159"/>
              <a:ext cx="193" cy="476"/>
            </a:xfrm>
            <a:custGeom>
              <a:avLst/>
              <a:gdLst>
                <a:gd name="T0" fmla="*/ 0 w 3557"/>
                <a:gd name="T1" fmla="*/ 0 h 8093"/>
                <a:gd name="T2" fmla="*/ 0 w 3557"/>
                <a:gd name="T3" fmla="*/ 0 h 8093"/>
                <a:gd name="T4" fmla="*/ 0 w 3557"/>
                <a:gd name="T5" fmla="*/ 0 h 8093"/>
                <a:gd name="T6" fmla="*/ 0 w 3557"/>
                <a:gd name="T7" fmla="*/ 0 h 8093"/>
                <a:gd name="T8" fmla="*/ 0 w 3557"/>
                <a:gd name="T9" fmla="*/ 0 h 8093"/>
                <a:gd name="T10" fmla="*/ 0 w 3557"/>
                <a:gd name="T11" fmla="*/ 0 h 8093"/>
                <a:gd name="T12" fmla="*/ 0 w 3557"/>
                <a:gd name="T13" fmla="*/ 0 h 8093"/>
                <a:gd name="T14" fmla="*/ 0 w 3557"/>
                <a:gd name="T15" fmla="*/ 0 h 8093"/>
                <a:gd name="T16" fmla="*/ 0 w 3557"/>
                <a:gd name="T17" fmla="*/ 0 h 8093"/>
                <a:gd name="T18" fmla="*/ 0 w 3557"/>
                <a:gd name="T19" fmla="*/ 0 h 8093"/>
                <a:gd name="T20" fmla="*/ 0 w 3557"/>
                <a:gd name="T21" fmla="*/ 0 h 8093"/>
                <a:gd name="T22" fmla="*/ 0 w 3557"/>
                <a:gd name="T23" fmla="*/ 0 h 8093"/>
                <a:gd name="T24" fmla="*/ 0 w 3557"/>
                <a:gd name="T25" fmla="*/ 0 h 8093"/>
                <a:gd name="T26" fmla="*/ 0 w 3557"/>
                <a:gd name="T27" fmla="*/ 0 h 8093"/>
                <a:gd name="T28" fmla="*/ 0 w 3557"/>
                <a:gd name="T29" fmla="*/ 0 h 8093"/>
                <a:gd name="T30" fmla="*/ 0 w 3557"/>
                <a:gd name="T31" fmla="*/ 0 h 8093"/>
                <a:gd name="T32" fmla="*/ 0 w 3557"/>
                <a:gd name="T33" fmla="*/ 0 h 8093"/>
                <a:gd name="T34" fmla="*/ 0 w 3557"/>
                <a:gd name="T35" fmla="*/ 0 h 8093"/>
                <a:gd name="T36" fmla="*/ 0 w 3557"/>
                <a:gd name="T37" fmla="*/ 0 h 8093"/>
                <a:gd name="T38" fmla="*/ 0 w 3557"/>
                <a:gd name="T39" fmla="*/ 0 h 8093"/>
                <a:gd name="T40" fmla="*/ 0 w 3557"/>
                <a:gd name="T41" fmla="*/ 0 h 8093"/>
                <a:gd name="T42" fmla="*/ 0 w 3557"/>
                <a:gd name="T43" fmla="*/ 0 h 8093"/>
                <a:gd name="T44" fmla="*/ 0 w 3557"/>
                <a:gd name="T45" fmla="*/ 0 h 8093"/>
                <a:gd name="T46" fmla="*/ 0 w 3557"/>
                <a:gd name="T47" fmla="*/ 0 h 8093"/>
                <a:gd name="T48" fmla="*/ 0 w 3557"/>
                <a:gd name="T49" fmla="*/ 0 h 8093"/>
                <a:gd name="T50" fmla="*/ 0 w 3557"/>
                <a:gd name="T51" fmla="*/ 0 h 8093"/>
                <a:gd name="T52" fmla="*/ 0 w 3557"/>
                <a:gd name="T53" fmla="*/ 0 h 8093"/>
                <a:gd name="T54" fmla="*/ 0 w 3557"/>
                <a:gd name="T55" fmla="*/ 0 h 8093"/>
                <a:gd name="T56" fmla="*/ 0 w 3557"/>
                <a:gd name="T57" fmla="*/ 0 h 8093"/>
                <a:gd name="T58" fmla="*/ 0 w 3557"/>
                <a:gd name="T59" fmla="*/ 0 h 8093"/>
                <a:gd name="T60" fmla="*/ 0 w 3557"/>
                <a:gd name="T61" fmla="*/ 0 h 8093"/>
                <a:gd name="T62" fmla="*/ 0 w 3557"/>
                <a:gd name="T63" fmla="*/ 0 h 8093"/>
                <a:gd name="T64" fmla="*/ 0 w 3557"/>
                <a:gd name="T65" fmla="*/ 0 h 8093"/>
                <a:gd name="T66" fmla="*/ 0 w 3557"/>
                <a:gd name="T67" fmla="*/ 0 h 8093"/>
                <a:gd name="T68" fmla="*/ 0 w 3557"/>
                <a:gd name="T69" fmla="*/ 0 h 8093"/>
                <a:gd name="T70" fmla="*/ 0 w 3557"/>
                <a:gd name="T71" fmla="*/ 0 h 8093"/>
                <a:gd name="T72" fmla="*/ 0 w 3557"/>
                <a:gd name="T73" fmla="*/ 0 h 8093"/>
                <a:gd name="T74" fmla="*/ 0 w 3557"/>
                <a:gd name="T75" fmla="*/ 0 h 8093"/>
                <a:gd name="T76" fmla="*/ 0 w 3557"/>
                <a:gd name="T77" fmla="*/ 0 h 8093"/>
                <a:gd name="T78" fmla="*/ 0 w 3557"/>
                <a:gd name="T79" fmla="*/ 0 h 8093"/>
                <a:gd name="T80" fmla="*/ 0 w 3557"/>
                <a:gd name="T81" fmla="*/ 0 h 8093"/>
                <a:gd name="T82" fmla="*/ 0 w 3557"/>
                <a:gd name="T83" fmla="*/ 0 h 8093"/>
                <a:gd name="T84" fmla="*/ 0 w 3557"/>
                <a:gd name="T85" fmla="*/ 0 h 8093"/>
                <a:gd name="T86" fmla="*/ 0 w 3557"/>
                <a:gd name="T87" fmla="*/ 0 h 8093"/>
                <a:gd name="T88" fmla="*/ 0 w 3557"/>
                <a:gd name="T89" fmla="*/ 0 h 8093"/>
                <a:gd name="T90" fmla="*/ 0 w 3557"/>
                <a:gd name="T91" fmla="*/ 0 h 8093"/>
                <a:gd name="T92" fmla="*/ 0 w 3557"/>
                <a:gd name="T93" fmla="*/ 0 h 8093"/>
                <a:gd name="T94" fmla="*/ 0 w 3557"/>
                <a:gd name="T95" fmla="*/ 0 h 8093"/>
                <a:gd name="T96" fmla="*/ 0 w 3557"/>
                <a:gd name="T97" fmla="*/ 0 h 8093"/>
                <a:gd name="T98" fmla="*/ 0 w 3557"/>
                <a:gd name="T99" fmla="*/ 0 h 8093"/>
                <a:gd name="T100" fmla="*/ 0 w 3557"/>
                <a:gd name="T101" fmla="*/ 0 h 8093"/>
                <a:gd name="T102" fmla="*/ 0 w 3557"/>
                <a:gd name="T103" fmla="*/ 0 h 8093"/>
                <a:gd name="T104" fmla="*/ 0 w 3557"/>
                <a:gd name="T105" fmla="*/ 0 h 8093"/>
                <a:gd name="T106" fmla="*/ 0 w 3557"/>
                <a:gd name="T107" fmla="*/ 0 h 8093"/>
                <a:gd name="T108" fmla="*/ 0 w 3557"/>
                <a:gd name="T109" fmla="*/ 0 h 8093"/>
                <a:gd name="T110" fmla="*/ 0 w 3557"/>
                <a:gd name="T111" fmla="*/ 0 h 8093"/>
                <a:gd name="T112" fmla="*/ 0 w 3557"/>
                <a:gd name="T113" fmla="*/ 0 h 8093"/>
                <a:gd name="T114" fmla="*/ 0 w 3557"/>
                <a:gd name="T115" fmla="*/ 0 h 8093"/>
                <a:gd name="T116" fmla="*/ 0 w 3557"/>
                <a:gd name="T117" fmla="*/ 0 h 8093"/>
                <a:gd name="T118" fmla="*/ 0 w 3557"/>
                <a:gd name="T119" fmla="*/ 0 h 80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57" h="8093">
                  <a:moveTo>
                    <a:pt x="1347" y="8093"/>
                  </a:moveTo>
                  <a:lnTo>
                    <a:pt x="1371" y="8093"/>
                  </a:lnTo>
                  <a:lnTo>
                    <a:pt x="1394" y="8093"/>
                  </a:lnTo>
                  <a:lnTo>
                    <a:pt x="1418" y="8092"/>
                  </a:lnTo>
                  <a:lnTo>
                    <a:pt x="1441" y="8092"/>
                  </a:lnTo>
                  <a:lnTo>
                    <a:pt x="1464" y="8091"/>
                  </a:lnTo>
                  <a:lnTo>
                    <a:pt x="1488" y="8090"/>
                  </a:lnTo>
                  <a:lnTo>
                    <a:pt x="1512" y="8089"/>
                  </a:lnTo>
                  <a:lnTo>
                    <a:pt x="1536" y="8088"/>
                  </a:lnTo>
                  <a:lnTo>
                    <a:pt x="1558" y="8087"/>
                  </a:lnTo>
                  <a:lnTo>
                    <a:pt x="1582" y="8085"/>
                  </a:lnTo>
                  <a:lnTo>
                    <a:pt x="1606" y="8083"/>
                  </a:lnTo>
                  <a:lnTo>
                    <a:pt x="1630" y="8082"/>
                  </a:lnTo>
                  <a:lnTo>
                    <a:pt x="1653" y="8080"/>
                  </a:lnTo>
                  <a:lnTo>
                    <a:pt x="1677" y="8078"/>
                  </a:lnTo>
                  <a:lnTo>
                    <a:pt x="1700" y="8075"/>
                  </a:lnTo>
                  <a:lnTo>
                    <a:pt x="1724" y="8073"/>
                  </a:lnTo>
                  <a:lnTo>
                    <a:pt x="1747" y="8070"/>
                  </a:lnTo>
                  <a:lnTo>
                    <a:pt x="1771" y="8068"/>
                  </a:lnTo>
                  <a:lnTo>
                    <a:pt x="1795" y="8065"/>
                  </a:lnTo>
                  <a:lnTo>
                    <a:pt x="1819" y="8062"/>
                  </a:lnTo>
                  <a:lnTo>
                    <a:pt x="1844" y="8059"/>
                  </a:lnTo>
                  <a:lnTo>
                    <a:pt x="1867" y="8055"/>
                  </a:lnTo>
                  <a:lnTo>
                    <a:pt x="1891" y="8051"/>
                  </a:lnTo>
                  <a:lnTo>
                    <a:pt x="1915" y="8048"/>
                  </a:lnTo>
                  <a:lnTo>
                    <a:pt x="1939" y="8044"/>
                  </a:lnTo>
                  <a:lnTo>
                    <a:pt x="1964" y="8040"/>
                  </a:lnTo>
                  <a:lnTo>
                    <a:pt x="1987" y="8036"/>
                  </a:lnTo>
                  <a:lnTo>
                    <a:pt x="2012" y="8032"/>
                  </a:lnTo>
                  <a:lnTo>
                    <a:pt x="2036" y="8028"/>
                  </a:lnTo>
                  <a:lnTo>
                    <a:pt x="2061" y="8024"/>
                  </a:lnTo>
                  <a:lnTo>
                    <a:pt x="2084" y="8020"/>
                  </a:lnTo>
                  <a:lnTo>
                    <a:pt x="2109" y="8015"/>
                  </a:lnTo>
                  <a:lnTo>
                    <a:pt x="2126" y="7997"/>
                  </a:lnTo>
                  <a:lnTo>
                    <a:pt x="2138" y="7978"/>
                  </a:lnTo>
                  <a:lnTo>
                    <a:pt x="2148" y="7955"/>
                  </a:lnTo>
                  <a:lnTo>
                    <a:pt x="2153" y="7931"/>
                  </a:lnTo>
                  <a:lnTo>
                    <a:pt x="2156" y="7905"/>
                  </a:lnTo>
                  <a:lnTo>
                    <a:pt x="2157" y="7879"/>
                  </a:lnTo>
                  <a:lnTo>
                    <a:pt x="2157" y="7851"/>
                  </a:lnTo>
                  <a:lnTo>
                    <a:pt x="2155" y="7822"/>
                  </a:lnTo>
                  <a:lnTo>
                    <a:pt x="2141" y="7768"/>
                  </a:lnTo>
                  <a:lnTo>
                    <a:pt x="2130" y="7715"/>
                  </a:lnTo>
                  <a:lnTo>
                    <a:pt x="2120" y="7662"/>
                  </a:lnTo>
                  <a:lnTo>
                    <a:pt x="2109" y="7609"/>
                  </a:lnTo>
                  <a:lnTo>
                    <a:pt x="2096" y="7557"/>
                  </a:lnTo>
                  <a:lnTo>
                    <a:pt x="2079" y="7505"/>
                  </a:lnTo>
                  <a:lnTo>
                    <a:pt x="2058" y="7452"/>
                  </a:lnTo>
                  <a:lnTo>
                    <a:pt x="2030" y="7398"/>
                  </a:lnTo>
                  <a:lnTo>
                    <a:pt x="2009" y="7320"/>
                  </a:lnTo>
                  <a:lnTo>
                    <a:pt x="1995" y="7240"/>
                  </a:lnTo>
                  <a:lnTo>
                    <a:pt x="1984" y="7160"/>
                  </a:lnTo>
                  <a:lnTo>
                    <a:pt x="1978" y="7080"/>
                  </a:lnTo>
                  <a:lnTo>
                    <a:pt x="1974" y="6999"/>
                  </a:lnTo>
                  <a:lnTo>
                    <a:pt x="1973" y="6917"/>
                  </a:lnTo>
                  <a:lnTo>
                    <a:pt x="1972" y="6836"/>
                  </a:lnTo>
                  <a:lnTo>
                    <a:pt x="1972" y="6756"/>
                  </a:lnTo>
                  <a:lnTo>
                    <a:pt x="1971" y="6676"/>
                  </a:lnTo>
                  <a:lnTo>
                    <a:pt x="1968" y="6596"/>
                  </a:lnTo>
                  <a:lnTo>
                    <a:pt x="1962" y="6519"/>
                  </a:lnTo>
                  <a:lnTo>
                    <a:pt x="1954" y="6442"/>
                  </a:lnTo>
                  <a:lnTo>
                    <a:pt x="1942" y="6366"/>
                  </a:lnTo>
                  <a:lnTo>
                    <a:pt x="1924" y="6293"/>
                  </a:lnTo>
                  <a:lnTo>
                    <a:pt x="1900" y="6220"/>
                  </a:lnTo>
                  <a:lnTo>
                    <a:pt x="1870" y="6151"/>
                  </a:lnTo>
                  <a:lnTo>
                    <a:pt x="1886" y="6089"/>
                  </a:lnTo>
                  <a:lnTo>
                    <a:pt x="1899" y="6029"/>
                  </a:lnTo>
                  <a:lnTo>
                    <a:pt x="1910" y="5971"/>
                  </a:lnTo>
                  <a:lnTo>
                    <a:pt x="1919" y="5912"/>
                  </a:lnTo>
                  <a:lnTo>
                    <a:pt x="1928" y="5853"/>
                  </a:lnTo>
                  <a:lnTo>
                    <a:pt x="1937" y="5794"/>
                  </a:lnTo>
                  <a:lnTo>
                    <a:pt x="1946" y="5734"/>
                  </a:lnTo>
                  <a:lnTo>
                    <a:pt x="1955" y="5672"/>
                  </a:lnTo>
                  <a:lnTo>
                    <a:pt x="1961" y="5665"/>
                  </a:lnTo>
                  <a:lnTo>
                    <a:pt x="1969" y="5659"/>
                  </a:lnTo>
                  <a:lnTo>
                    <a:pt x="1975" y="5653"/>
                  </a:lnTo>
                  <a:lnTo>
                    <a:pt x="1981" y="5648"/>
                  </a:lnTo>
                  <a:lnTo>
                    <a:pt x="1987" y="5643"/>
                  </a:lnTo>
                  <a:lnTo>
                    <a:pt x="1993" y="5638"/>
                  </a:lnTo>
                  <a:lnTo>
                    <a:pt x="2001" y="5633"/>
                  </a:lnTo>
                  <a:lnTo>
                    <a:pt x="2007" y="5626"/>
                  </a:lnTo>
                  <a:lnTo>
                    <a:pt x="2092" y="5256"/>
                  </a:lnTo>
                  <a:lnTo>
                    <a:pt x="2093" y="5254"/>
                  </a:lnTo>
                  <a:lnTo>
                    <a:pt x="2096" y="5252"/>
                  </a:lnTo>
                  <a:lnTo>
                    <a:pt x="2102" y="5252"/>
                  </a:lnTo>
                  <a:lnTo>
                    <a:pt x="2109" y="5252"/>
                  </a:lnTo>
                  <a:lnTo>
                    <a:pt x="2127" y="5272"/>
                  </a:lnTo>
                  <a:lnTo>
                    <a:pt x="2144" y="5293"/>
                  </a:lnTo>
                  <a:lnTo>
                    <a:pt x="2160" y="5315"/>
                  </a:lnTo>
                  <a:lnTo>
                    <a:pt x="2175" y="5337"/>
                  </a:lnTo>
                  <a:lnTo>
                    <a:pt x="2192" y="5361"/>
                  </a:lnTo>
                  <a:lnTo>
                    <a:pt x="2210" y="5382"/>
                  </a:lnTo>
                  <a:lnTo>
                    <a:pt x="2229" y="5404"/>
                  </a:lnTo>
                  <a:lnTo>
                    <a:pt x="2251" y="5423"/>
                  </a:lnTo>
                  <a:lnTo>
                    <a:pt x="2273" y="5492"/>
                  </a:lnTo>
                  <a:lnTo>
                    <a:pt x="2288" y="5561"/>
                  </a:lnTo>
                  <a:lnTo>
                    <a:pt x="2298" y="5629"/>
                  </a:lnTo>
                  <a:lnTo>
                    <a:pt x="2307" y="5698"/>
                  </a:lnTo>
                  <a:lnTo>
                    <a:pt x="2315" y="5766"/>
                  </a:lnTo>
                  <a:lnTo>
                    <a:pt x="2325" y="5835"/>
                  </a:lnTo>
                  <a:lnTo>
                    <a:pt x="2339" y="5901"/>
                  </a:lnTo>
                  <a:lnTo>
                    <a:pt x="2358" y="5968"/>
                  </a:lnTo>
                  <a:lnTo>
                    <a:pt x="2388" y="6031"/>
                  </a:lnTo>
                  <a:lnTo>
                    <a:pt x="2413" y="6096"/>
                  </a:lnTo>
                  <a:lnTo>
                    <a:pt x="2434" y="6165"/>
                  </a:lnTo>
                  <a:lnTo>
                    <a:pt x="2452" y="6235"/>
                  </a:lnTo>
                  <a:lnTo>
                    <a:pt x="2469" y="6306"/>
                  </a:lnTo>
                  <a:lnTo>
                    <a:pt x="2483" y="6376"/>
                  </a:lnTo>
                  <a:lnTo>
                    <a:pt x="2498" y="6446"/>
                  </a:lnTo>
                  <a:lnTo>
                    <a:pt x="2512" y="6512"/>
                  </a:lnTo>
                  <a:lnTo>
                    <a:pt x="2524" y="6545"/>
                  </a:lnTo>
                  <a:lnTo>
                    <a:pt x="2533" y="6579"/>
                  </a:lnTo>
                  <a:lnTo>
                    <a:pt x="2540" y="6614"/>
                  </a:lnTo>
                  <a:lnTo>
                    <a:pt x="2548" y="6648"/>
                  </a:lnTo>
                  <a:lnTo>
                    <a:pt x="2555" y="6683"/>
                  </a:lnTo>
                  <a:lnTo>
                    <a:pt x="2563" y="6718"/>
                  </a:lnTo>
                  <a:lnTo>
                    <a:pt x="2572" y="6752"/>
                  </a:lnTo>
                  <a:lnTo>
                    <a:pt x="2586" y="6783"/>
                  </a:lnTo>
                  <a:lnTo>
                    <a:pt x="2600" y="6849"/>
                  </a:lnTo>
                  <a:lnTo>
                    <a:pt x="2617" y="6913"/>
                  </a:lnTo>
                  <a:lnTo>
                    <a:pt x="2636" y="6974"/>
                  </a:lnTo>
                  <a:lnTo>
                    <a:pt x="2657" y="7034"/>
                  </a:lnTo>
                  <a:lnTo>
                    <a:pt x="2681" y="7092"/>
                  </a:lnTo>
                  <a:lnTo>
                    <a:pt x="2706" y="7149"/>
                  </a:lnTo>
                  <a:lnTo>
                    <a:pt x="2732" y="7204"/>
                  </a:lnTo>
                  <a:lnTo>
                    <a:pt x="2759" y="7259"/>
                  </a:lnTo>
                  <a:lnTo>
                    <a:pt x="2787" y="7315"/>
                  </a:lnTo>
                  <a:lnTo>
                    <a:pt x="2816" y="7369"/>
                  </a:lnTo>
                  <a:lnTo>
                    <a:pt x="2845" y="7423"/>
                  </a:lnTo>
                  <a:lnTo>
                    <a:pt x="2873" y="7477"/>
                  </a:lnTo>
                  <a:lnTo>
                    <a:pt x="2902" y="7532"/>
                  </a:lnTo>
                  <a:lnTo>
                    <a:pt x="2930" y="7587"/>
                  </a:lnTo>
                  <a:lnTo>
                    <a:pt x="2958" y="7644"/>
                  </a:lnTo>
                  <a:lnTo>
                    <a:pt x="2984" y="7702"/>
                  </a:lnTo>
                  <a:lnTo>
                    <a:pt x="2992" y="7709"/>
                  </a:lnTo>
                  <a:lnTo>
                    <a:pt x="3000" y="7714"/>
                  </a:lnTo>
                  <a:lnTo>
                    <a:pt x="3009" y="7719"/>
                  </a:lnTo>
                  <a:lnTo>
                    <a:pt x="3017" y="7722"/>
                  </a:lnTo>
                  <a:lnTo>
                    <a:pt x="3025" y="7726"/>
                  </a:lnTo>
                  <a:lnTo>
                    <a:pt x="3032" y="7729"/>
                  </a:lnTo>
                  <a:lnTo>
                    <a:pt x="3040" y="7735"/>
                  </a:lnTo>
                  <a:lnTo>
                    <a:pt x="3047" y="7740"/>
                  </a:lnTo>
                  <a:lnTo>
                    <a:pt x="3041" y="7927"/>
                  </a:lnTo>
                  <a:lnTo>
                    <a:pt x="3041" y="7931"/>
                  </a:lnTo>
                  <a:lnTo>
                    <a:pt x="3042" y="7935"/>
                  </a:lnTo>
                  <a:lnTo>
                    <a:pt x="3044" y="7939"/>
                  </a:lnTo>
                  <a:lnTo>
                    <a:pt x="3047" y="7943"/>
                  </a:lnTo>
                  <a:lnTo>
                    <a:pt x="3073" y="7956"/>
                  </a:lnTo>
                  <a:lnTo>
                    <a:pt x="3099" y="7968"/>
                  </a:lnTo>
                  <a:lnTo>
                    <a:pt x="3124" y="7977"/>
                  </a:lnTo>
                  <a:lnTo>
                    <a:pt x="3150" y="7984"/>
                  </a:lnTo>
                  <a:lnTo>
                    <a:pt x="3176" y="7990"/>
                  </a:lnTo>
                  <a:lnTo>
                    <a:pt x="3202" y="7994"/>
                  </a:lnTo>
                  <a:lnTo>
                    <a:pt x="3229" y="7997"/>
                  </a:lnTo>
                  <a:lnTo>
                    <a:pt x="3255" y="7999"/>
                  </a:lnTo>
                  <a:lnTo>
                    <a:pt x="3281" y="7999"/>
                  </a:lnTo>
                  <a:lnTo>
                    <a:pt x="3307" y="7998"/>
                  </a:lnTo>
                  <a:lnTo>
                    <a:pt x="3334" y="7996"/>
                  </a:lnTo>
                  <a:lnTo>
                    <a:pt x="3360" y="7993"/>
                  </a:lnTo>
                  <a:lnTo>
                    <a:pt x="3387" y="7989"/>
                  </a:lnTo>
                  <a:lnTo>
                    <a:pt x="3414" y="7984"/>
                  </a:lnTo>
                  <a:lnTo>
                    <a:pt x="3440" y="7979"/>
                  </a:lnTo>
                  <a:lnTo>
                    <a:pt x="3467" y="7973"/>
                  </a:lnTo>
                  <a:lnTo>
                    <a:pt x="3557" y="7873"/>
                  </a:lnTo>
                  <a:lnTo>
                    <a:pt x="3557" y="7840"/>
                  </a:lnTo>
                  <a:lnTo>
                    <a:pt x="3376" y="7635"/>
                  </a:lnTo>
                  <a:lnTo>
                    <a:pt x="3379" y="7630"/>
                  </a:lnTo>
                  <a:lnTo>
                    <a:pt x="3385" y="7627"/>
                  </a:lnTo>
                  <a:lnTo>
                    <a:pt x="3390" y="7624"/>
                  </a:lnTo>
                  <a:lnTo>
                    <a:pt x="3393" y="7619"/>
                  </a:lnTo>
                  <a:lnTo>
                    <a:pt x="3382" y="7426"/>
                  </a:lnTo>
                  <a:lnTo>
                    <a:pt x="3363" y="7230"/>
                  </a:lnTo>
                  <a:lnTo>
                    <a:pt x="3341" y="7033"/>
                  </a:lnTo>
                  <a:lnTo>
                    <a:pt x="3319" y="6833"/>
                  </a:lnTo>
                  <a:lnTo>
                    <a:pt x="3299" y="6634"/>
                  </a:lnTo>
                  <a:lnTo>
                    <a:pt x="3286" y="6435"/>
                  </a:lnTo>
                  <a:lnTo>
                    <a:pt x="3281" y="6235"/>
                  </a:lnTo>
                  <a:lnTo>
                    <a:pt x="3291" y="6038"/>
                  </a:lnTo>
                  <a:lnTo>
                    <a:pt x="3274" y="5975"/>
                  </a:lnTo>
                  <a:lnTo>
                    <a:pt x="3254" y="5915"/>
                  </a:lnTo>
                  <a:lnTo>
                    <a:pt x="3231" y="5856"/>
                  </a:lnTo>
                  <a:lnTo>
                    <a:pt x="3209" y="5800"/>
                  </a:lnTo>
                  <a:lnTo>
                    <a:pt x="3191" y="5744"/>
                  </a:lnTo>
                  <a:lnTo>
                    <a:pt x="3178" y="5688"/>
                  </a:lnTo>
                  <a:lnTo>
                    <a:pt x="3175" y="5629"/>
                  </a:lnTo>
                  <a:lnTo>
                    <a:pt x="3183" y="5569"/>
                  </a:lnTo>
                  <a:lnTo>
                    <a:pt x="3173" y="5555"/>
                  </a:lnTo>
                  <a:lnTo>
                    <a:pt x="3167" y="5542"/>
                  </a:lnTo>
                  <a:lnTo>
                    <a:pt x="3162" y="5527"/>
                  </a:lnTo>
                  <a:lnTo>
                    <a:pt x="3154" y="5511"/>
                  </a:lnTo>
                  <a:lnTo>
                    <a:pt x="3139" y="5470"/>
                  </a:lnTo>
                  <a:lnTo>
                    <a:pt x="3127" y="5430"/>
                  </a:lnTo>
                  <a:lnTo>
                    <a:pt x="3118" y="5389"/>
                  </a:lnTo>
                  <a:lnTo>
                    <a:pt x="3111" y="5348"/>
                  </a:lnTo>
                  <a:lnTo>
                    <a:pt x="3105" y="5309"/>
                  </a:lnTo>
                  <a:lnTo>
                    <a:pt x="3097" y="5269"/>
                  </a:lnTo>
                  <a:lnTo>
                    <a:pt x="3090" y="5229"/>
                  </a:lnTo>
                  <a:lnTo>
                    <a:pt x="3081" y="5190"/>
                  </a:lnTo>
                  <a:lnTo>
                    <a:pt x="3080" y="5114"/>
                  </a:lnTo>
                  <a:lnTo>
                    <a:pt x="3074" y="5040"/>
                  </a:lnTo>
                  <a:lnTo>
                    <a:pt x="3064" y="4966"/>
                  </a:lnTo>
                  <a:lnTo>
                    <a:pt x="3052" y="4894"/>
                  </a:lnTo>
                  <a:lnTo>
                    <a:pt x="3040" y="4821"/>
                  </a:lnTo>
                  <a:lnTo>
                    <a:pt x="3026" y="4748"/>
                  </a:lnTo>
                  <a:lnTo>
                    <a:pt x="3015" y="4674"/>
                  </a:lnTo>
                  <a:lnTo>
                    <a:pt x="3007" y="4599"/>
                  </a:lnTo>
                  <a:lnTo>
                    <a:pt x="2999" y="4550"/>
                  </a:lnTo>
                  <a:lnTo>
                    <a:pt x="2989" y="4503"/>
                  </a:lnTo>
                  <a:lnTo>
                    <a:pt x="2977" y="4455"/>
                  </a:lnTo>
                  <a:lnTo>
                    <a:pt x="2963" y="4409"/>
                  </a:lnTo>
                  <a:lnTo>
                    <a:pt x="2950" y="4362"/>
                  </a:lnTo>
                  <a:lnTo>
                    <a:pt x="2934" y="4316"/>
                  </a:lnTo>
                  <a:lnTo>
                    <a:pt x="2920" y="4271"/>
                  </a:lnTo>
                  <a:lnTo>
                    <a:pt x="2905" y="4225"/>
                  </a:lnTo>
                  <a:lnTo>
                    <a:pt x="2892" y="4179"/>
                  </a:lnTo>
                  <a:lnTo>
                    <a:pt x="2879" y="4134"/>
                  </a:lnTo>
                  <a:lnTo>
                    <a:pt x="2869" y="4088"/>
                  </a:lnTo>
                  <a:lnTo>
                    <a:pt x="2861" y="4041"/>
                  </a:lnTo>
                  <a:lnTo>
                    <a:pt x="2855" y="3995"/>
                  </a:lnTo>
                  <a:lnTo>
                    <a:pt x="2852" y="3947"/>
                  </a:lnTo>
                  <a:lnTo>
                    <a:pt x="2854" y="3900"/>
                  </a:lnTo>
                  <a:lnTo>
                    <a:pt x="2859" y="3851"/>
                  </a:lnTo>
                  <a:lnTo>
                    <a:pt x="2854" y="3800"/>
                  </a:lnTo>
                  <a:lnTo>
                    <a:pt x="2839" y="3751"/>
                  </a:lnTo>
                  <a:lnTo>
                    <a:pt x="2820" y="3702"/>
                  </a:lnTo>
                  <a:lnTo>
                    <a:pt x="2801" y="3655"/>
                  </a:lnTo>
                  <a:lnTo>
                    <a:pt x="2783" y="3609"/>
                  </a:lnTo>
                  <a:lnTo>
                    <a:pt x="2773" y="3563"/>
                  </a:lnTo>
                  <a:lnTo>
                    <a:pt x="2772" y="3517"/>
                  </a:lnTo>
                  <a:lnTo>
                    <a:pt x="2785" y="3472"/>
                  </a:lnTo>
                  <a:lnTo>
                    <a:pt x="2798" y="3460"/>
                  </a:lnTo>
                  <a:lnTo>
                    <a:pt x="2809" y="3449"/>
                  </a:lnTo>
                  <a:lnTo>
                    <a:pt x="2819" y="3441"/>
                  </a:lnTo>
                  <a:lnTo>
                    <a:pt x="2830" y="3432"/>
                  </a:lnTo>
                  <a:lnTo>
                    <a:pt x="2839" y="3426"/>
                  </a:lnTo>
                  <a:lnTo>
                    <a:pt x="2847" y="3420"/>
                  </a:lnTo>
                  <a:lnTo>
                    <a:pt x="2857" y="3413"/>
                  </a:lnTo>
                  <a:lnTo>
                    <a:pt x="2865" y="3406"/>
                  </a:lnTo>
                  <a:lnTo>
                    <a:pt x="2870" y="3343"/>
                  </a:lnTo>
                  <a:lnTo>
                    <a:pt x="2871" y="3279"/>
                  </a:lnTo>
                  <a:lnTo>
                    <a:pt x="2867" y="3215"/>
                  </a:lnTo>
                  <a:lnTo>
                    <a:pt x="2861" y="3148"/>
                  </a:lnTo>
                  <a:lnTo>
                    <a:pt x="2852" y="3082"/>
                  </a:lnTo>
                  <a:lnTo>
                    <a:pt x="2843" y="3015"/>
                  </a:lnTo>
                  <a:lnTo>
                    <a:pt x="2834" y="2948"/>
                  </a:lnTo>
                  <a:lnTo>
                    <a:pt x="2827" y="2882"/>
                  </a:lnTo>
                  <a:lnTo>
                    <a:pt x="2821" y="2816"/>
                  </a:lnTo>
                  <a:lnTo>
                    <a:pt x="2819" y="2752"/>
                  </a:lnTo>
                  <a:lnTo>
                    <a:pt x="2824" y="2689"/>
                  </a:lnTo>
                  <a:lnTo>
                    <a:pt x="2833" y="2628"/>
                  </a:lnTo>
                  <a:lnTo>
                    <a:pt x="2848" y="2569"/>
                  </a:lnTo>
                  <a:lnTo>
                    <a:pt x="2873" y="2513"/>
                  </a:lnTo>
                  <a:lnTo>
                    <a:pt x="2906" y="2458"/>
                  </a:lnTo>
                  <a:lnTo>
                    <a:pt x="2950" y="2407"/>
                  </a:lnTo>
                  <a:lnTo>
                    <a:pt x="2974" y="2382"/>
                  </a:lnTo>
                  <a:lnTo>
                    <a:pt x="2996" y="2356"/>
                  </a:lnTo>
                  <a:lnTo>
                    <a:pt x="3018" y="2330"/>
                  </a:lnTo>
                  <a:lnTo>
                    <a:pt x="3037" y="2302"/>
                  </a:lnTo>
                  <a:lnTo>
                    <a:pt x="3055" y="2276"/>
                  </a:lnTo>
                  <a:lnTo>
                    <a:pt x="3072" y="2248"/>
                  </a:lnTo>
                  <a:lnTo>
                    <a:pt x="3088" y="2219"/>
                  </a:lnTo>
                  <a:lnTo>
                    <a:pt x="3105" y="2192"/>
                  </a:lnTo>
                  <a:lnTo>
                    <a:pt x="3120" y="2164"/>
                  </a:lnTo>
                  <a:lnTo>
                    <a:pt x="3137" y="2137"/>
                  </a:lnTo>
                  <a:lnTo>
                    <a:pt x="3153" y="2109"/>
                  </a:lnTo>
                  <a:lnTo>
                    <a:pt x="3170" y="2081"/>
                  </a:lnTo>
                  <a:lnTo>
                    <a:pt x="3188" y="2055"/>
                  </a:lnTo>
                  <a:lnTo>
                    <a:pt x="3207" y="2029"/>
                  </a:lnTo>
                  <a:lnTo>
                    <a:pt x="3228" y="2004"/>
                  </a:lnTo>
                  <a:lnTo>
                    <a:pt x="3250" y="1979"/>
                  </a:lnTo>
                  <a:lnTo>
                    <a:pt x="3267" y="1960"/>
                  </a:lnTo>
                  <a:lnTo>
                    <a:pt x="3283" y="1939"/>
                  </a:lnTo>
                  <a:lnTo>
                    <a:pt x="3299" y="1919"/>
                  </a:lnTo>
                  <a:lnTo>
                    <a:pt x="3315" y="1897"/>
                  </a:lnTo>
                  <a:lnTo>
                    <a:pt x="3329" y="1876"/>
                  </a:lnTo>
                  <a:lnTo>
                    <a:pt x="3342" y="1855"/>
                  </a:lnTo>
                  <a:lnTo>
                    <a:pt x="3355" y="1832"/>
                  </a:lnTo>
                  <a:lnTo>
                    <a:pt x="3366" y="1810"/>
                  </a:lnTo>
                  <a:lnTo>
                    <a:pt x="3376" y="1786"/>
                  </a:lnTo>
                  <a:lnTo>
                    <a:pt x="3384" y="1763"/>
                  </a:lnTo>
                  <a:lnTo>
                    <a:pt x="3389" y="1738"/>
                  </a:lnTo>
                  <a:lnTo>
                    <a:pt x="3392" y="1713"/>
                  </a:lnTo>
                  <a:lnTo>
                    <a:pt x="3392" y="1688"/>
                  </a:lnTo>
                  <a:lnTo>
                    <a:pt x="3390" y="1662"/>
                  </a:lnTo>
                  <a:lnTo>
                    <a:pt x="3385" y="1636"/>
                  </a:lnTo>
                  <a:lnTo>
                    <a:pt x="3376" y="1609"/>
                  </a:lnTo>
                  <a:lnTo>
                    <a:pt x="3359" y="1558"/>
                  </a:lnTo>
                  <a:lnTo>
                    <a:pt x="3342" y="1508"/>
                  </a:lnTo>
                  <a:lnTo>
                    <a:pt x="3328" y="1459"/>
                  </a:lnTo>
                  <a:lnTo>
                    <a:pt x="3314" y="1409"/>
                  </a:lnTo>
                  <a:lnTo>
                    <a:pt x="3300" y="1359"/>
                  </a:lnTo>
                  <a:lnTo>
                    <a:pt x="3288" y="1309"/>
                  </a:lnTo>
                  <a:lnTo>
                    <a:pt x="3277" y="1258"/>
                  </a:lnTo>
                  <a:lnTo>
                    <a:pt x="3268" y="1206"/>
                  </a:lnTo>
                  <a:lnTo>
                    <a:pt x="3257" y="1160"/>
                  </a:lnTo>
                  <a:lnTo>
                    <a:pt x="3242" y="1114"/>
                  </a:lnTo>
                  <a:lnTo>
                    <a:pt x="3225" y="1068"/>
                  </a:lnTo>
                  <a:lnTo>
                    <a:pt x="3207" y="1022"/>
                  </a:lnTo>
                  <a:lnTo>
                    <a:pt x="3189" y="977"/>
                  </a:lnTo>
                  <a:lnTo>
                    <a:pt x="3174" y="931"/>
                  </a:lnTo>
                  <a:lnTo>
                    <a:pt x="3162" y="884"/>
                  </a:lnTo>
                  <a:lnTo>
                    <a:pt x="3154" y="836"/>
                  </a:lnTo>
                  <a:lnTo>
                    <a:pt x="3151" y="830"/>
                  </a:lnTo>
                  <a:lnTo>
                    <a:pt x="3145" y="824"/>
                  </a:lnTo>
                  <a:lnTo>
                    <a:pt x="3137" y="820"/>
                  </a:lnTo>
                  <a:lnTo>
                    <a:pt x="3127" y="817"/>
                  </a:lnTo>
                  <a:lnTo>
                    <a:pt x="3118" y="815"/>
                  </a:lnTo>
                  <a:lnTo>
                    <a:pt x="3108" y="812"/>
                  </a:lnTo>
                  <a:lnTo>
                    <a:pt x="3100" y="807"/>
                  </a:lnTo>
                  <a:lnTo>
                    <a:pt x="3092" y="802"/>
                  </a:lnTo>
                  <a:lnTo>
                    <a:pt x="3076" y="775"/>
                  </a:lnTo>
                  <a:lnTo>
                    <a:pt x="3059" y="747"/>
                  </a:lnTo>
                  <a:lnTo>
                    <a:pt x="3043" y="718"/>
                  </a:lnTo>
                  <a:lnTo>
                    <a:pt x="3028" y="687"/>
                  </a:lnTo>
                  <a:lnTo>
                    <a:pt x="3019" y="656"/>
                  </a:lnTo>
                  <a:lnTo>
                    <a:pt x="3014" y="622"/>
                  </a:lnTo>
                  <a:lnTo>
                    <a:pt x="3017" y="586"/>
                  </a:lnTo>
                  <a:lnTo>
                    <a:pt x="3029" y="548"/>
                  </a:lnTo>
                  <a:lnTo>
                    <a:pt x="3043" y="527"/>
                  </a:lnTo>
                  <a:lnTo>
                    <a:pt x="3058" y="507"/>
                  </a:lnTo>
                  <a:lnTo>
                    <a:pt x="3074" y="487"/>
                  </a:lnTo>
                  <a:lnTo>
                    <a:pt x="3088" y="467"/>
                  </a:lnTo>
                  <a:lnTo>
                    <a:pt x="3101" y="445"/>
                  </a:lnTo>
                  <a:lnTo>
                    <a:pt x="3109" y="423"/>
                  </a:lnTo>
                  <a:lnTo>
                    <a:pt x="3112" y="397"/>
                  </a:lnTo>
                  <a:lnTo>
                    <a:pt x="3109" y="370"/>
                  </a:lnTo>
                  <a:lnTo>
                    <a:pt x="3102" y="357"/>
                  </a:lnTo>
                  <a:lnTo>
                    <a:pt x="3094" y="347"/>
                  </a:lnTo>
                  <a:lnTo>
                    <a:pt x="3085" y="339"/>
                  </a:lnTo>
                  <a:lnTo>
                    <a:pt x="3076" y="333"/>
                  </a:lnTo>
                  <a:lnTo>
                    <a:pt x="3065" y="327"/>
                  </a:lnTo>
                  <a:lnTo>
                    <a:pt x="3054" y="322"/>
                  </a:lnTo>
                  <a:lnTo>
                    <a:pt x="3042" y="318"/>
                  </a:lnTo>
                  <a:lnTo>
                    <a:pt x="3029" y="311"/>
                  </a:lnTo>
                  <a:lnTo>
                    <a:pt x="3015" y="270"/>
                  </a:lnTo>
                  <a:lnTo>
                    <a:pt x="3000" y="228"/>
                  </a:lnTo>
                  <a:lnTo>
                    <a:pt x="2986" y="185"/>
                  </a:lnTo>
                  <a:lnTo>
                    <a:pt x="2968" y="143"/>
                  </a:lnTo>
                  <a:lnTo>
                    <a:pt x="2949" y="103"/>
                  </a:lnTo>
                  <a:lnTo>
                    <a:pt x="2926" y="65"/>
                  </a:lnTo>
                  <a:lnTo>
                    <a:pt x="2898" y="30"/>
                  </a:lnTo>
                  <a:lnTo>
                    <a:pt x="2865" y="0"/>
                  </a:lnTo>
                  <a:lnTo>
                    <a:pt x="2846" y="0"/>
                  </a:lnTo>
                  <a:lnTo>
                    <a:pt x="2829" y="2"/>
                  </a:lnTo>
                  <a:lnTo>
                    <a:pt x="2811" y="4"/>
                  </a:lnTo>
                  <a:lnTo>
                    <a:pt x="2794" y="7"/>
                  </a:lnTo>
                  <a:lnTo>
                    <a:pt x="2776" y="11"/>
                  </a:lnTo>
                  <a:lnTo>
                    <a:pt x="2758" y="16"/>
                  </a:lnTo>
                  <a:lnTo>
                    <a:pt x="2742" y="21"/>
                  </a:lnTo>
                  <a:lnTo>
                    <a:pt x="2725" y="28"/>
                  </a:lnTo>
                  <a:lnTo>
                    <a:pt x="2709" y="35"/>
                  </a:lnTo>
                  <a:lnTo>
                    <a:pt x="2692" y="43"/>
                  </a:lnTo>
                  <a:lnTo>
                    <a:pt x="2677" y="52"/>
                  </a:lnTo>
                  <a:lnTo>
                    <a:pt x="2661" y="61"/>
                  </a:lnTo>
                  <a:lnTo>
                    <a:pt x="2647" y="71"/>
                  </a:lnTo>
                  <a:lnTo>
                    <a:pt x="2631" y="81"/>
                  </a:lnTo>
                  <a:lnTo>
                    <a:pt x="2618" y="93"/>
                  </a:lnTo>
                  <a:lnTo>
                    <a:pt x="2603" y="104"/>
                  </a:lnTo>
                  <a:lnTo>
                    <a:pt x="2602" y="112"/>
                  </a:lnTo>
                  <a:lnTo>
                    <a:pt x="2600" y="116"/>
                  </a:lnTo>
                  <a:lnTo>
                    <a:pt x="2598" y="119"/>
                  </a:lnTo>
                  <a:lnTo>
                    <a:pt x="2597" y="120"/>
                  </a:lnTo>
                  <a:lnTo>
                    <a:pt x="2624" y="167"/>
                  </a:lnTo>
                  <a:lnTo>
                    <a:pt x="2645" y="215"/>
                  </a:lnTo>
                  <a:lnTo>
                    <a:pt x="2659" y="264"/>
                  </a:lnTo>
                  <a:lnTo>
                    <a:pt x="2671" y="313"/>
                  </a:lnTo>
                  <a:lnTo>
                    <a:pt x="2679" y="364"/>
                  </a:lnTo>
                  <a:lnTo>
                    <a:pt x="2684" y="413"/>
                  </a:lnTo>
                  <a:lnTo>
                    <a:pt x="2688" y="462"/>
                  </a:lnTo>
                  <a:lnTo>
                    <a:pt x="2691" y="511"/>
                  </a:lnTo>
                  <a:lnTo>
                    <a:pt x="2694" y="560"/>
                  </a:lnTo>
                  <a:lnTo>
                    <a:pt x="2700" y="607"/>
                  </a:lnTo>
                  <a:lnTo>
                    <a:pt x="2706" y="654"/>
                  </a:lnTo>
                  <a:lnTo>
                    <a:pt x="2715" y="699"/>
                  </a:lnTo>
                  <a:lnTo>
                    <a:pt x="2729" y="743"/>
                  </a:lnTo>
                  <a:lnTo>
                    <a:pt x="2747" y="786"/>
                  </a:lnTo>
                  <a:lnTo>
                    <a:pt x="2771" y="825"/>
                  </a:lnTo>
                  <a:lnTo>
                    <a:pt x="2802" y="864"/>
                  </a:lnTo>
                  <a:lnTo>
                    <a:pt x="2807" y="962"/>
                  </a:lnTo>
                  <a:lnTo>
                    <a:pt x="2825" y="1059"/>
                  </a:lnTo>
                  <a:lnTo>
                    <a:pt x="2848" y="1157"/>
                  </a:lnTo>
                  <a:lnTo>
                    <a:pt x="2876" y="1253"/>
                  </a:lnTo>
                  <a:lnTo>
                    <a:pt x="2904" y="1349"/>
                  </a:lnTo>
                  <a:lnTo>
                    <a:pt x="2926" y="1444"/>
                  </a:lnTo>
                  <a:lnTo>
                    <a:pt x="2938" y="1539"/>
                  </a:lnTo>
                  <a:lnTo>
                    <a:pt x="2938" y="1634"/>
                  </a:lnTo>
                  <a:lnTo>
                    <a:pt x="2921" y="1651"/>
                  </a:lnTo>
                  <a:lnTo>
                    <a:pt x="2904" y="1670"/>
                  </a:lnTo>
                  <a:lnTo>
                    <a:pt x="2889" y="1688"/>
                  </a:lnTo>
                  <a:lnTo>
                    <a:pt x="2874" y="1707"/>
                  </a:lnTo>
                  <a:lnTo>
                    <a:pt x="2860" y="1726"/>
                  </a:lnTo>
                  <a:lnTo>
                    <a:pt x="2846" y="1745"/>
                  </a:lnTo>
                  <a:lnTo>
                    <a:pt x="2833" y="1765"/>
                  </a:lnTo>
                  <a:lnTo>
                    <a:pt x="2818" y="1783"/>
                  </a:lnTo>
                  <a:lnTo>
                    <a:pt x="2804" y="1802"/>
                  </a:lnTo>
                  <a:lnTo>
                    <a:pt x="2789" y="1821"/>
                  </a:lnTo>
                  <a:lnTo>
                    <a:pt x="2774" y="1838"/>
                  </a:lnTo>
                  <a:lnTo>
                    <a:pt x="2757" y="1856"/>
                  </a:lnTo>
                  <a:lnTo>
                    <a:pt x="2739" y="1873"/>
                  </a:lnTo>
                  <a:lnTo>
                    <a:pt x="2720" y="1888"/>
                  </a:lnTo>
                  <a:lnTo>
                    <a:pt x="2700" y="1904"/>
                  </a:lnTo>
                  <a:lnTo>
                    <a:pt x="2677" y="1917"/>
                  </a:lnTo>
                  <a:lnTo>
                    <a:pt x="2649" y="1911"/>
                  </a:lnTo>
                  <a:lnTo>
                    <a:pt x="2623" y="1909"/>
                  </a:lnTo>
                  <a:lnTo>
                    <a:pt x="2597" y="1912"/>
                  </a:lnTo>
                  <a:lnTo>
                    <a:pt x="2573" y="1917"/>
                  </a:lnTo>
                  <a:lnTo>
                    <a:pt x="2551" y="1926"/>
                  </a:lnTo>
                  <a:lnTo>
                    <a:pt x="2528" y="1936"/>
                  </a:lnTo>
                  <a:lnTo>
                    <a:pt x="2506" y="1949"/>
                  </a:lnTo>
                  <a:lnTo>
                    <a:pt x="2484" y="1961"/>
                  </a:lnTo>
                  <a:lnTo>
                    <a:pt x="2463" y="1974"/>
                  </a:lnTo>
                  <a:lnTo>
                    <a:pt x="2441" y="1986"/>
                  </a:lnTo>
                  <a:lnTo>
                    <a:pt x="2419" y="1999"/>
                  </a:lnTo>
                  <a:lnTo>
                    <a:pt x="2397" y="2009"/>
                  </a:lnTo>
                  <a:lnTo>
                    <a:pt x="2373" y="2017"/>
                  </a:lnTo>
                  <a:lnTo>
                    <a:pt x="2349" y="2022"/>
                  </a:lnTo>
                  <a:lnTo>
                    <a:pt x="2323" y="2023"/>
                  </a:lnTo>
                  <a:lnTo>
                    <a:pt x="2296" y="2021"/>
                  </a:lnTo>
                  <a:lnTo>
                    <a:pt x="2285" y="2012"/>
                  </a:lnTo>
                  <a:lnTo>
                    <a:pt x="2274" y="2004"/>
                  </a:lnTo>
                  <a:lnTo>
                    <a:pt x="2263" y="1995"/>
                  </a:lnTo>
                  <a:lnTo>
                    <a:pt x="2253" y="1985"/>
                  </a:lnTo>
                  <a:lnTo>
                    <a:pt x="2243" y="1976"/>
                  </a:lnTo>
                  <a:lnTo>
                    <a:pt x="2232" y="1967"/>
                  </a:lnTo>
                  <a:lnTo>
                    <a:pt x="2222" y="1958"/>
                  </a:lnTo>
                  <a:lnTo>
                    <a:pt x="2212" y="1950"/>
                  </a:lnTo>
                  <a:lnTo>
                    <a:pt x="2201" y="1941"/>
                  </a:lnTo>
                  <a:lnTo>
                    <a:pt x="2191" y="1934"/>
                  </a:lnTo>
                  <a:lnTo>
                    <a:pt x="2180" y="1926"/>
                  </a:lnTo>
                  <a:lnTo>
                    <a:pt x="2168" y="1920"/>
                  </a:lnTo>
                  <a:lnTo>
                    <a:pt x="2156" y="1914"/>
                  </a:lnTo>
                  <a:lnTo>
                    <a:pt x="2142" y="1909"/>
                  </a:lnTo>
                  <a:lnTo>
                    <a:pt x="2129" y="1904"/>
                  </a:lnTo>
                  <a:lnTo>
                    <a:pt x="2114" y="1900"/>
                  </a:lnTo>
                  <a:lnTo>
                    <a:pt x="2098" y="1850"/>
                  </a:lnTo>
                  <a:lnTo>
                    <a:pt x="2091" y="1799"/>
                  </a:lnTo>
                  <a:lnTo>
                    <a:pt x="2089" y="1746"/>
                  </a:lnTo>
                  <a:lnTo>
                    <a:pt x="2090" y="1694"/>
                  </a:lnTo>
                  <a:lnTo>
                    <a:pt x="2088" y="1644"/>
                  </a:lnTo>
                  <a:lnTo>
                    <a:pt x="2079" y="1596"/>
                  </a:lnTo>
                  <a:lnTo>
                    <a:pt x="2062" y="1552"/>
                  </a:lnTo>
                  <a:lnTo>
                    <a:pt x="2030" y="1513"/>
                  </a:lnTo>
                  <a:lnTo>
                    <a:pt x="2021" y="1485"/>
                  </a:lnTo>
                  <a:lnTo>
                    <a:pt x="2013" y="1456"/>
                  </a:lnTo>
                  <a:lnTo>
                    <a:pt x="2005" y="1426"/>
                  </a:lnTo>
                  <a:lnTo>
                    <a:pt x="1996" y="1397"/>
                  </a:lnTo>
                  <a:lnTo>
                    <a:pt x="1985" y="1369"/>
                  </a:lnTo>
                  <a:lnTo>
                    <a:pt x="1973" y="1341"/>
                  </a:lnTo>
                  <a:lnTo>
                    <a:pt x="1959" y="1317"/>
                  </a:lnTo>
                  <a:lnTo>
                    <a:pt x="1944" y="1293"/>
                  </a:lnTo>
                  <a:lnTo>
                    <a:pt x="1938" y="1275"/>
                  </a:lnTo>
                  <a:lnTo>
                    <a:pt x="1929" y="1258"/>
                  </a:lnTo>
                  <a:lnTo>
                    <a:pt x="1919" y="1240"/>
                  </a:lnTo>
                  <a:lnTo>
                    <a:pt x="1907" y="1223"/>
                  </a:lnTo>
                  <a:lnTo>
                    <a:pt x="1892" y="1208"/>
                  </a:lnTo>
                  <a:lnTo>
                    <a:pt x="1878" y="1191"/>
                  </a:lnTo>
                  <a:lnTo>
                    <a:pt x="1862" y="1175"/>
                  </a:lnTo>
                  <a:lnTo>
                    <a:pt x="1848" y="1160"/>
                  </a:lnTo>
                  <a:lnTo>
                    <a:pt x="1739" y="1147"/>
                  </a:lnTo>
                  <a:lnTo>
                    <a:pt x="1703" y="1149"/>
                  </a:lnTo>
                  <a:lnTo>
                    <a:pt x="1667" y="1153"/>
                  </a:lnTo>
                  <a:lnTo>
                    <a:pt x="1632" y="1158"/>
                  </a:lnTo>
                  <a:lnTo>
                    <a:pt x="1595" y="1165"/>
                  </a:lnTo>
                  <a:lnTo>
                    <a:pt x="1561" y="1173"/>
                  </a:lnTo>
                  <a:lnTo>
                    <a:pt x="1527" y="1182"/>
                  </a:lnTo>
                  <a:lnTo>
                    <a:pt x="1495" y="1194"/>
                  </a:lnTo>
                  <a:lnTo>
                    <a:pt x="1463" y="1208"/>
                  </a:lnTo>
                  <a:lnTo>
                    <a:pt x="1433" y="1223"/>
                  </a:lnTo>
                  <a:lnTo>
                    <a:pt x="1404" y="1240"/>
                  </a:lnTo>
                  <a:lnTo>
                    <a:pt x="1377" y="1260"/>
                  </a:lnTo>
                  <a:lnTo>
                    <a:pt x="1353" y="1281"/>
                  </a:lnTo>
                  <a:lnTo>
                    <a:pt x="1330" y="1306"/>
                  </a:lnTo>
                  <a:lnTo>
                    <a:pt x="1308" y="1332"/>
                  </a:lnTo>
                  <a:lnTo>
                    <a:pt x="1291" y="1361"/>
                  </a:lnTo>
                  <a:lnTo>
                    <a:pt x="1274" y="1393"/>
                  </a:lnTo>
                  <a:lnTo>
                    <a:pt x="1266" y="1414"/>
                  </a:lnTo>
                  <a:lnTo>
                    <a:pt x="1256" y="1436"/>
                  </a:lnTo>
                  <a:lnTo>
                    <a:pt x="1248" y="1457"/>
                  </a:lnTo>
                  <a:lnTo>
                    <a:pt x="1240" y="1477"/>
                  </a:lnTo>
                  <a:lnTo>
                    <a:pt x="1233" y="1499"/>
                  </a:lnTo>
                  <a:lnTo>
                    <a:pt x="1227" y="1520"/>
                  </a:lnTo>
                  <a:lnTo>
                    <a:pt x="1223" y="1542"/>
                  </a:lnTo>
                  <a:lnTo>
                    <a:pt x="1222" y="1563"/>
                  </a:lnTo>
                  <a:lnTo>
                    <a:pt x="1325" y="1589"/>
                  </a:lnTo>
                  <a:lnTo>
                    <a:pt x="1339" y="1625"/>
                  </a:lnTo>
                  <a:lnTo>
                    <a:pt x="1349" y="1663"/>
                  </a:lnTo>
                  <a:lnTo>
                    <a:pt x="1358" y="1703"/>
                  </a:lnTo>
                  <a:lnTo>
                    <a:pt x="1366" y="1744"/>
                  </a:lnTo>
                  <a:lnTo>
                    <a:pt x="1377" y="1784"/>
                  </a:lnTo>
                  <a:lnTo>
                    <a:pt x="1394" y="1823"/>
                  </a:lnTo>
                  <a:lnTo>
                    <a:pt x="1417" y="1858"/>
                  </a:lnTo>
                  <a:lnTo>
                    <a:pt x="1450" y="1888"/>
                  </a:lnTo>
                  <a:lnTo>
                    <a:pt x="1472" y="2005"/>
                  </a:lnTo>
                  <a:lnTo>
                    <a:pt x="1479" y="2014"/>
                  </a:lnTo>
                  <a:lnTo>
                    <a:pt x="1486" y="2021"/>
                  </a:lnTo>
                  <a:lnTo>
                    <a:pt x="1496" y="2026"/>
                  </a:lnTo>
                  <a:lnTo>
                    <a:pt x="1506" y="2031"/>
                  </a:lnTo>
                  <a:lnTo>
                    <a:pt x="1516" y="2036"/>
                  </a:lnTo>
                  <a:lnTo>
                    <a:pt x="1524" y="2044"/>
                  </a:lnTo>
                  <a:lnTo>
                    <a:pt x="1530" y="2054"/>
                  </a:lnTo>
                  <a:lnTo>
                    <a:pt x="1535" y="2067"/>
                  </a:lnTo>
                  <a:lnTo>
                    <a:pt x="1614" y="2275"/>
                  </a:lnTo>
                  <a:lnTo>
                    <a:pt x="1671" y="2304"/>
                  </a:lnTo>
                  <a:lnTo>
                    <a:pt x="1661" y="2327"/>
                  </a:lnTo>
                  <a:lnTo>
                    <a:pt x="1645" y="2348"/>
                  </a:lnTo>
                  <a:lnTo>
                    <a:pt x="1628" y="2369"/>
                  </a:lnTo>
                  <a:lnTo>
                    <a:pt x="1608" y="2387"/>
                  </a:lnTo>
                  <a:lnTo>
                    <a:pt x="1586" y="2406"/>
                  </a:lnTo>
                  <a:lnTo>
                    <a:pt x="1564" y="2425"/>
                  </a:lnTo>
                  <a:lnTo>
                    <a:pt x="1544" y="2443"/>
                  </a:lnTo>
                  <a:lnTo>
                    <a:pt x="1523" y="2462"/>
                  </a:lnTo>
                  <a:lnTo>
                    <a:pt x="1507" y="2468"/>
                  </a:lnTo>
                  <a:lnTo>
                    <a:pt x="1489" y="2473"/>
                  </a:lnTo>
                  <a:lnTo>
                    <a:pt x="1472" y="2478"/>
                  </a:lnTo>
                  <a:lnTo>
                    <a:pt x="1456" y="2483"/>
                  </a:lnTo>
                  <a:lnTo>
                    <a:pt x="1438" y="2487"/>
                  </a:lnTo>
                  <a:lnTo>
                    <a:pt x="1422" y="2491"/>
                  </a:lnTo>
                  <a:lnTo>
                    <a:pt x="1406" y="2496"/>
                  </a:lnTo>
                  <a:lnTo>
                    <a:pt x="1390" y="2500"/>
                  </a:lnTo>
                  <a:lnTo>
                    <a:pt x="1374" y="2505"/>
                  </a:lnTo>
                  <a:lnTo>
                    <a:pt x="1359" y="2511"/>
                  </a:lnTo>
                  <a:lnTo>
                    <a:pt x="1343" y="2517"/>
                  </a:lnTo>
                  <a:lnTo>
                    <a:pt x="1329" y="2523"/>
                  </a:lnTo>
                  <a:lnTo>
                    <a:pt x="1314" y="2530"/>
                  </a:lnTo>
                  <a:lnTo>
                    <a:pt x="1301" y="2538"/>
                  </a:lnTo>
                  <a:lnTo>
                    <a:pt x="1287" y="2547"/>
                  </a:lnTo>
                  <a:lnTo>
                    <a:pt x="1274" y="2558"/>
                  </a:lnTo>
                  <a:lnTo>
                    <a:pt x="1131" y="2803"/>
                  </a:lnTo>
                  <a:lnTo>
                    <a:pt x="847" y="2944"/>
                  </a:lnTo>
                  <a:lnTo>
                    <a:pt x="826" y="2923"/>
                  </a:lnTo>
                  <a:lnTo>
                    <a:pt x="809" y="2901"/>
                  </a:lnTo>
                  <a:lnTo>
                    <a:pt x="792" y="2875"/>
                  </a:lnTo>
                  <a:lnTo>
                    <a:pt x="778" y="2849"/>
                  </a:lnTo>
                  <a:lnTo>
                    <a:pt x="765" y="2821"/>
                  </a:lnTo>
                  <a:lnTo>
                    <a:pt x="753" y="2792"/>
                  </a:lnTo>
                  <a:lnTo>
                    <a:pt x="743" y="2762"/>
                  </a:lnTo>
                  <a:lnTo>
                    <a:pt x="732" y="2730"/>
                  </a:lnTo>
                  <a:lnTo>
                    <a:pt x="722" y="2699"/>
                  </a:lnTo>
                  <a:lnTo>
                    <a:pt x="712" y="2667"/>
                  </a:lnTo>
                  <a:lnTo>
                    <a:pt x="702" y="2635"/>
                  </a:lnTo>
                  <a:lnTo>
                    <a:pt x="692" y="2604"/>
                  </a:lnTo>
                  <a:lnTo>
                    <a:pt x="681" y="2572"/>
                  </a:lnTo>
                  <a:lnTo>
                    <a:pt x="669" y="2541"/>
                  </a:lnTo>
                  <a:lnTo>
                    <a:pt x="657" y="2512"/>
                  </a:lnTo>
                  <a:lnTo>
                    <a:pt x="642" y="2483"/>
                  </a:lnTo>
                  <a:lnTo>
                    <a:pt x="641" y="2471"/>
                  </a:lnTo>
                  <a:lnTo>
                    <a:pt x="639" y="2462"/>
                  </a:lnTo>
                  <a:lnTo>
                    <a:pt x="635" y="2453"/>
                  </a:lnTo>
                  <a:lnTo>
                    <a:pt x="631" y="2449"/>
                  </a:lnTo>
                  <a:lnTo>
                    <a:pt x="629" y="2444"/>
                  </a:lnTo>
                  <a:lnTo>
                    <a:pt x="624" y="2441"/>
                  </a:lnTo>
                  <a:lnTo>
                    <a:pt x="615" y="2438"/>
                  </a:lnTo>
                  <a:lnTo>
                    <a:pt x="603" y="2433"/>
                  </a:lnTo>
                  <a:lnTo>
                    <a:pt x="596" y="2408"/>
                  </a:lnTo>
                  <a:lnTo>
                    <a:pt x="586" y="2386"/>
                  </a:lnTo>
                  <a:lnTo>
                    <a:pt x="573" y="2363"/>
                  </a:lnTo>
                  <a:lnTo>
                    <a:pt x="558" y="2342"/>
                  </a:lnTo>
                  <a:lnTo>
                    <a:pt x="541" y="2320"/>
                  </a:lnTo>
                  <a:lnTo>
                    <a:pt x="524" y="2300"/>
                  </a:lnTo>
                  <a:lnTo>
                    <a:pt x="505" y="2280"/>
                  </a:lnTo>
                  <a:lnTo>
                    <a:pt x="486" y="2259"/>
                  </a:lnTo>
                  <a:lnTo>
                    <a:pt x="468" y="2239"/>
                  </a:lnTo>
                  <a:lnTo>
                    <a:pt x="450" y="2217"/>
                  </a:lnTo>
                  <a:lnTo>
                    <a:pt x="434" y="2195"/>
                  </a:lnTo>
                  <a:lnTo>
                    <a:pt x="419" y="2172"/>
                  </a:lnTo>
                  <a:lnTo>
                    <a:pt x="407" y="2148"/>
                  </a:lnTo>
                  <a:lnTo>
                    <a:pt x="397" y="2122"/>
                  </a:lnTo>
                  <a:lnTo>
                    <a:pt x="390" y="2096"/>
                  </a:lnTo>
                  <a:lnTo>
                    <a:pt x="387" y="2067"/>
                  </a:lnTo>
                  <a:lnTo>
                    <a:pt x="387" y="2065"/>
                  </a:lnTo>
                  <a:lnTo>
                    <a:pt x="385" y="2062"/>
                  </a:lnTo>
                  <a:lnTo>
                    <a:pt x="380" y="2059"/>
                  </a:lnTo>
                  <a:lnTo>
                    <a:pt x="371" y="2054"/>
                  </a:lnTo>
                  <a:lnTo>
                    <a:pt x="330" y="2075"/>
                  </a:lnTo>
                  <a:lnTo>
                    <a:pt x="148" y="1905"/>
                  </a:lnTo>
                  <a:lnTo>
                    <a:pt x="91" y="1917"/>
                  </a:lnTo>
                  <a:lnTo>
                    <a:pt x="12" y="2005"/>
                  </a:lnTo>
                  <a:lnTo>
                    <a:pt x="9" y="2055"/>
                  </a:lnTo>
                  <a:lnTo>
                    <a:pt x="5" y="2106"/>
                  </a:lnTo>
                  <a:lnTo>
                    <a:pt x="0" y="2156"/>
                  </a:lnTo>
                  <a:lnTo>
                    <a:pt x="0" y="2205"/>
                  </a:lnTo>
                  <a:lnTo>
                    <a:pt x="5" y="2253"/>
                  </a:lnTo>
                  <a:lnTo>
                    <a:pt x="16" y="2298"/>
                  </a:lnTo>
                  <a:lnTo>
                    <a:pt x="37" y="2341"/>
                  </a:lnTo>
                  <a:lnTo>
                    <a:pt x="69" y="2379"/>
                  </a:lnTo>
                  <a:lnTo>
                    <a:pt x="84" y="2395"/>
                  </a:lnTo>
                  <a:lnTo>
                    <a:pt x="100" y="2410"/>
                  </a:lnTo>
                  <a:lnTo>
                    <a:pt x="115" y="2426"/>
                  </a:lnTo>
                  <a:lnTo>
                    <a:pt x="132" y="2440"/>
                  </a:lnTo>
                  <a:lnTo>
                    <a:pt x="148" y="2453"/>
                  </a:lnTo>
                  <a:lnTo>
                    <a:pt x="165" y="2467"/>
                  </a:lnTo>
                  <a:lnTo>
                    <a:pt x="181" y="2479"/>
                  </a:lnTo>
                  <a:lnTo>
                    <a:pt x="198" y="2492"/>
                  </a:lnTo>
                  <a:lnTo>
                    <a:pt x="214" y="2504"/>
                  </a:lnTo>
                  <a:lnTo>
                    <a:pt x="231" y="2517"/>
                  </a:lnTo>
                  <a:lnTo>
                    <a:pt x="246" y="2529"/>
                  </a:lnTo>
                  <a:lnTo>
                    <a:pt x="262" y="2542"/>
                  </a:lnTo>
                  <a:lnTo>
                    <a:pt x="278" y="2556"/>
                  </a:lnTo>
                  <a:lnTo>
                    <a:pt x="292" y="2570"/>
                  </a:lnTo>
                  <a:lnTo>
                    <a:pt x="305" y="2584"/>
                  </a:lnTo>
                  <a:lnTo>
                    <a:pt x="319" y="2599"/>
                  </a:lnTo>
                  <a:lnTo>
                    <a:pt x="316" y="2606"/>
                  </a:lnTo>
                  <a:lnTo>
                    <a:pt x="312" y="2611"/>
                  </a:lnTo>
                  <a:lnTo>
                    <a:pt x="306" y="2615"/>
                  </a:lnTo>
                  <a:lnTo>
                    <a:pt x="301" y="2617"/>
                  </a:lnTo>
                  <a:lnTo>
                    <a:pt x="294" y="2620"/>
                  </a:lnTo>
                  <a:lnTo>
                    <a:pt x="287" y="2623"/>
                  </a:lnTo>
                  <a:lnTo>
                    <a:pt x="281" y="2627"/>
                  </a:lnTo>
                  <a:lnTo>
                    <a:pt x="273" y="2632"/>
                  </a:lnTo>
                  <a:lnTo>
                    <a:pt x="280" y="2703"/>
                  </a:lnTo>
                  <a:lnTo>
                    <a:pt x="274" y="2708"/>
                  </a:lnTo>
                  <a:lnTo>
                    <a:pt x="267" y="2713"/>
                  </a:lnTo>
                  <a:lnTo>
                    <a:pt x="260" y="2719"/>
                  </a:lnTo>
                  <a:lnTo>
                    <a:pt x="252" y="2725"/>
                  </a:lnTo>
                  <a:lnTo>
                    <a:pt x="244" y="2731"/>
                  </a:lnTo>
                  <a:lnTo>
                    <a:pt x="237" y="2738"/>
                  </a:lnTo>
                  <a:lnTo>
                    <a:pt x="231" y="2746"/>
                  </a:lnTo>
                  <a:lnTo>
                    <a:pt x="228" y="2753"/>
                  </a:lnTo>
                  <a:lnTo>
                    <a:pt x="217" y="2827"/>
                  </a:lnTo>
                  <a:lnTo>
                    <a:pt x="239" y="2857"/>
                  </a:lnTo>
                  <a:lnTo>
                    <a:pt x="260" y="2890"/>
                  </a:lnTo>
                  <a:lnTo>
                    <a:pt x="279" y="2923"/>
                  </a:lnTo>
                  <a:lnTo>
                    <a:pt x="295" y="2959"/>
                  </a:lnTo>
                  <a:lnTo>
                    <a:pt x="310" y="2996"/>
                  </a:lnTo>
                  <a:lnTo>
                    <a:pt x="323" y="3033"/>
                  </a:lnTo>
                  <a:lnTo>
                    <a:pt x="335" y="3072"/>
                  </a:lnTo>
                  <a:lnTo>
                    <a:pt x="347" y="3110"/>
                  </a:lnTo>
                  <a:lnTo>
                    <a:pt x="358" y="3149"/>
                  </a:lnTo>
                  <a:lnTo>
                    <a:pt x="370" y="3188"/>
                  </a:lnTo>
                  <a:lnTo>
                    <a:pt x="381" y="3227"/>
                  </a:lnTo>
                  <a:lnTo>
                    <a:pt x="393" y="3265"/>
                  </a:lnTo>
                  <a:lnTo>
                    <a:pt x="407" y="3303"/>
                  </a:lnTo>
                  <a:lnTo>
                    <a:pt x="421" y="3338"/>
                  </a:lnTo>
                  <a:lnTo>
                    <a:pt x="437" y="3373"/>
                  </a:lnTo>
                  <a:lnTo>
                    <a:pt x="455" y="3406"/>
                  </a:lnTo>
                  <a:lnTo>
                    <a:pt x="457" y="3422"/>
                  </a:lnTo>
                  <a:lnTo>
                    <a:pt x="462" y="3436"/>
                  </a:lnTo>
                  <a:lnTo>
                    <a:pt x="469" y="3449"/>
                  </a:lnTo>
                  <a:lnTo>
                    <a:pt x="478" y="3460"/>
                  </a:lnTo>
                  <a:lnTo>
                    <a:pt x="487" y="3470"/>
                  </a:lnTo>
                  <a:lnTo>
                    <a:pt x="498" y="3480"/>
                  </a:lnTo>
                  <a:lnTo>
                    <a:pt x="508" y="3491"/>
                  </a:lnTo>
                  <a:lnTo>
                    <a:pt x="517" y="3502"/>
                  </a:lnTo>
                  <a:lnTo>
                    <a:pt x="542" y="3506"/>
                  </a:lnTo>
                  <a:lnTo>
                    <a:pt x="567" y="3510"/>
                  </a:lnTo>
                  <a:lnTo>
                    <a:pt x="592" y="3512"/>
                  </a:lnTo>
                  <a:lnTo>
                    <a:pt x="618" y="3514"/>
                  </a:lnTo>
                  <a:lnTo>
                    <a:pt x="642" y="3516"/>
                  </a:lnTo>
                  <a:lnTo>
                    <a:pt x="668" y="3516"/>
                  </a:lnTo>
                  <a:lnTo>
                    <a:pt x="694" y="3516"/>
                  </a:lnTo>
                  <a:lnTo>
                    <a:pt x="720" y="3515"/>
                  </a:lnTo>
                  <a:lnTo>
                    <a:pt x="746" y="3514"/>
                  </a:lnTo>
                  <a:lnTo>
                    <a:pt x="772" y="3512"/>
                  </a:lnTo>
                  <a:lnTo>
                    <a:pt x="799" y="3509"/>
                  </a:lnTo>
                  <a:lnTo>
                    <a:pt x="824" y="3506"/>
                  </a:lnTo>
                  <a:lnTo>
                    <a:pt x="850" y="3503"/>
                  </a:lnTo>
                  <a:lnTo>
                    <a:pt x="877" y="3498"/>
                  </a:lnTo>
                  <a:lnTo>
                    <a:pt x="903" y="3494"/>
                  </a:lnTo>
                  <a:lnTo>
                    <a:pt x="930" y="3489"/>
                  </a:lnTo>
                  <a:lnTo>
                    <a:pt x="957" y="3482"/>
                  </a:lnTo>
                  <a:lnTo>
                    <a:pt x="983" y="3476"/>
                  </a:lnTo>
                  <a:lnTo>
                    <a:pt x="1009" y="3470"/>
                  </a:lnTo>
                  <a:lnTo>
                    <a:pt x="1035" y="3463"/>
                  </a:lnTo>
                  <a:lnTo>
                    <a:pt x="1061" y="3456"/>
                  </a:lnTo>
                  <a:lnTo>
                    <a:pt x="1088" y="3448"/>
                  </a:lnTo>
                  <a:lnTo>
                    <a:pt x="1114" y="3439"/>
                  </a:lnTo>
                  <a:lnTo>
                    <a:pt x="1140" y="3431"/>
                  </a:lnTo>
                  <a:lnTo>
                    <a:pt x="1165" y="3422"/>
                  </a:lnTo>
                  <a:lnTo>
                    <a:pt x="1191" y="3414"/>
                  </a:lnTo>
                  <a:lnTo>
                    <a:pt x="1217" y="3405"/>
                  </a:lnTo>
                  <a:lnTo>
                    <a:pt x="1242" y="3396"/>
                  </a:lnTo>
                  <a:lnTo>
                    <a:pt x="1268" y="3385"/>
                  </a:lnTo>
                  <a:lnTo>
                    <a:pt x="1293" y="3376"/>
                  </a:lnTo>
                  <a:lnTo>
                    <a:pt x="1317" y="3366"/>
                  </a:lnTo>
                  <a:lnTo>
                    <a:pt x="1342" y="3356"/>
                  </a:lnTo>
                  <a:lnTo>
                    <a:pt x="1365" y="3384"/>
                  </a:lnTo>
                  <a:lnTo>
                    <a:pt x="1379" y="3418"/>
                  </a:lnTo>
                  <a:lnTo>
                    <a:pt x="1389" y="3456"/>
                  </a:lnTo>
                  <a:lnTo>
                    <a:pt x="1394" y="3495"/>
                  </a:lnTo>
                  <a:lnTo>
                    <a:pt x="1397" y="3537"/>
                  </a:lnTo>
                  <a:lnTo>
                    <a:pt x="1400" y="3578"/>
                  </a:lnTo>
                  <a:lnTo>
                    <a:pt x="1405" y="3619"/>
                  </a:lnTo>
                  <a:lnTo>
                    <a:pt x="1416" y="3659"/>
                  </a:lnTo>
                  <a:lnTo>
                    <a:pt x="1420" y="3664"/>
                  </a:lnTo>
                  <a:lnTo>
                    <a:pt x="1425" y="3669"/>
                  </a:lnTo>
                  <a:lnTo>
                    <a:pt x="1430" y="3675"/>
                  </a:lnTo>
                  <a:lnTo>
                    <a:pt x="1435" y="3680"/>
                  </a:lnTo>
                  <a:lnTo>
                    <a:pt x="1440" y="3685"/>
                  </a:lnTo>
                  <a:lnTo>
                    <a:pt x="1446" y="3690"/>
                  </a:lnTo>
                  <a:lnTo>
                    <a:pt x="1451" y="3694"/>
                  </a:lnTo>
                  <a:lnTo>
                    <a:pt x="1455" y="3697"/>
                  </a:lnTo>
                  <a:lnTo>
                    <a:pt x="1546" y="3713"/>
                  </a:lnTo>
                  <a:lnTo>
                    <a:pt x="1555" y="3727"/>
                  </a:lnTo>
                  <a:lnTo>
                    <a:pt x="1561" y="3744"/>
                  </a:lnTo>
                  <a:lnTo>
                    <a:pt x="1562" y="3764"/>
                  </a:lnTo>
                  <a:lnTo>
                    <a:pt x="1552" y="3784"/>
                  </a:lnTo>
                  <a:lnTo>
                    <a:pt x="1516" y="3854"/>
                  </a:lnTo>
                  <a:lnTo>
                    <a:pt x="1484" y="3928"/>
                  </a:lnTo>
                  <a:lnTo>
                    <a:pt x="1457" y="4004"/>
                  </a:lnTo>
                  <a:lnTo>
                    <a:pt x="1434" y="4082"/>
                  </a:lnTo>
                  <a:lnTo>
                    <a:pt x="1414" y="4163"/>
                  </a:lnTo>
                  <a:lnTo>
                    <a:pt x="1396" y="4245"/>
                  </a:lnTo>
                  <a:lnTo>
                    <a:pt x="1380" y="4329"/>
                  </a:lnTo>
                  <a:lnTo>
                    <a:pt x="1365" y="4413"/>
                  </a:lnTo>
                  <a:lnTo>
                    <a:pt x="1351" y="4498"/>
                  </a:lnTo>
                  <a:lnTo>
                    <a:pt x="1336" y="4584"/>
                  </a:lnTo>
                  <a:lnTo>
                    <a:pt x="1319" y="4670"/>
                  </a:lnTo>
                  <a:lnTo>
                    <a:pt x="1302" y="4755"/>
                  </a:lnTo>
                  <a:lnTo>
                    <a:pt x="1281" y="4840"/>
                  </a:lnTo>
                  <a:lnTo>
                    <a:pt x="1259" y="4923"/>
                  </a:lnTo>
                  <a:lnTo>
                    <a:pt x="1232" y="5005"/>
                  </a:lnTo>
                  <a:lnTo>
                    <a:pt x="1200" y="5086"/>
                  </a:lnTo>
                  <a:lnTo>
                    <a:pt x="1190" y="5148"/>
                  </a:lnTo>
                  <a:lnTo>
                    <a:pt x="1182" y="5210"/>
                  </a:lnTo>
                  <a:lnTo>
                    <a:pt x="1176" y="5272"/>
                  </a:lnTo>
                  <a:lnTo>
                    <a:pt x="1173" y="5333"/>
                  </a:lnTo>
                  <a:lnTo>
                    <a:pt x="1171" y="5395"/>
                  </a:lnTo>
                  <a:lnTo>
                    <a:pt x="1172" y="5457"/>
                  </a:lnTo>
                  <a:lnTo>
                    <a:pt x="1176" y="5519"/>
                  </a:lnTo>
                  <a:lnTo>
                    <a:pt x="1183" y="5581"/>
                  </a:lnTo>
                  <a:lnTo>
                    <a:pt x="1190" y="5657"/>
                  </a:lnTo>
                  <a:lnTo>
                    <a:pt x="1192" y="5732"/>
                  </a:lnTo>
                  <a:lnTo>
                    <a:pt x="1191" y="5805"/>
                  </a:lnTo>
                  <a:lnTo>
                    <a:pt x="1189" y="5878"/>
                  </a:lnTo>
                  <a:lnTo>
                    <a:pt x="1187" y="5950"/>
                  </a:lnTo>
                  <a:lnTo>
                    <a:pt x="1186" y="6024"/>
                  </a:lnTo>
                  <a:lnTo>
                    <a:pt x="1190" y="6097"/>
                  </a:lnTo>
                  <a:lnTo>
                    <a:pt x="1200" y="6172"/>
                  </a:lnTo>
                  <a:lnTo>
                    <a:pt x="1202" y="6223"/>
                  </a:lnTo>
                  <a:lnTo>
                    <a:pt x="1205" y="6274"/>
                  </a:lnTo>
                  <a:lnTo>
                    <a:pt x="1208" y="6326"/>
                  </a:lnTo>
                  <a:lnTo>
                    <a:pt x="1213" y="6378"/>
                  </a:lnTo>
                  <a:lnTo>
                    <a:pt x="1219" y="6429"/>
                  </a:lnTo>
                  <a:lnTo>
                    <a:pt x="1227" y="6479"/>
                  </a:lnTo>
                  <a:lnTo>
                    <a:pt x="1238" y="6530"/>
                  </a:lnTo>
                  <a:lnTo>
                    <a:pt x="1251" y="6580"/>
                  </a:lnTo>
                  <a:lnTo>
                    <a:pt x="1269" y="6655"/>
                  </a:lnTo>
                  <a:lnTo>
                    <a:pt x="1286" y="6733"/>
                  </a:lnTo>
                  <a:lnTo>
                    <a:pt x="1305" y="6811"/>
                  </a:lnTo>
                  <a:lnTo>
                    <a:pt x="1323" y="6888"/>
                  </a:lnTo>
                  <a:lnTo>
                    <a:pt x="1340" y="6967"/>
                  </a:lnTo>
                  <a:lnTo>
                    <a:pt x="1359" y="7046"/>
                  </a:lnTo>
                  <a:lnTo>
                    <a:pt x="1376" y="7125"/>
                  </a:lnTo>
                  <a:lnTo>
                    <a:pt x="1396" y="7202"/>
                  </a:lnTo>
                  <a:lnTo>
                    <a:pt x="1415" y="7280"/>
                  </a:lnTo>
                  <a:lnTo>
                    <a:pt x="1435" y="7355"/>
                  </a:lnTo>
                  <a:lnTo>
                    <a:pt x="1456" y="7431"/>
                  </a:lnTo>
                  <a:lnTo>
                    <a:pt x="1478" y="7505"/>
                  </a:lnTo>
                  <a:lnTo>
                    <a:pt x="1500" y="7577"/>
                  </a:lnTo>
                  <a:lnTo>
                    <a:pt x="1524" y="7648"/>
                  </a:lnTo>
                  <a:lnTo>
                    <a:pt x="1549" y="7715"/>
                  </a:lnTo>
                  <a:lnTo>
                    <a:pt x="1575" y="7782"/>
                  </a:lnTo>
                  <a:lnTo>
                    <a:pt x="1625" y="7782"/>
                  </a:lnTo>
                  <a:lnTo>
                    <a:pt x="1634" y="7786"/>
                  </a:lnTo>
                  <a:lnTo>
                    <a:pt x="1636" y="7790"/>
                  </a:lnTo>
                  <a:lnTo>
                    <a:pt x="1635" y="7795"/>
                  </a:lnTo>
                  <a:lnTo>
                    <a:pt x="1630" y="7800"/>
                  </a:lnTo>
                  <a:lnTo>
                    <a:pt x="1624" y="7806"/>
                  </a:lnTo>
                  <a:lnTo>
                    <a:pt x="1618" y="7812"/>
                  </a:lnTo>
                  <a:lnTo>
                    <a:pt x="1612" y="7817"/>
                  </a:lnTo>
                  <a:lnTo>
                    <a:pt x="1609" y="7822"/>
                  </a:lnTo>
                  <a:lnTo>
                    <a:pt x="1586" y="7832"/>
                  </a:lnTo>
                  <a:lnTo>
                    <a:pt x="1564" y="7841"/>
                  </a:lnTo>
                  <a:lnTo>
                    <a:pt x="1542" y="7850"/>
                  </a:lnTo>
                  <a:lnTo>
                    <a:pt x="1520" y="7859"/>
                  </a:lnTo>
                  <a:lnTo>
                    <a:pt x="1498" y="7869"/>
                  </a:lnTo>
                  <a:lnTo>
                    <a:pt x="1478" y="7880"/>
                  </a:lnTo>
                  <a:lnTo>
                    <a:pt x="1457" y="7890"/>
                  </a:lnTo>
                  <a:lnTo>
                    <a:pt x="1437" y="7901"/>
                  </a:lnTo>
                  <a:lnTo>
                    <a:pt x="1418" y="7912"/>
                  </a:lnTo>
                  <a:lnTo>
                    <a:pt x="1399" y="7925"/>
                  </a:lnTo>
                  <a:lnTo>
                    <a:pt x="1382" y="7938"/>
                  </a:lnTo>
                  <a:lnTo>
                    <a:pt x="1364" y="7953"/>
                  </a:lnTo>
                  <a:lnTo>
                    <a:pt x="1348" y="7969"/>
                  </a:lnTo>
                  <a:lnTo>
                    <a:pt x="1334" y="7985"/>
                  </a:lnTo>
                  <a:lnTo>
                    <a:pt x="1321" y="8003"/>
                  </a:lnTo>
                  <a:lnTo>
                    <a:pt x="1308" y="8023"/>
                  </a:lnTo>
                  <a:lnTo>
                    <a:pt x="1313" y="8077"/>
                  </a:lnTo>
                  <a:lnTo>
                    <a:pt x="1317" y="8079"/>
                  </a:lnTo>
                  <a:lnTo>
                    <a:pt x="1322" y="8081"/>
                  </a:lnTo>
                  <a:lnTo>
                    <a:pt x="1325" y="8084"/>
                  </a:lnTo>
                  <a:lnTo>
                    <a:pt x="1329" y="8086"/>
                  </a:lnTo>
                  <a:lnTo>
                    <a:pt x="1332" y="8089"/>
                  </a:lnTo>
                  <a:lnTo>
                    <a:pt x="1337" y="8091"/>
                  </a:lnTo>
                  <a:lnTo>
                    <a:pt x="1341" y="8092"/>
                  </a:lnTo>
                  <a:lnTo>
                    <a:pt x="1347" y="8093"/>
                  </a:lnTo>
                  <a:close/>
                </a:path>
              </a:pathLst>
            </a:custGeom>
            <a:gradFill rotWithShape="0">
              <a:gsLst>
                <a:gs pos="0">
                  <a:srgbClr val="4D4D4D"/>
                </a:gs>
                <a:gs pos="100000">
                  <a:srgbClr val="FF6600"/>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77845" name="Text Box 1237"/>
            <p:cNvSpPr txBox="1">
              <a:spLocks noChangeArrowheads="1"/>
            </p:cNvSpPr>
            <p:nvPr/>
          </p:nvSpPr>
          <p:spPr bwMode="auto">
            <a:xfrm>
              <a:off x="0" y="1255"/>
              <a:ext cx="93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400">
                  <a:solidFill>
                    <a:srgbClr val="FF0000"/>
                  </a:solidFill>
                </a:rPr>
                <a:t>Superviseur</a:t>
              </a:r>
              <a:endParaRPr lang="en-US" altLang="fr-FR" sz="1400">
                <a:solidFill>
                  <a:srgbClr val="FF0000"/>
                </a:solidFill>
              </a:endParaRPr>
            </a:p>
          </p:txBody>
        </p:sp>
        <p:sp>
          <p:nvSpPr>
            <p:cNvPr id="77846" name="Line 1238"/>
            <p:cNvSpPr>
              <a:spLocks noChangeShapeType="1"/>
            </p:cNvSpPr>
            <p:nvPr/>
          </p:nvSpPr>
          <p:spPr bwMode="auto">
            <a:xfrm>
              <a:off x="842" y="1399"/>
              <a:ext cx="266" cy="4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77847" name="Text Box 1239"/>
            <p:cNvSpPr txBox="1">
              <a:spLocks noChangeArrowheads="1"/>
            </p:cNvSpPr>
            <p:nvPr/>
          </p:nvSpPr>
          <p:spPr bwMode="auto">
            <a:xfrm>
              <a:off x="1973" y="866"/>
              <a:ext cx="35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400">
                  <a:solidFill>
                    <a:schemeClr val="tx2"/>
                  </a:solidFill>
                </a:rPr>
                <a:t>DV</a:t>
              </a:r>
              <a:endParaRPr lang="en-US" altLang="fr-FR" sz="1400">
                <a:solidFill>
                  <a:schemeClr val="tx2"/>
                </a:solidFill>
              </a:endParaRPr>
            </a:p>
          </p:txBody>
        </p:sp>
        <p:pic>
          <p:nvPicPr>
            <p:cNvPr id="77848" name="Picture 1240" descr="FISHSTRY"/>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51" y="1255"/>
              <a:ext cx="19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9" name="Text Box 1241"/>
            <p:cNvSpPr txBox="1">
              <a:spLocks noChangeArrowheads="1"/>
            </p:cNvSpPr>
            <p:nvPr/>
          </p:nvSpPr>
          <p:spPr bwMode="auto">
            <a:xfrm>
              <a:off x="158" y="482"/>
              <a:ext cx="75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400" dirty="0">
                  <a:solidFill>
                    <a:srgbClr val="FF0000"/>
                  </a:solidFill>
                </a:rPr>
                <a:t>Exécutant</a:t>
              </a:r>
              <a:endParaRPr lang="en-US" altLang="fr-FR" sz="1400" dirty="0">
                <a:solidFill>
                  <a:srgbClr val="FF0000"/>
                </a:solidFill>
              </a:endParaRPr>
            </a:p>
          </p:txBody>
        </p:sp>
        <p:sp>
          <p:nvSpPr>
            <p:cNvPr id="77850" name="Line 1242"/>
            <p:cNvSpPr>
              <a:spLocks noChangeShapeType="1"/>
            </p:cNvSpPr>
            <p:nvPr/>
          </p:nvSpPr>
          <p:spPr bwMode="auto">
            <a:xfrm flipV="1">
              <a:off x="930" y="1480"/>
              <a:ext cx="589" cy="544"/>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77851" name="Line 1243"/>
            <p:cNvSpPr>
              <a:spLocks noChangeShapeType="1"/>
            </p:cNvSpPr>
            <p:nvPr/>
          </p:nvSpPr>
          <p:spPr bwMode="auto">
            <a:xfrm flipH="1" flipV="1">
              <a:off x="1462" y="1399"/>
              <a:ext cx="178" cy="96"/>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77852" name="Text Box 1244"/>
            <p:cNvSpPr txBox="1">
              <a:spLocks noChangeArrowheads="1"/>
            </p:cNvSpPr>
            <p:nvPr/>
          </p:nvSpPr>
          <p:spPr bwMode="auto">
            <a:xfrm>
              <a:off x="-159" y="1979"/>
              <a:ext cx="1285"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400">
                  <a:solidFill>
                    <a:srgbClr val="FF0000"/>
                  </a:solidFill>
                </a:rPr>
                <a:t>Longe réglable</a:t>
              </a:r>
              <a:endParaRPr lang="en-US" altLang="fr-FR" sz="1400">
                <a:solidFill>
                  <a:srgbClr val="FF0000"/>
                </a:solidFill>
              </a:endParaRPr>
            </a:p>
          </p:txBody>
        </p:sp>
        <p:sp>
          <p:nvSpPr>
            <p:cNvPr id="77853" name="Line 1245"/>
            <p:cNvSpPr>
              <a:spLocks noChangeShapeType="1"/>
            </p:cNvSpPr>
            <p:nvPr/>
          </p:nvSpPr>
          <p:spPr bwMode="auto">
            <a:xfrm>
              <a:off x="884" y="663"/>
              <a:ext cx="771" cy="681"/>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77854" name="Text Box 1246"/>
            <p:cNvSpPr txBox="1">
              <a:spLocks noChangeArrowheads="1"/>
            </p:cNvSpPr>
            <p:nvPr/>
          </p:nvSpPr>
          <p:spPr bwMode="auto">
            <a:xfrm>
              <a:off x="1882" y="1377"/>
              <a:ext cx="35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400">
                  <a:solidFill>
                    <a:schemeClr val="tx2"/>
                  </a:solidFill>
                </a:rPr>
                <a:t>DL</a:t>
              </a:r>
              <a:endParaRPr lang="en-US" altLang="fr-FR" sz="1400">
                <a:solidFill>
                  <a:schemeClr val="tx2"/>
                </a:solidFill>
              </a:endParaRPr>
            </a:p>
          </p:txBody>
        </p:sp>
        <p:pic>
          <p:nvPicPr>
            <p:cNvPr id="77855" name="Picture 1247" descr="DSC0491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 y="2387"/>
              <a:ext cx="918" cy="1224"/>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grpSp>
      <p:sp>
        <p:nvSpPr>
          <p:cNvPr id="77830" name="Text Box 1250"/>
          <p:cNvSpPr txBox="1">
            <a:spLocks noChangeArrowheads="1"/>
          </p:cNvSpPr>
          <p:nvPr/>
        </p:nvSpPr>
        <p:spPr bwMode="auto">
          <a:xfrm>
            <a:off x="4203130" y="1144587"/>
            <a:ext cx="4319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a:defRPr sz="2000">
                <a:solidFill>
                  <a:srgbClr val="FF0000"/>
                </a:solidFill>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Travailleurs dans la zone de voisinage:</a:t>
            </a:r>
          </a:p>
        </p:txBody>
      </p:sp>
      <p:sp>
        <p:nvSpPr>
          <p:cNvPr id="1248"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23528" y="764704"/>
            <a:ext cx="8132762" cy="712787"/>
          </a:xfrm>
        </p:spPr>
        <p:txBody>
          <a:bodyPr/>
          <a:lstStyle/>
          <a:p>
            <a:r>
              <a:rPr lang="fr-FR" altLang="fr-FR" sz="2400" dirty="0" smtClean="0">
                <a:solidFill>
                  <a:srgbClr val="FF0000"/>
                </a:solidFill>
                <a:ea typeface="ヒラギノ角ゴ Pro W3"/>
                <a:cs typeface="ヒラギノ角ゴ Pro W3"/>
              </a:rPr>
              <a:t>Tension de pas</a:t>
            </a:r>
          </a:p>
        </p:txBody>
      </p:sp>
      <p:sp>
        <p:nvSpPr>
          <p:cNvPr id="67587" name="Rectangle 3"/>
          <p:cNvSpPr>
            <a:spLocks noGrp="1" noChangeArrowheads="1"/>
          </p:cNvSpPr>
          <p:nvPr>
            <p:ph idx="1"/>
          </p:nvPr>
        </p:nvSpPr>
        <p:spPr>
          <a:xfrm>
            <a:off x="323850" y="1628800"/>
            <a:ext cx="8264525" cy="44640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867" tIns="44433" rIns="88867" bIns="44433"/>
          <a:lstStyle/>
          <a:p>
            <a:r>
              <a:rPr lang="fr-BE" altLang="fr-FR" sz="1800" b="0" dirty="0" smtClean="0">
                <a:latin typeface="Verdana" pitchFamily="34" charset="0"/>
                <a:ea typeface="ヒラギノ角ゴ Pro W3"/>
                <a:cs typeface="ヒラギノ角ゴ Pro W3"/>
              </a:rPr>
              <a:t>La tension de pas se produit lorsqu’une charge électrique se disperse au travers de la surface du sol.</a:t>
            </a:r>
          </a:p>
          <a:p>
            <a:endParaRPr lang="fr-BE" altLang="fr-FR" sz="1800" b="0" dirty="0" smtClean="0">
              <a:latin typeface="Verdana" pitchFamily="34" charset="0"/>
              <a:ea typeface="ヒラギノ角ゴ Pro W3"/>
              <a:cs typeface="ヒラギノ角ゴ Pro W3"/>
            </a:endParaRPr>
          </a:p>
          <a:p>
            <a:r>
              <a:rPr lang="fr-BE" altLang="fr-FR" sz="1800" b="0" dirty="0" smtClean="0">
                <a:latin typeface="Verdana" pitchFamily="34" charset="0"/>
                <a:ea typeface="ヒラギノ角ゴ Pro W3"/>
                <a:cs typeface="ヒラギノ角ゴ Pro W3"/>
              </a:rPr>
              <a:t>En fonction de la nature du sol (peu conducteur), il se développe une zone concentrique de tension de plusieurs dizaines de mètres autour du point de contact.</a:t>
            </a:r>
          </a:p>
          <a:p>
            <a:r>
              <a:rPr lang="fr-BE" altLang="fr-FR" sz="1800" b="0" dirty="0" smtClean="0">
                <a:latin typeface="Verdana" pitchFamily="34" charset="0"/>
                <a:ea typeface="ヒラギノ角ゴ Pro W3"/>
                <a:cs typeface="ヒラギノ角ゴ Pro W3"/>
              </a:rPr>
              <a:t> </a:t>
            </a:r>
          </a:p>
          <a:p>
            <a:r>
              <a:rPr lang="fr-BE" altLang="fr-FR" sz="1800" b="0" dirty="0" smtClean="0">
                <a:latin typeface="Verdana" pitchFamily="34" charset="0"/>
                <a:ea typeface="ヒラギノ角ゴ Pro W3"/>
                <a:cs typeface="ヒラギノ角ゴ Pro W3"/>
              </a:rPr>
              <a:t>Si 2 parties du corps (pieds, pattes avant/arrière d’un animal) se trouvent dans des cercles concentriques différents, un courant va prendre naissance et traverser le corps par ces 2 points de contact (circuit de moindre résistance).</a:t>
            </a:r>
          </a:p>
          <a:p>
            <a:r>
              <a:rPr lang="fr-BE" altLang="fr-FR" sz="1800" b="0" dirty="0" smtClean="0">
                <a:latin typeface="Verdana" pitchFamily="34" charset="0"/>
                <a:ea typeface="ヒラギノ角ゴ Pro W3"/>
                <a:cs typeface="ヒラギノ角ゴ Pro W3"/>
              </a:rPr>
              <a:t> </a:t>
            </a:r>
          </a:p>
          <a:p>
            <a:r>
              <a:rPr lang="fr-BE" altLang="fr-FR" sz="1800" b="0" dirty="0" smtClean="0">
                <a:latin typeface="Verdana" pitchFamily="34" charset="0"/>
                <a:ea typeface="ヒラギノ角ゴ Pro W3"/>
                <a:cs typeface="ヒラギノ角ゴ Pro W3"/>
              </a:rPr>
              <a:t>Généralement, s’ensuit une paralysie temporaire des jambes.</a:t>
            </a:r>
          </a:p>
          <a:p>
            <a:endParaRPr lang="fr-BE" altLang="fr-FR" sz="1800" b="0" dirty="0" smtClean="0">
              <a:latin typeface="Verdana" pitchFamily="34" charset="0"/>
              <a:ea typeface="ヒラギノ角ゴ Pro W3"/>
              <a:cs typeface="ヒラギノ角ゴ Pro W3"/>
            </a:endParaRPr>
          </a:p>
        </p:txBody>
      </p:sp>
      <p:sp>
        <p:nvSpPr>
          <p:cNvPr id="5" name="Rectangle 2"/>
          <p:cNvSpPr txBox="1">
            <a:spLocks noChangeArrowheads="1"/>
          </p:cNvSpPr>
          <p:nvPr/>
        </p:nvSpPr>
        <p:spPr bwMode="auto">
          <a:xfrm>
            <a:off x="179512" y="188640"/>
            <a:ext cx="813276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6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2800" b="1">
                <a:solidFill>
                  <a:srgbClr val="F86613"/>
                </a:solidFill>
                <a:latin typeface="Verdana" pitchFamily="34" charset="0"/>
              </a:defRPr>
            </a:lvl6pPr>
            <a:lvl7pPr marL="914400" algn="l" rtl="0" fontAlgn="base">
              <a:spcBef>
                <a:spcPct val="0"/>
              </a:spcBef>
              <a:spcAft>
                <a:spcPct val="0"/>
              </a:spcAft>
              <a:defRPr sz="2800" b="1">
                <a:solidFill>
                  <a:srgbClr val="F86613"/>
                </a:solidFill>
                <a:latin typeface="Verdana" pitchFamily="34" charset="0"/>
              </a:defRPr>
            </a:lvl7pPr>
            <a:lvl8pPr marL="1371600" algn="l" rtl="0" fontAlgn="base">
              <a:spcBef>
                <a:spcPct val="0"/>
              </a:spcBef>
              <a:spcAft>
                <a:spcPct val="0"/>
              </a:spcAft>
              <a:defRPr sz="2800" b="1">
                <a:solidFill>
                  <a:srgbClr val="F86613"/>
                </a:solidFill>
                <a:latin typeface="Verdana" pitchFamily="34" charset="0"/>
              </a:defRPr>
            </a:lvl8pPr>
            <a:lvl9pPr marL="1828800" algn="l" rtl="0" fontAlgn="base">
              <a:spcBef>
                <a:spcPct val="0"/>
              </a:spcBef>
              <a:spcAft>
                <a:spcPct val="0"/>
              </a:spcAft>
              <a:defRPr sz="2800" b="1">
                <a:solidFill>
                  <a:srgbClr val="F86613"/>
                </a:solidFill>
                <a:latin typeface="Verdana" pitchFamily="34" charset="0"/>
              </a:defRPr>
            </a:lvl9pPr>
          </a:lstStyle>
          <a:p>
            <a:r>
              <a:rPr lang="fr-FR" kern="1200" smtClean="0">
                <a:solidFill>
                  <a:srgbClr val="F86613"/>
                </a:solidFill>
                <a:latin typeface="Verdana" pitchFamily="34" charset="0"/>
              </a:rPr>
              <a:t>Dangers et risques dans lignes HT </a:t>
            </a:r>
            <a:endParaRPr lang="fr-FR" kern="1200" dirty="0">
              <a:solidFill>
                <a:srgbClr val="F86613"/>
              </a:solidFill>
              <a:latin typeface="Verdana" pitchFamily="34" charset="0"/>
            </a:endParaRPr>
          </a:p>
        </p:txBody>
      </p:sp>
    </p:spTree>
    <p:extLst>
      <p:ext uri="{BB962C8B-B14F-4D97-AF65-F5344CB8AC3E}">
        <p14:creationId xmlns:p14="http://schemas.microsoft.com/office/powerpoint/2010/main" val="61308159"/>
      </p:ext>
    </p:extLst>
  </p:cSld>
  <p:clrMapOvr>
    <a:masterClrMapping/>
  </p:clrMapOvr>
  <p:transition>
    <p:wipe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917600"/>
            <a:ext cx="8229600" cy="711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altLang="fr-FR" sz="2400" dirty="0">
                <a:solidFill>
                  <a:srgbClr val="FF0000"/>
                </a:solidFill>
                <a:ea typeface="ヒラギノ角ゴ Pro W3"/>
                <a:cs typeface="ヒラギノ角ゴ Pro W3"/>
              </a:rPr>
              <a:t>En cas d’amorçage ?</a:t>
            </a:r>
          </a:p>
        </p:txBody>
      </p:sp>
      <p:pic>
        <p:nvPicPr>
          <p:cNvPr id="70659" name="Picture 4" descr="cap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704975"/>
            <a:ext cx="5807075" cy="4676775"/>
          </a:xfrm>
          <a:prstGeom prst="rect">
            <a:avLst/>
          </a:prstGeom>
          <a:noFill/>
          <a:ln w="285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0565" name="Picture 5" descr="cap0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725" y="3044825"/>
            <a:ext cx="4143375" cy="3336925"/>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4622566" y="1630363"/>
            <a:ext cx="4301107" cy="1860550"/>
          </a:xfrm>
          <a:prstGeom prst="rect">
            <a:avLst/>
          </a:prstGeom>
        </p:spPr>
        <p:txBody>
          <a:bodyPr wrap="none" fromWordArt="1">
            <a:prstTxWarp prst="textSlantUp">
              <a:avLst>
                <a:gd name="adj" fmla="val 55556"/>
              </a:avLst>
            </a:prstTxWarp>
          </a:bodyPr>
          <a:lstStyle/>
          <a:p>
            <a:r>
              <a:rPr lang="fr-BE" sz="2000" kern="10" dirty="0" smtClean="0">
                <a:ln w="9525">
                  <a:solidFill>
                    <a:schemeClr val="bg1"/>
                  </a:solidFill>
                  <a:round/>
                  <a:headEnd/>
                  <a:tailEnd/>
                </a:ln>
                <a:solidFill>
                  <a:srgbClr val="FF0000"/>
                </a:solidFill>
                <a:latin typeface="Arial Black"/>
              </a:rPr>
              <a:t>Risques de tension </a:t>
            </a:r>
            <a:r>
              <a:rPr lang="fr-BE" sz="2000" kern="10" dirty="0">
                <a:ln w="9525">
                  <a:solidFill>
                    <a:schemeClr val="bg1"/>
                  </a:solidFill>
                  <a:round/>
                  <a:headEnd/>
                  <a:tailEnd/>
                </a:ln>
                <a:solidFill>
                  <a:srgbClr val="FF0000"/>
                </a:solidFill>
                <a:latin typeface="Arial Black"/>
              </a:rPr>
              <a:t>de pas au </a:t>
            </a:r>
            <a:r>
              <a:rPr lang="fr-BE" sz="2000" kern="10" dirty="0" smtClean="0">
                <a:ln w="9525">
                  <a:solidFill>
                    <a:schemeClr val="bg1"/>
                  </a:solidFill>
                  <a:round/>
                  <a:headEnd/>
                  <a:tailEnd/>
                </a:ln>
                <a:solidFill>
                  <a:srgbClr val="FF0000"/>
                </a:solidFill>
                <a:latin typeface="Arial Black"/>
              </a:rPr>
              <a:t>sol</a:t>
            </a:r>
          </a:p>
          <a:p>
            <a:r>
              <a:rPr lang="fr-BE" sz="2000" kern="10" dirty="0" smtClean="0">
                <a:ln w="9525">
                  <a:solidFill>
                    <a:schemeClr val="bg1"/>
                  </a:solidFill>
                  <a:round/>
                  <a:headEnd/>
                  <a:tailEnd/>
                </a:ln>
                <a:solidFill>
                  <a:srgbClr val="FF0000"/>
                </a:solidFill>
                <a:latin typeface="Arial Black"/>
              </a:rPr>
              <a:t>Maintenir une distance de +/- 20m</a:t>
            </a:r>
            <a:endParaRPr lang="fr-BE" sz="2000" kern="10" dirty="0">
              <a:ln w="9525">
                <a:solidFill>
                  <a:schemeClr val="bg1"/>
                </a:solidFill>
                <a:round/>
                <a:headEnd/>
                <a:tailEnd/>
              </a:ln>
              <a:solidFill>
                <a:srgbClr val="FF0000"/>
              </a:solidFill>
              <a:latin typeface="Arial Black"/>
            </a:endParaRPr>
          </a:p>
        </p:txBody>
      </p:sp>
      <p:sp>
        <p:nvSpPr>
          <p:cNvPr id="13" name="Line 8"/>
          <p:cNvSpPr>
            <a:spLocks noChangeShapeType="1"/>
          </p:cNvSpPr>
          <p:nvPr/>
        </p:nvSpPr>
        <p:spPr bwMode="auto">
          <a:xfrm flipH="1">
            <a:off x="5148263" y="5734050"/>
            <a:ext cx="3671887" cy="504825"/>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 name="Text Box 10"/>
          <p:cNvSpPr txBox="1">
            <a:spLocks noChangeArrowheads="1"/>
          </p:cNvSpPr>
          <p:nvPr/>
        </p:nvSpPr>
        <p:spPr bwMode="auto">
          <a:xfrm rot="-440639">
            <a:off x="7087413" y="5820742"/>
            <a:ext cx="1709341" cy="37372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800" dirty="0" smtClean="0">
                <a:solidFill>
                  <a:srgbClr val="0000FF"/>
                </a:solidFill>
              </a:rPr>
              <a:t>+/- 20 </a:t>
            </a:r>
            <a:r>
              <a:rPr lang="fr-BE" altLang="fr-FR" sz="1800" dirty="0">
                <a:solidFill>
                  <a:srgbClr val="0000FF"/>
                </a:solidFill>
              </a:rPr>
              <a:t>m</a:t>
            </a:r>
          </a:p>
        </p:txBody>
      </p:sp>
      <p:sp>
        <p:nvSpPr>
          <p:cNvPr id="9" name="Rectangle 2"/>
          <p:cNvSpPr txBox="1">
            <a:spLocks noChangeArrowheads="1"/>
          </p:cNvSpPr>
          <p:nvPr/>
        </p:nvSpPr>
        <p:spPr bwMode="auto">
          <a:xfrm>
            <a:off x="179512" y="188640"/>
            <a:ext cx="813276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6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2800" b="1">
                <a:solidFill>
                  <a:srgbClr val="F86613"/>
                </a:solidFill>
                <a:latin typeface="Verdana" pitchFamily="34" charset="0"/>
              </a:defRPr>
            </a:lvl6pPr>
            <a:lvl7pPr marL="914400" algn="l" rtl="0" fontAlgn="base">
              <a:spcBef>
                <a:spcPct val="0"/>
              </a:spcBef>
              <a:spcAft>
                <a:spcPct val="0"/>
              </a:spcAft>
              <a:defRPr sz="2800" b="1">
                <a:solidFill>
                  <a:srgbClr val="F86613"/>
                </a:solidFill>
                <a:latin typeface="Verdana" pitchFamily="34" charset="0"/>
              </a:defRPr>
            </a:lvl7pPr>
            <a:lvl8pPr marL="1371600" algn="l" rtl="0" fontAlgn="base">
              <a:spcBef>
                <a:spcPct val="0"/>
              </a:spcBef>
              <a:spcAft>
                <a:spcPct val="0"/>
              </a:spcAft>
              <a:defRPr sz="2800" b="1">
                <a:solidFill>
                  <a:srgbClr val="F86613"/>
                </a:solidFill>
                <a:latin typeface="Verdana" pitchFamily="34" charset="0"/>
              </a:defRPr>
            </a:lvl8pPr>
            <a:lvl9pPr marL="1828800" algn="l" rtl="0" fontAlgn="base">
              <a:spcBef>
                <a:spcPct val="0"/>
              </a:spcBef>
              <a:spcAft>
                <a:spcPct val="0"/>
              </a:spcAft>
              <a:defRPr sz="2800" b="1">
                <a:solidFill>
                  <a:srgbClr val="F86613"/>
                </a:solidFill>
                <a:latin typeface="Verdana" pitchFamily="34" charset="0"/>
              </a:defRPr>
            </a:lvl9pPr>
          </a:lstStyle>
          <a:p>
            <a:r>
              <a:rPr lang="fr-FR" kern="1200" smtClean="0">
                <a:solidFill>
                  <a:srgbClr val="F86613"/>
                </a:solidFill>
                <a:latin typeface="Verdana" pitchFamily="34" charset="0"/>
              </a:rPr>
              <a:t>Dangers et risques dans lignes HT </a:t>
            </a:r>
            <a:endParaRPr lang="fr-FR" kern="1200" dirty="0">
              <a:solidFill>
                <a:srgbClr val="F86613"/>
              </a:solidFill>
              <a:latin typeface="Verdana" pitchFamily="34" charset="0"/>
            </a:endParaRPr>
          </a:p>
        </p:txBody>
      </p:sp>
    </p:spTree>
    <p:extLst>
      <p:ext uri="{BB962C8B-B14F-4D97-AF65-F5344CB8AC3E}">
        <p14:creationId xmlns:p14="http://schemas.microsoft.com/office/powerpoint/2010/main" val="37679959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730565"/>
                                        </p:tgtEl>
                                        <p:attrNameLst>
                                          <p:attrName>style.visibility</p:attrName>
                                        </p:attrNameLst>
                                      </p:cBhvr>
                                      <p:to>
                                        <p:strVal val="visible"/>
                                      </p:to>
                                    </p:set>
                                    <p:anim calcmode="lin" valueType="num">
                                      <p:cBhvr>
                                        <p:cTn id="7" dur="1000" fill="hold"/>
                                        <p:tgtEl>
                                          <p:spTgt spid="1730565"/>
                                        </p:tgtEl>
                                        <p:attrNameLst>
                                          <p:attrName>ppt_w</p:attrName>
                                        </p:attrNameLst>
                                      </p:cBhvr>
                                      <p:tavLst>
                                        <p:tav tm="0">
                                          <p:val>
                                            <p:strVal val="#ppt_w*0.70"/>
                                          </p:val>
                                        </p:tav>
                                        <p:tav tm="100000">
                                          <p:val>
                                            <p:strVal val="#ppt_w"/>
                                          </p:val>
                                        </p:tav>
                                      </p:tavLst>
                                    </p:anim>
                                    <p:anim calcmode="lin" valueType="num">
                                      <p:cBhvr>
                                        <p:cTn id="8" dur="1000" fill="hold"/>
                                        <p:tgtEl>
                                          <p:spTgt spid="1730565"/>
                                        </p:tgtEl>
                                        <p:attrNameLst>
                                          <p:attrName>ppt_h</p:attrName>
                                        </p:attrNameLst>
                                      </p:cBhvr>
                                      <p:tavLst>
                                        <p:tav tm="0">
                                          <p:val>
                                            <p:strVal val="#ppt_h"/>
                                          </p:val>
                                        </p:tav>
                                        <p:tav tm="100000">
                                          <p:val>
                                            <p:strVal val="#ppt_h"/>
                                          </p:val>
                                        </p:tav>
                                      </p:tavLst>
                                    </p:anim>
                                    <p:animEffect transition="in" filter="fade">
                                      <p:cBhvr>
                                        <p:cTn id="9" dur="1000"/>
                                        <p:tgtEl>
                                          <p:spTgt spid="1730565"/>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0.70"/>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4" descr="cap01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8313" y="1928813"/>
            <a:ext cx="5695950" cy="4451350"/>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732613" name="Picture 5" descr="cap01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83175" y="3476625"/>
            <a:ext cx="3592513" cy="2892425"/>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732616" name="WordArt 8"/>
          <p:cNvSpPr>
            <a:spLocks noChangeArrowheads="1" noChangeShapeType="1" noTextEdit="1"/>
          </p:cNvSpPr>
          <p:nvPr/>
        </p:nvSpPr>
        <p:spPr bwMode="auto">
          <a:xfrm>
            <a:off x="4886325" y="1744663"/>
            <a:ext cx="3327400" cy="1860550"/>
          </a:xfrm>
          <a:prstGeom prst="rect">
            <a:avLst/>
          </a:prstGeom>
        </p:spPr>
        <p:txBody>
          <a:bodyPr wrap="none" fromWordArt="1">
            <a:prstTxWarp prst="textSlantUp">
              <a:avLst>
                <a:gd name="adj" fmla="val 55556"/>
              </a:avLst>
            </a:prstTxWarp>
          </a:bodyPr>
          <a:lstStyle/>
          <a:p>
            <a:r>
              <a:rPr lang="fr-BE" sz="2000" kern="10">
                <a:ln w="9525">
                  <a:solidFill>
                    <a:schemeClr val="bg1"/>
                  </a:solidFill>
                  <a:round/>
                  <a:headEnd/>
                  <a:tailEnd/>
                </a:ln>
                <a:solidFill>
                  <a:srgbClr val="FF0000"/>
                </a:solidFill>
                <a:latin typeface="Arial Black"/>
              </a:rPr>
              <a:t>Electrisation/</a:t>
            </a:r>
          </a:p>
          <a:p>
            <a:r>
              <a:rPr lang="fr-BE" sz="2000" kern="10">
                <a:ln w="9525">
                  <a:solidFill>
                    <a:schemeClr val="bg1"/>
                  </a:solidFill>
                  <a:round/>
                  <a:headEnd/>
                  <a:tailEnd/>
                </a:ln>
                <a:solidFill>
                  <a:srgbClr val="FF0000"/>
                </a:solidFill>
                <a:latin typeface="Arial Black"/>
              </a:rPr>
              <a:t>Electrocution</a:t>
            </a:r>
          </a:p>
        </p:txBody>
      </p:sp>
      <p:sp>
        <p:nvSpPr>
          <p:cNvPr id="7" name="Rectangle 2"/>
          <p:cNvSpPr txBox="1">
            <a:spLocks noChangeArrowheads="1"/>
          </p:cNvSpPr>
          <p:nvPr/>
        </p:nvSpPr>
        <p:spPr bwMode="auto">
          <a:xfrm>
            <a:off x="179512" y="188640"/>
            <a:ext cx="813276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6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2800" b="1">
                <a:solidFill>
                  <a:srgbClr val="F86613"/>
                </a:solidFill>
                <a:latin typeface="Verdana" pitchFamily="34" charset="0"/>
              </a:defRPr>
            </a:lvl6pPr>
            <a:lvl7pPr marL="914400" algn="l" rtl="0" fontAlgn="base">
              <a:spcBef>
                <a:spcPct val="0"/>
              </a:spcBef>
              <a:spcAft>
                <a:spcPct val="0"/>
              </a:spcAft>
              <a:defRPr sz="2800" b="1">
                <a:solidFill>
                  <a:srgbClr val="F86613"/>
                </a:solidFill>
                <a:latin typeface="Verdana" pitchFamily="34" charset="0"/>
              </a:defRPr>
            </a:lvl7pPr>
            <a:lvl8pPr marL="1371600" algn="l" rtl="0" fontAlgn="base">
              <a:spcBef>
                <a:spcPct val="0"/>
              </a:spcBef>
              <a:spcAft>
                <a:spcPct val="0"/>
              </a:spcAft>
              <a:defRPr sz="2800" b="1">
                <a:solidFill>
                  <a:srgbClr val="F86613"/>
                </a:solidFill>
                <a:latin typeface="Verdana" pitchFamily="34" charset="0"/>
              </a:defRPr>
            </a:lvl8pPr>
            <a:lvl9pPr marL="1828800" algn="l" rtl="0" fontAlgn="base">
              <a:spcBef>
                <a:spcPct val="0"/>
              </a:spcBef>
              <a:spcAft>
                <a:spcPct val="0"/>
              </a:spcAft>
              <a:defRPr sz="2800" b="1">
                <a:solidFill>
                  <a:srgbClr val="F86613"/>
                </a:solidFill>
                <a:latin typeface="Verdana" pitchFamily="34" charset="0"/>
              </a:defRPr>
            </a:lvl9pPr>
          </a:lstStyle>
          <a:p>
            <a:r>
              <a:rPr lang="fr-FR" kern="1200" smtClean="0">
                <a:solidFill>
                  <a:srgbClr val="F86613"/>
                </a:solidFill>
                <a:latin typeface="Verdana" pitchFamily="34" charset="0"/>
              </a:rPr>
              <a:t>Dangers et risques dans lignes HT </a:t>
            </a:r>
            <a:endParaRPr lang="fr-FR" kern="1200" dirty="0">
              <a:solidFill>
                <a:srgbClr val="F86613"/>
              </a:solidFill>
              <a:latin typeface="Verdana" pitchFamily="34" charset="0"/>
            </a:endParaRPr>
          </a:p>
        </p:txBody>
      </p:sp>
      <p:sp>
        <p:nvSpPr>
          <p:cNvPr id="10" name="Rectangle 2"/>
          <p:cNvSpPr>
            <a:spLocks noGrp="1" noChangeArrowheads="1"/>
          </p:cNvSpPr>
          <p:nvPr>
            <p:ph type="title"/>
          </p:nvPr>
        </p:nvSpPr>
        <p:spPr>
          <a:xfrm>
            <a:off x="457200" y="917600"/>
            <a:ext cx="8229600" cy="711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altLang="fr-FR" sz="2400" dirty="0">
                <a:solidFill>
                  <a:srgbClr val="FF0000"/>
                </a:solidFill>
                <a:ea typeface="ヒラギノ角ゴ Pro W3"/>
                <a:cs typeface="ヒラギノ角ゴ Pro W3"/>
              </a:rPr>
              <a:t>En cas d’amorçage ?</a:t>
            </a:r>
          </a:p>
        </p:txBody>
      </p:sp>
    </p:spTree>
    <p:extLst>
      <p:ext uri="{BB962C8B-B14F-4D97-AF65-F5344CB8AC3E}">
        <p14:creationId xmlns:p14="http://schemas.microsoft.com/office/powerpoint/2010/main" val="221591233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732613"/>
                                        </p:tgtEl>
                                        <p:attrNameLst>
                                          <p:attrName>style.visibility</p:attrName>
                                        </p:attrNameLst>
                                      </p:cBhvr>
                                      <p:to>
                                        <p:strVal val="visible"/>
                                      </p:to>
                                    </p:set>
                                    <p:anim calcmode="lin" valueType="num">
                                      <p:cBhvr>
                                        <p:cTn id="7" dur="1000" fill="hold"/>
                                        <p:tgtEl>
                                          <p:spTgt spid="1732613"/>
                                        </p:tgtEl>
                                        <p:attrNameLst>
                                          <p:attrName>ppt_w</p:attrName>
                                        </p:attrNameLst>
                                      </p:cBhvr>
                                      <p:tavLst>
                                        <p:tav tm="0">
                                          <p:val>
                                            <p:strVal val="#ppt_w*0.70"/>
                                          </p:val>
                                        </p:tav>
                                        <p:tav tm="100000">
                                          <p:val>
                                            <p:strVal val="#ppt_w"/>
                                          </p:val>
                                        </p:tav>
                                      </p:tavLst>
                                    </p:anim>
                                    <p:anim calcmode="lin" valueType="num">
                                      <p:cBhvr>
                                        <p:cTn id="8" dur="1000" fill="hold"/>
                                        <p:tgtEl>
                                          <p:spTgt spid="1732613"/>
                                        </p:tgtEl>
                                        <p:attrNameLst>
                                          <p:attrName>ppt_h</p:attrName>
                                        </p:attrNameLst>
                                      </p:cBhvr>
                                      <p:tavLst>
                                        <p:tav tm="0">
                                          <p:val>
                                            <p:strVal val="#ppt_h"/>
                                          </p:val>
                                        </p:tav>
                                        <p:tav tm="100000">
                                          <p:val>
                                            <p:strVal val="#ppt_h"/>
                                          </p:val>
                                        </p:tav>
                                      </p:tavLst>
                                    </p:anim>
                                    <p:animEffect transition="in" filter="fade">
                                      <p:cBhvr>
                                        <p:cTn id="9" dur="1000"/>
                                        <p:tgtEl>
                                          <p:spTgt spid="173261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732616"/>
                                        </p:tgtEl>
                                        <p:attrNameLst>
                                          <p:attrName>style.visibility</p:attrName>
                                        </p:attrNameLst>
                                      </p:cBhvr>
                                      <p:to>
                                        <p:strVal val="visible"/>
                                      </p:to>
                                    </p:set>
                                    <p:anim calcmode="lin" valueType="num">
                                      <p:cBhvr>
                                        <p:cTn id="13" dur="1000" fill="hold"/>
                                        <p:tgtEl>
                                          <p:spTgt spid="1732616"/>
                                        </p:tgtEl>
                                        <p:attrNameLst>
                                          <p:attrName>ppt_w</p:attrName>
                                        </p:attrNameLst>
                                      </p:cBhvr>
                                      <p:tavLst>
                                        <p:tav tm="0">
                                          <p:val>
                                            <p:strVal val="#ppt_w*0.70"/>
                                          </p:val>
                                        </p:tav>
                                        <p:tav tm="100000">
                                          <p:val>
                                            <p:strVal val="#ppt_w"/>
                                          </p:val>
                                        </p:tav>
                                      </p:tavLst>
                                    </p:anim>
                                    <p:anim calcmode="lin" valueType="num">
                                      <p:cBhvr>
                                        <p:cTn id="14" dur="1000" fill="hold"/>
                                        <p:tgtEl>
                                          <p:spTgt spid="1732616"/>
                                        </p:tgtEl>
                                        <p:attrNameLst>
                                          <p:attrName>ppt_h</p:attrName>
                                        </p:attrNameLst>
                                      </p:cBhvr>
                                      <p:tavLst>
                                        <p:tav tm="0">
                                          <p:val>
                                            <p:strVal val="#ppt_h"/>
                                          </p:val>
                                        </p:tav>
                                        <p:tav tm="100000">
                                          <p:val>
                                            <p:strVal val="#ppt_h"/>
                                          </p:val>
                                        </p:tav>
                                      </p:tavLst>
                                    </p:anim>
                                    <p:animEffect transition="in" filter="fade">
                                      <p:cBhvr>
                                        <p:cTn id="15" dur="1000"/>
                                        <p:tgtEl>
                                          <p:spTgt spid="1732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26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50004"/>
            <a:ext cx="9144000" cy="1107996"/>
          </a:xfrm>
          <a:prstGeom prst="rect">
            <a:avLst/>
          </a:prstGeom>
          <a:solidFill>
            <a:schemeClr val="accent2">
              <a:lumMod val="75000"/>
            </a:schemeClr>
          </a:solidFill>
        </p:spPr>
        <p:txBody>
          <a:bodyPr wrap="square" lIns="0" tIns="0" rIns="0" bIns="0">
            <a:spAutoFit/>
          </a:bodyPr>
          <a:lstStyle/>
          <a:p>
            <a:pPr defTabSz="457200" eaLnBrk="1" hangingPunct="1"/>
            <a:r>
              <a:rPr lang="fr-FR" sz="2400" b="0" dirty="0">
                <a:solidFill>
                  <a:prstClr val="white"/>
                </a:solidFill>
                <a:latin typeface="Arial"/>
              </a:rPr>
              <a:t>Un conducteur haute tension (non isolé) peut uniquement être touché, à condition qu’il existe une connexion visuelle </a:t>
            </a:r>
          </a:p>
          <a:p>
            <a:pPr defTabSz="457200" eaLnBrk="1" hangingPunct="1"/>
            <a:r>
              <a:rPr lang="fr-FR" sz="2400" b="0" dirty="0">
                <a:solidFill>
                  <a:prstClr val="white"/>
                </a:solidFill>
                <a:latin typeface="Arial"/>
              </a:rPr>
              <a:t>de la mise à la terre sur place!!!</a:t>
            </a:r>
          </a:p>
        </p:txBody>
      </p:sp>
      <p:pic>
        <p:nvPicPr>
          <p:cNvPr id="142338" name="Picture 2" descr="Afbeeldingsresultaat voor pictogramme électrique">
            <a:hlinkClick r:id="rId2"/>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15482" y="4705650"/>
            <a:ext cx="1014738" cy="1014738"/>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4"/>
          <p:cNvSpPr>
            <a:spLocks noGrp="1" noChangeArrowheads="1"/>
          </p:cNvSpPr>
          <p:nvPr>
            <p:ph type="body" sz="quarter" idx="13"/>
          </p:nvPr>
        </p:nvSpPr>
        <p:spPr>
          <a:xfrm>
            <a:off x="395536" y="1052736"/>
            <a:ext cx="8132400" cy="4262400"/>
          </a:xfrm>
          <a:prstGeom prst="rect">
            <a:avLst/>
          </a:prstGeom>
          <a:noFill/>
        </p:spPr>
        <p:txBody>
          <a:bodyPr>
            <a:normAutofit fontScale="92500" lnSpcReduction="10000"/>
          </a:bodyPr>
          <a:lstStyle/>
          <a:p>
            <a:pPr marL="0" indent="0">
              <a:buNone/>
            </a:pPr>
            <a:r>
              <a:rPr lang="fr-FR" sz="2600" dirty="0" smtClean="0">
                <a:solidFill>
                  <a:srgbClr val="FF0000"/>
                </a:solidFill>
                <a:latin typeface="+mj-lt"/>
                <a:ea typeface="ヒラギノ角ゴ Pro W3"/>
                <a:cs typeface="ヒラギノ角ゴ Pro W3"/>
              </a:rPr>
              <a:t>Tension d’induction : </a:t>
            </a:r>
          </a:p>
          <a:p>
            <a:endParaRPr lang="fr-FR" sz="1300" dirty="0" smtClean="0">
              <a:solidFill>
                <a:srgbClr val="CC0000"/>
              </a:solidFill>
            </a:endParaRPr>
          </a:p>
          <a:p>
            <a:pPr>
              <a:buFontTx/>
              <a:buChar char="•"/>
            </a:pPr>
            <a:r>
              <a:rPr lang="fr-FR" dirty="0" smtClean="0">
                <a:solidFill>
                  <a:srgbClr val="F86613"/>
                </a:solidFill>
              </a:rPr>
              <a:t>La tension d’induction est une tension électrique </a:t>
            </a:r>
            <a:r>
              <a:rPr lang="fr-FR" b="0" dirty="0" smtClean="0"/>
              <a:t>qui peut apparaître sur des objets métalliques, par exemple des lignes aériennes HT, des rails, des câbles, des objets métalliques.</a:t>
            </a:r>
          </a:p>
          <a:p>
            <a:pPr>
              <a:buFontTx/>
              <a:buChar char="•"/>
            </a:pPr>
            <a:endParaRPr lang="fr-FR" dirty="0" smtClean="0"/>
          </a:p>
          <a:p>
            <a:pPr>
              <a:buFontTx/>
              <a:buChar char="•"/>
            </a:pPr>
            <a:r>
              <a:rPr lang="fr-FR" b="0" dirty="0" smtClean="0"/>
              <a:t>Plus la tension du réseau est élevée et plus près l'on se tient de la tension -&gt; plus le risque de tension induite sur des parties métalliques est élevé -&gt; jusqu’à 10 % de Un</a:t>
            </a:r>
          </a:p>
          <a:p>
            <a:pPr>
              <a:buFontTx/>
              <a:buChar char="•"/>
            </a:pPr>
            <a:endParaRPr lang="fr-FR" dirty="0" smtClean="0"/>
          </a:p>
          <a:p>
            <a:pPr>
              <a:buFontTx/>
              <a:buChar char="•"/>
            </a:pPr>
            <a:r>
              <a:rPr lang="fr-FR" dirty="0" smtClean="0">
                <a:solidFill>
                  <a:srgbClr val="F86613"/>
                </a:solidFill>
                <a:sym typeface="Wingdings" pitchFamily="2" charset="2"/>
              </a:rPr>
              <a:t>Règle générale : toujours mettre à la terre les parties métalliques </a:t>
            </a:r>
            <a:r>
              <a:rPr lang="fr-FR" b="0" dirty="0" smtClean="0">
                <a:sym typeface="Wingdings" pitchFamily="2" charset="2"/>
              </a:rPr>
              <a:t>(élévateur à nacelle, échafaudage, barrières Heras,…) </a:t>
            </a:r>
            <a:r>
              <a:rPr lang="fr-FR" b="0" dirty="0" smtClean="0">
                <a:sym typeface="Symbol" pitchFamily="18" charset="2"/>
              </a:rPr>
              <a:t> (est toujours effectué par Elia) avant de réaliser des travaux à proximité de haute tension. </a:t>
            </a:r>
          </a:p>
          <a:p>
            <a:pPr>
              <a:buFontTx/>
              <a:buChar char="•"/>
            </a:pPr>
            <a:endParaRPr lang="fr-FR" dirty="0" smtClean="0">
              <a:sym typeface="Symbol" pitchFamily="18" charset="2"/>
            </a:endParaRPr>
          </a:p>
          <a:p>
            <a:pPr>
              <a:buFontTx/>
              <a:buChar char="•"/>
            </a:pPr>
            <a:endParaRPr lang="fr-FR" dirty="0" smtClean="0">
              <a:sym typeface="Wingdings" pitchFamily="2" charset="2"/>
            </a:endParaRPr>
          </a:p>
          <a:p>
            <a:pPr>
              <a:lnSpc>
                <a:spcPct val="120000"/>
              </a:lnSpc>
              <a:buClr>
                <a:srgbClr val="FF6600"/>
              </a:buClr>
            </a:pPr>
            <a:endParaRPr lang="fr-FR" sz="2800" u="sng" dirty="0" smtClean="0">
              <a:solidFill>
                <a:srgbClr val="F8360F"/>
              </a:solidFill>
              <a:sym typeface="Wingdings" pitchFamily="2" charset="2"/>
            </a:endParaRPr>
          </a:p>
        </p:txBody>
      </p:sp>
      <p:sp>
        <p:nvSpPr>
          <p:cNvPr id="2" name="Rectangle 1"/>
          <p:cNvSpPr/>
          <p:nvPr/>
        </p:nvSpPr>
        <p:spPr>
          <a:xfrm>
            <a:off x="323528" y="5157192"/>
            <a:ext cx="7992888" cy="523220"/>
          </a:xfrm>
          <a:prstGeom prst="rect">
            <a:avLst/>
          </a:prstGeom>
        </p:spPr>
        <p:txBody>
          <a:bodyPr wrap="square">
            <a:spAutoFit/>
          </a:bodyPr>
          <a:lstStyle/>
          <a:p>
            <a:pPr>
              <a:defRPr/>
            </a:pPr>
            <a:r>
              <a:rPr lang="fr-FR" dirty="0" smtClean="0">
                <a:solidFill>
                  <a:srgbClr val="FF0000"/>
                </a:solidFill>
                <a:latin typeface="+mn-lt"/>
                <a:sym typeface="Symbol" pitchFamily="18" charset="2"/>
              </a:rPr>
              <a:t>La tension d’induction peut- être mortelle !</a:t>
            </a:r>
            <a:endParaRPr lang="fr-FR" dirty="0">
              <a:solidFill>
                <a:srgbClr val="FF0000"/>
              </a:solidFill>
              <a:latin typeface="+mn-lt"/>
              <a:sym typeface="Symbol" pitchFamily="18" charset="2"/>
            </a:endParaRPr>
          </a:p>
        </p:txBody>
      </p:sp>
      <p:sp>
        <p:nvSpPr>
          <p:cNvPr id="7"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extLst>
      <p:ext uri="{BB962C8B-B14F-4D97-AF65-F5344CB8AC3E}">
        <p14:creationId xmlns:p14="http://schemas.microsoft.com/office/powerpoint/2010/main" val="3142156457"/>
      </p:ext>
    </p:extLst>
  </p:cSld>
  <p:clrMapOvr>
    <a:masterClrMapping/>
  </p:clrMapOvr>
  <p:transition>
    <p:wipe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090" name="Rectangle 2"/>
          <p:cNvSpPr>
            <a:spLocks noGrp="1" noChangeArrowheads="1"/>
          </p:cNvSpPr>
          <p:nvPr>
            <p:ph type="body" sz="quarter" idx="13"/>
          </p:nvPr>
        </p:nvSpPr>
        <p:spPr>
          <a:xfrm>
            <a:off x="323528" y="836712"/>
            <a:ext cx="8132400" cy="4696440"/>
          </a:xfrm>
        </p:spPr>
        <p:txBody>
          <a:bodyPr/>
          <a:lstStyle/>
          <a:p>
            <a:r>
              <a:rPr lang="fr-BE" altLang="fr-FR" sz="2400" b="0" dirty="0" smtClean="0">
                <a:latin typeface="Verdana" pitchFamily="34" charset="0"/>
                <a:ea typeface="ヒラギノ角ゴ Pro W3"/>
                <a:cs typeface="ヒラギノ角ゴ Pro W3"/>
              </a:rPr>
              <a:t>	</a:t>
            </a:r>
            <a:r>
              <a:rPr lang="fr-BE" altLang="fr-FR" sz="2400" dirty="0">
                <a:solidFill>
                  <a:srgbClr val="FF0000"/>
                </a:solidFill>
                <a:latin typeface="+mj-lt"/>
                <a:ea typeface="ヒラギノ角ゴ Pro W3"/>
                <a:cs typeface="ヒラギノ角ゴ Pro W3"/>
              </a:rPr>
              <a:t>Terres de travail / induction</a:t>
            </a:r>
            <a:r>
              <a:rPr lang="fr-BE" altLang="fr-FR" sz="2400" dirty="0" smtClean="0">
                <a:solidFill>
                  <a:srgbClr val="FF0000"/>
                </a:solidFill>
                <a:latin typeface="+mj-lt"/>
                <a:ea typeface="ヒラギノ角ゴ Pro W3"/>
                <a:cs typeface="ヒラギノ角ゴ Pro W3"/>
              </a:rPr>
              <a:t>:</a:t>
            </a:r>
          </a:p>
          <a:p>
            <a:endParaRPr lang="fr-BE" altLang="fr-FR" sz="2400" dirty="0">
              <a:solidFill>
                <a:srgbClr val="FF0000"/>
              </a:solidFill>
              <a:latin typeface="+mj-lt"/>
              <a:ea typeface="ヒラギノ角ゴ Pro W3"/>
              <a:cs typeface="ヒラギノ角ゴ Pro W3"/>
            </a:endParaRPr>
          </a:p>
          <a:p>
            <a:r>
              <a:rPr lang="fr-FR" altLang="fr-FR" sz="2400" b="0" dirty="0" smtClean="0">
                <a:latin typeface="Verdana" pitchFamily="34" charset="0"/>
                <a:ea typeface="ヒラギノ角ゴ Pro W3"/>
                <a:cs typeface="ヒラギノ角ゴ Pro W3"/>
              </a:rPr>
              <a:t>	M</a:t>
            </a:r>
            <a:r>
              <a:rPr lang="fr-FR" altLang="fr-FR" b="0" dirty="0" smtClean="0">
                <a:latin typeface="Verdana" pitchFamily="34" charset="0"/>
                <a:ea typeface="ヒラギノ角ゴ Pro W3"/>
                <a:cs typeface="ヒラギノ角ゴ Pro W3"/>
              </a:rPr>
              <a:t>ettre à la terre (visible) </a:t>
            </a:r>
            <a:r>
              <a:rPr lang="fr-FR" altLang="fr-FR" b="0" dirty="0" smtClean="0">
                <a:solidFill>
                  <a:srgbClr val="FF9900"/>
                </a:solidFill>
                <a:latin typeface="Verdana" pitchFamily="34" charset="0"/>
                <a:ea typeface="ヒラギノ角ゴ Pro W3"/>
                <a:cs typeface="ヒラギノ角ゴ Pro W3"/>
              </a:rPr>
              <a:t>de part et d’autre</a:t>
            </a:r>
            <a:r>
              <a:rPr lang="fr-FR" altLang="fr-FR" b="0" dirty="0" smtClean="0">
                <a:latin typeface="Verdana" pitchFamily="34" charset="0"/>
                <a:ea typeface="ヒラギノ角ゴ Pro W3"/>
                <a:cs typeface="ヒラギノ角ゴ Pro W3"/>
              </a:rPr>
              <a:t> de l’endroit de travail et le plus près possible. </a:t>
            </a:r>
          </a:p>
          <a:p>
            <a:r>
              <a:rPr lang="fr-FR" altLang="fr-FR" b="0" dirty="0" smtClean="0">
                <a:latin typeface="Verdana" pitchFamily="34" charset="0"/>
                <a:ea typeface="ヒラギノ角ゴ Pro W3"/>
                <a:cs typeface="ヒラギノ角ゴ Pro W3"/>
              </a:rPr>
              <a:t>	Les terres de travail/induction, sont mises en place par le </a:t>
            </a:r>
            <a:r>
              <a:rPr lang="fr-FR" altLang="fr-FR" b="0" dirty="0" smtClean="0">
                <a:solidFill>
                  <a:srgbClr val="FF9900"/>
                </a:solidFill>
                <a:latin typeface="Verdana" pitchFamily="34" charset="0"/>
                <a:ea typeface="ヒラギノ角ゴ Pro W3"/>
                <a:cs typeface="ヒラギノ角ゴ Pro W3"/>
              </a:rPr>
              <a:t>CT </a:t>
            </a:r>
            <a:r>
              <a:rPr lang="fr-FR" altLang="fr-FR" b="0" dirty="0" smtClean="0">
                <a:solidFill>
                  <a:schemeClr val="tx1"/>
                </a:solidFill>
                <a:latin typeface="Verdana" pitchFamily="34" charset="0"/>
                <a:ea typeface="ヒラギノ角ゴ Pro W3"/>
                <a:cs typeface="ヒラギノ角ゴ Pro W3"/>
              </a:rPr>
              <a:t>(</a:t>
            </a:r>
            <a:r>
              <a:rPr lang="fr-FR" altLang="fr-FR" b="0" dirty="0" smtClean="0">
                <a:solidFill>
                  <a:srgbClr val="0066FF"/>
                </a:solidFill>
                <a:latin typeface="Verdana" pitchFamily="34" charset="0"/>
                <a:ea typeface="ヒラギノ角ゴ Pro W3"/>
                <a:cs typeface="ヒラギノ角ゴ Pro W3"/>
              </a:rPr>
              <a:t>+ condamnées par des cartes bleues</a:t>
            </a:r>
            <a:r>
              <a:rPr lang="fr-FR" altLang="fr-FR" b="0" dirty="0" smtClean="0">
                <a:solidFill>
                  <a:schemeClr val="tx1"/>
                </a:solidFill>
                <a:latin typeface="Verdana" pitchFamily="34" charset="0"/>
                <a:ea typeface="ヒラギノ角ゴ Pro W3"/>
                <a:cs typeface="ヒラギノ角ゴ Pro W3"/>
              </a:rPr>
              <a:t>).</a:t>
            </a:r>
            <a:endParaRPr lang="fr-FR" altLang="fr-FR" sz="2400" b="0" dirty="0" smtClean="0">
              <a:solidFill>
                <a:schemeClr val="tx1"/>
              </a:solidFill>
              <a:latin typeface="Verdana" pitchFamily="34" charset="0"/>
              <a:ea typeface="ヒラギノ角ゴ Pro W3"/>
              <a:cs typeface="ヒラギノ角ゴ Pro W3"/>
            </a:endParaRPr>
          </a:p>
        </p:txBody>
      </p:sp>
      <p:pic>
        <p:nvPicPr>
          <p:cNvPr id="921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3357563"/>
            <a:ext cx="8567738"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5" descr="DSC0106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48113" y="3562350"/>
            <a:ext cx="120173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grpSp>
        <p:nvGrpSpPr>
          <p:cNvPr id="92169" name="Group 6"/>
          <p:cNvGrpSpPr>
            <a:grpSpLocks/>
          </p:cNvGrpSpPr>
          <p:nvPr/>
        </p:nvGrpSpPr>
        <p:grpSpPr bwMode="auto">
          <a:xfrm>
            <a:off x="4684713" y="3722688"/>
            <a:ext cx="238125" cy="228600"/>
            <a:chOff x="6210" y="13290"/>
            <a:chExt cx="375" cy="360"/>
          </a:xfrm>
        </p:grpSpPr>
        <p:sp>
          <p:nvSpPr>
            <p:cNvPr id="92182" name="Line 7"/>
            <p:cNvSpPr>
              <a:spLocks noChangeShapeType="1"/>
            </p:cNvSpPr>
            <p:nvPr/>
          </p:nvSpPr>
          <p:spPr bwMode="auto">
            <a:xfrm flipV="1">
              <a:off x="6210" y="13440"/>
              <a:ext cx="225" cy="21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92183" name="Line 8"/>
            <p:cNvSpPr>
              <a:spLocks noChangeShapeType="1"/>
            </p:cNvSpPr>
            <p:nvPr/>
          </p:nvSpPr>
          <p:spPr bwMode="auto">
            <a:xfrm>
              <a:off x="6285" y="13290"/>
              <a:ext cx="300" cy="27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92184" name="Line 9"/>
            <p:cNvSpPr>
              <a:spLocks noChangeShapeType="1"/>
            </p:cNvSpPr>
            <p:nvPr/>
          </p:nvSpPr>
          <p:spPr bwMode="auto">
            <a:xfrm>
              <a:off x="6420" y="13320"/>
              <a:ext cx="120" cy="10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fr-BE"/>
            </a:p>
          </p:txBody>
        </p:sp>
      </p:grpSp>
      <p:grpSp>
        <p:nvGrpSpPr>
          <p:cNvPr id="92170" name="Group 10"/>
          <p:cNvGrpSpPr>
            <a:grpSpLocks/>
          </p:cNvGrpSpPr>
          <p:nvPr/>
        </p:nvGrpSpPr>
        <p:grpSpPr bwMode="auto">
          <a:xfrm>
            <a:off x="4722813" y="3922713"/>
            <a:ext cx="238125" cy="228600"/>
            <a:chOff x="6270" y="13620"/>
            <a:chExt cx="375" cy="360"/>
          </a:xfrm>
        </p:grpSpPr>
        <p:sp>
          <p:nvSpPr>
            <p:cNvPr id="92179" name="Line 11"/>
            <p:cNvSpPr>
              <a:spLocks noChangeShapeType="1"/>
            </p:cNvSpPr>
            <p:nvPr/>
          </p:nvSpPr>
          <p:spPr bwMode="auto">
            <a:xfrm flipV="1">
              <a:off x="6270" y="13770"/>
              <a:ext cx="225" cy="21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92180" name="Line 12"/>
            <p:cNvSpPr>
              <a:spLocks noChangeShapeType="1"/>
            </p:cNvSpPr>
            <p:nvPr/>
          </p:nvSpPr>
          <p:spPr bwMode="auto">
            <a:xfrm>
              <a:off x="6345" y="13620"/>
              <a:ext cx="300" cy="27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92181" name="Line 13"/>
            <p:cNvSpPr>
              <a:spLocks noChangeShapeType="1"/>
            </p:cNvSpPr>
            <p:nvPr/>
          </p:nvSpPr>
          <p:spPr bwMode="auto">
            <a:xfrm>
              <a:off x="6480" y="13650"/>
              <a:ext cx="120" cy="10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fr-BE"/>
            </a:p>
          </p:txBody>
        </p:sp>
      </p:grpSp>
      <p:grpSp>
        <p:nvGrpSpPr>
          <p:cNvPr id="92171" name="Group 14"/>
          <p:cNvGrpSpPr>
            <a:grpSpLocks/>
          </p:cNvGrpSpPr>
          <p:nvPr/>
        </p:nvGrpSpPr>
        <p:grpSpPr bwMode="auto">
          <a:xfrm>
            <a:off x="4760913" y="4113213"/>
            <a:ext cx="238125" cy="228600"/>
            <a:chOff x="6330" y="13935"/>
            <a:chExt cx="375" cy="360"/>
          </a:xfrm>
        </p:grpSpPr>
        <p:sp>
          <p:nvSpPr>
            <p:cNvPr id="92176" name="Line 15"/>
            <p:cNvSpPr>
              <a:spLocks noChangeShapeType="1"/>
            </p:cNvSpPr>
            <p:nvPr/>
          </p:nvSpPr>
          <p:spPr bwMode="auto">
            <a:xfrm flipV="1">
              <a:off x="6330" y="14085"/>
              <a:ext cx="225" cy="21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92177" name="Line 16"/>
            <p:cNvSpPr>
              <a:spLocks noChangeShapeType="1"/>
            </p:cNvSpPr>
            <p:nvPr/>
          </p:nvSpPr>
          <p:spPr bwMode="auto">
            <a:xfrm>
              <a:off x="6405" y="13935"/>
              <a:ext cx="300" cy="27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92178" name="Line 17"/>
            <p:cNvSpPr>
              <a:spLocks noChangeShapeType="1"/>
            </p:cNvSpPr>
            <p:nvPr/>
          </p:nvSpPr>
          <p:spPr bwMode="auto">
            <a:xfrm>
              <a:off x="6540" y="13965"/>
              <a:ext cx="120" cy="10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fr-BE"/>
            </a:p>
          </p:txBody>
        </p:sp>
      </p:grpSp>
      <p:sp>
        <p:nvSpPr>
          <p:cNvPr id="92172" name="Oval 18"/>
          <p:cNvSpPr>
            <a:spLocks noChangeArrowheads="1"/>
          </p:cNvSpPr>
          <p:nvPr/>
        </p:nvSpPr>
        <p:spPr bwMode="auto">
          <a:xfrm>
            <a:off x="4549775" y="3489325"/>
            <a:ext cx="600075" cy="1158875"/>
          </a:xfrm>
          <a:prstGeom prst="ellipse">
            <a:avLst/>
          </a:prstGeom>
          <a:noFill/>
          <a:ln w="190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92173" name="Rectangle 19"/>
          <p:cNvSpPr>
            <a:spLocks noChangeArrowheads="1"/>
          </p:cNvSpPr>
          <p:nvPr/>
        </p:nvSpPr>
        <p:spPr bwMode="auto">
          <a:xfrm>
            <a:off x="5078413" y="3497263"/>
            <a:ext cx="215900" cy="144462"/>
          </a:xfrm>
          <a:prstGeom prst="rect">
            <a:avLst/>
          </a:prstGeom>
          <a:solidFill>
            <a:srgbClr val="0000FF"/>
          </a:solidFill>
          <a:ln w="127" algn="ctr">
            <a:solidFill>
              <a:srgbClr val="A6A6A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92174" name="Rectangle 20"/>
          <p:cNvSpPr>
            <a:spLocks noChangeArrowheads="1"/>
          </p:cNvSpPr>
          <p:nvPr/>
        </p:nvSpPr>
        <p:spPr bwMode="auto">
          <a:xfrm>
            <a:off x="5149850" y="3568700"/>
            <a:ext cx="215900" cy="144462"/>
          </a:xfrm>
          <a:prstGeom prst="rect">
            <a:avLst/>
          </a:prstGeom>
          <a:solidFill>
            <a:srgbClr val="0000FF"/>
          </a:solidFill>
          <a:ln w="127" algn="ctr">
            <a:solidFill>
              <a:srgbClr val="A6A6A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92175" name="Rectangle 21"/>
          <p:cNvSpPr>
            <a:spLocks noChangeArrowheads="1"/>
          </p:cNvSpPr>
          <p:nvPr/>
        </p:nvSpPr>
        <p:spPr bwMode="auto">
          <a:xfrm>
            <a:off x="5221288" y="3640138"/>
            <a:ext cx="215900" cy="144462"/>
          </a:xfrm>
          <a:prstGeom prst="rect">
            <a:avLst/>
          </a:prstGeom>
          <a:solidFill>
            <a:srgbClr val="0000FF"/>
          </a:solidFill>
          <a:ln w="127" algn="ctr">
            <a:solidFill>
              <a:srgbClr val="A6A6A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497111" name="Rectangle 23"/>
          <p:cNvSpPr>
            <a:spLocks noChangeArrowheads="1"/>
          </p:cNvSpPr>
          <p:nvPr/>
        </p:nvSpPr>
        <p:spPr bwMode="auto">
          <a:xfrm>
            <a:off x="107950" y="5302250"/>
            <a:ext cx="89281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20000"/>
              </a:spcBef>
              <a:buClr>
                <a:srgbClr val="F86613"/>
              </a:buClr>
              <a:buSzPct val="140000"/>
            </a:pPr>
            <a:r>
              <a:rPr lang="fr-FR" altLang="fr-FR" sz="2000">
                <a:solidFill>
                  <a:srgbClr val="21363C"/>
                </a:solidFill>
              </a:rPr>
              <a:t>	Rem: </a:t>
            </a:r>
            <a:r>
              <a:rPr lang="fr-FR" altLang="fr-FR" sz="2000" b="0">
                <a:solidFill>
                  <a:srgbClr val="21363C"/>
                </a:solidFill>
              </a:rPr>
              <a:t>Pour la sécurité des travailleurs qui risquent de toucher accidentellement les conducteurs, ils devront placer des terres de travail/induction </a:t>
            </a:r>
            <a:r>
              <a:rPr lang="fr-FR" altLang="fr-FR" sz="2000" b="0">
                <a:solidFill>
                  <a:srgbClr val="FF9900"/>
                </a:solidFill>
              </a:rPr>
              <a:t>à l’endroit où ils travaillent.</a:t>
            </a:r>
            <a:endParaRPr lang="fr-BE" altLang="fr-FR" sz="2000" b="0">
              <a:solidFill>
                <a:srgbClr val="FF9900"/>
              </a:solidFill>
            </a:endParaRPr>
          </a:p>
        </p:txBody>
      </p:sp>
      <p:sp>
        <p:nvSpPr>
          <p:cNvPr id="24"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extLst>
      <p:ext uri="{BB962C8B-B14F-4D97-AF65-F5344CB8AC3E}">
        <p14:creationId xmlns:p14="http://schemas.microsoft.com/office/powerpoint/2010/main" val="281753115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97090">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97090">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971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280988" y="980728"/>
            <a:ext cx="7737475"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marL="457200" indent="-457200">
              <a:defRPr sz="2800" b="1">
                <a:solidFill>
                  <a:schemeClr val="tx1"/>
                </a:solidFill>
                <a:latin typeface="Verdana" pitchFamily="34" charset="0"/>
              </a:defRPr>
            </a:lvl1pPr>
            <a:lvl2pPr marL="914400" indent="-45720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lnSpc>
                <a:spcPct val="90000"/>
              </a:lnSpc>
              <a:spcBef>
                <a:spcPct val="50000"/>
              </a:spcBef>
              <a:buClr>
                <a:schemeClr val="bg2"/>
              </a:buClr>
              <a:buSzPct val="75000"/>
              <a:buFont typeface="Monotype Sorts" pitchFamily="2" charset="2"/>
              <a:buNone/>
            </a:pPr>
            <a:r>
              <a:rPr lang="fr-FR" altLang="fr-FR" sz="1800" u="sng" dirty="0">
                <a:solidFill>
                  <a:srgbClr val="FF0000"/>
                </a:solidFill>
              </a:rPr>
              <a:t>Pose d’une mise à la terre:</a:t>
            </a:r>
            <a:endParaRPr lang="fr-FR" altLang="fr-FR" sz="1800" b="0" dirty="0">
              <a:solidFill>
                <a:srgbClr val="FF0000"/>
              </a:solidFill>
            </a:endParaRPr>
          </a:p>
          <a:p>
            <a:pPr lvl="1" algn="l">
              <a:lnSpc>
                <a:spcPct val="90000"/>
              </a:lnSpc>
              <a:spcBef>
                <a:spcPct val="50000"/>
              </a:spcBef>
              <a:buClr>
                <a:schemeClr val="bg2"/>
              </a:buClr>
              <a:buSzPct val="75000"/>
              <a:buFont typeface="Monotype Sorts" pitchFamily="2" charset="2"/>
              <a:buAutoNum type="arabicPeriod"/>
            </a:pPr>
            <a:r>
              <a:rPr lang="fr-FR" altLang="fr-FR" sz="1800" b="0" dirty="0">
                <a:solidFill>
                  <a:srgbClr val="4D4D4D"/>
                </a:solidFill>
              </a:rPr>
              <a:t>Relier un côté de la terre volante à la boule </a:t>
            </a:r>
            <a:r>
              <a:rPr lang="fr-FR" altLang="fr-FR" sz="1800" b="0" dirty="0" err="1">
                <a:solidFill>
                  <a:srgbClr val="4D4D4D"/>
                </a:solidFill>
              </a:rPr>
              <a:t>Arcus</a:t>
            </a:r>
            <a:r>
              <a:rPr lang="fr-FR" altLang="fr-FR" sz="1800" b="0" dirty="0">
                <a:solidFill>
                  <a:srgbClr val="4D4D4D"/>
                </a:solidFill>
              </a:rPr>
              <a:t> se trouvant sur le pylône.</a:t>
            </a:r>
          </a:p>
          <a:p>
            <a:pPr lvl="1" algn="l">
              <a:lnSpc>
                <a:spcPct val="90000"/>
              </a:lnSpc>
              <a:spcBef>
                <a:spcPct val="50000"/>
              </a:spcBef>
              <a:buClr>
                <a:schemeClr val="bg2"/>
              </a:buClr>
              <a:buSzPct val="75000"/>
              <a:buFont typeface="Monotype Sorts" pitchFamily="2" charset="2"/>
              <a:buAutoNum type="arabicPeriod"/>
            </a:pPr>
            <a:r>
              <a:rPr lang="fr-FR" altLang="fr-FR" sz="1800" b="0" dirty="0">
                <a:solidFill>
                  <a:srgbClr val="4D4D4D"/>
                </a:solidFill>
              </a:rPr>
              <a:t>Relier l’autre côté de la terre volante à l’élément de phase au moyen d’une perche isolante, d’une terre de gravité ou éventuellement on réalise une mise à la terre provisoire avec une échelle à crochet mise à la terre.</a:t>
            </a:r>
          </a:p>
          <a:p>
            <a:pPr lvl="1" algn="l">
              <a:lnSpc>
                <a:spcPct val="90000"/>
              </a:lnSpc>
              <a:spcBef>
                <a:spcPct val="50000"/>
              </a:spcBef>
              <a:buClr>
                <a:schemeClr val="bg2"/>
              </a:buClr>
              <a:buSzPct val="75000"/>
              <a:buFont typeface="Monotype Sorts" pitchFamily="2" charset="2"/>
              <a:buAutoNum type="arabicPeriod"/>
            </a:pPr>
            <a:r>
              <a:rPr lang="fr-FR" altLang="fr-FR" sz="1800" b="0" dirty="0">
                <a:solidFill>
                  <a:srgbClr val="4D4D4D"/>
                </a:solidFill>
              </a:rPr>
              <a:t>Lorsqu’il faut retirer de grands éléments de phase (p.ex. bretelle), d’abord mettre les deux parties à la terre séparément.</a:t>
            </a:r>
          </a:p>
          <a:p>
            <a:pPr lvl="1" algn="l">
              <a:lnSpc>
                <a:spcPct val="90000"/>
              </a:lnSpc>
              <a:spcBef>
                <a:spcPct val="50000"/>
              </a:spcBef>
              <a:buClr>
                <a:schemeClr val="bg2"/>
              </a:buClr>
              <a:buSzPct val="75000"/>
              <a:buFont typeface="Monotype Sorts" pitchFamily="2" charset="2"/>
              <a:buAutoNum type="arabicPeriod"/>
            </a:pPr>
            <a:r>
              <a:rPr lang="fr-FR" altLang="fr-FR" sz="1800" b="0" dirty="0">
                <a:solidFill>
                  <a:srgbClr val="4D4D4D"/>
                </a:solidFill>
              </a:rPr>
              <a:t>La mise à la terre s’accompagne d’une carte de travail bleue.</a:t>
            </a:r>
          </a:p>
          <a:p>
            <a:pPr algn="l">
              <a:lnSpc>
                <a:spcPct val="90000"/>
              </a:lnSpc>
              <a:spcBef>
                <a:spcPct val="50000"/>
              </a:spcBef>
              <a:buClr>
                <a:schemeClr val="bg2"/>
              </a:buClr>
              <a:buSzPct val="75000"/>
              <a:buFont typeface="Monotype Sorts" pitchFamily="2" charset="2"/>
              <a:buNone/>
            </a:pPr>
            <a:r>
              <a:rPr lang="fr-FR" altLang="fr-FR" sz="2400" b="0" dirty="0">
                <a:solidFill>
                  <a:srgbClr val="FF6600"/>
                </a:solidFill>
                <a:sym typeface="Monotype Sorts" pitchFamily="2" charset="2"/>
              </a:rPr>
              <a:t> </a:t>
            </a:r>
            <a:r>
              <a:rPr lang="fr-FR" altLang="fr-FR" sz="1800" u="sng" dirty="0">
                <a:solidFill>
                  <a:srgbClr val="FF0000"/>
                </a:solidFill>
              </a:rPr>
              <a:t>Suppression d’une mise à la terre:</a:t>
            </a:r>
            <a:endParaRPr lang="fr-FR" altLang="fr-FR" sz="1800" b="0" dirty="0">
              <a:solidFill>
                <a:srgbClr val="FF0000"/>
              </a:solidFill>
            </a:endParaRPr>
          </a:p>
          <a:p>
            <a:pPr lvl="1" algn="l">
              <a:lnSpc>
                <a:spcPct val="90000"/>
              </a:lnSpc>
              <a:spcBef>
                <a:spcPct val="50000"/>
              </a:spcBef>
              <a:buClr>
                <a:schemeClr val="bg2"/>
              </a:buClr>
              <a:buSzPct val="75000"/>
              <a:buFont typeface="Monotype Sorts" pitchFamily="2" charset="2"/>
              <a:buAutoNum type="arabicPeriod"/>
            </a:pPr>
            <a:r>
              <a:rPr lang="fr-FR" altLang="fr-FR" sz="1800" b="0" dirty="0">
                <a:solidFill>
                  <a:srgbClr val="4D4D4D"/>
                </a:solidFill>
              </a:rPr>
              <a:t>Supprimer d’abord les mises à la terre du côté phase avec une perche isolante.</a:t>
            </a:r>
          </a:p>
          <a:p>
            <a:pPr lvl="1" algn="l">
              <a:lnSpc>
                <a:spcPct val="80000"/>
              </a:lnSpc>
              <a:spcBef>
                <a:spcPct val="50000"/>
              </a:spcBef>
              <a:buClr>
                <a:schemeClr val="bg2"/>
              </a:buClr>
              <a:buSzPct val="75000"/>
              <a:buFont typeface="Monotype Sorts" pitchFamily="2" charset="2"/>
              <a:buAutoNum type="arabicPeriod"/>
            </a:pPr>
            <a:r>
              <a:rPr lang="fr-FR" altLang="fr-FR" sz="1800" b="0" dirty="0">
                <a:solidFill>
                  <a:srgbClr val="4D4D4D"/>
                </a:solidFill>
              </a:rPr>
              <a:t>Détacher la mise à la terre du pylône.</a:t>
            </a:r>
          </a:p>
        </p:txBody>
      </p:sp>
      <p:pic>
        <p:nvPicPr>
          <p:cNvPr id="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84368" y="4869160"/>
            <a:ext cx="1169933" cy="104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84367" y="1059843"/>
            <a:ext cx="1169933" cy="104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extLst>
      <p:ext uri="{BB962C8B-B14F-4D97-AF65-F5344CB8AC3E}">
        <p14:creationId xmlns:p14="http://schemas.microsoft.com/office/powerpoint/2010/main" val="3301573539"/>
      </p:ext>
    </p:extLst>
  </p:cSld>
  <p:clrMapOvr>
    <a:masterClrMapping/>
  </p:clrMapOvr>
  <p:transition>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Diagram 24"/>
          <p:cNvGraphicFramePr/>
          <p:nvPr>
            <p:extLst>
              <p:ext uri="{D42A27DB-BD31-4B8C-83A1-F6EECF244321}">
                <p14:modId xmlns:p14="http://schemas.microsoft.com/office/powerpoint/2010/main" val="1700850355"/>
              </p:ext>
            </p:extLst>
          </p:nvPr>
        </p:nvGraphicFramePr>
        <p:xfrm>
          <a:off x="163307" y="1481245"/>
          <a:ext cx="8496944" cy="4756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re 1"/>
          <p:cNvSpPr>
            <a:spLocks noGrp="1"/>
          </p:cNvSpPr>
          <p:nvPr>
            <p:ph type="title"/>
          </p:nvPr>
        </p:nvSpPr>
        <p:spPr>
          <a:xfrm>
            <a:off x="111646" y="123924"/>
            <a:ext cx="8132762" cy="712788"/>
          </a:xfrm>
        </p:spPr>
        <p:txBody>
          <a:bodyPr/>
          <a:lstStyle/>
          <a:p>
            <a:r>
              <a:rPr lang="fr-FR" dirty="0">
                <a:solidFill>
                  <a:srgbClr val="F86613"/>
                </a:solidFill>
                <a:latin typeface="Verdana" pitchFamily="34" charset="0"/>
              </a:rPr>
              <a:t>Aspects légaux</a:t>
            </a:r>
            <a:endParaRPr lang="fr-BE" dirty="0"/>
          </a:p>
        </p:txBody>
      </p:sp>
      <p:pic>
        <p:nvPicPr>
          <p:cNvPr id="22530"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283968" y="44624"/>
            <a:ext cx="1944216" cy="1334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50240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graphicEl>
                                              <a:dgm id="{AD773074-C0E5-498A-8E69-FDCD79E51759}"/>
                                            </p:graphicEl>
                                          </p:spTgt>
                                        </p:tgtEl>
                                        <p:attrNameLst>
                                          <p:attrName>style.visibility</p:attrName>
                                        </p:attrNameLst>
                                      </p:cBhvr>
                                      <p:to>
                                        <p:strVal val="visible"/>
                                      </p:to>
                                    </p:set>
                                    <p:animEffect transition="in" filter="wipe(down)">
                                      <p:cBhvr>
                                        <p:cTn id="7" dur="500"/>
                                        <p:tgtEl>
                                          <p:spTgt spid="25">
                                            <p:graphicEl>
                                              <a:dgm id="{AD773074-C0E5-498A-8E69-FDCD79E5175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graphicEl>
                                              <a:dgm id="{B0BE2CE5-18AE-40FF-93A9-357FC16910A0}"/>
                                            </p:graphicEl>
                                          </p:spTgt>
                                        </p:tgtEl>
                                        <p:attrNameLst>
                                          <p:attrName>style.visibility</p:attrName>
                                        </p:attrNameLst>
                                      </p:cBhvr>
                                      <p:to>
                                        <p:strVal val="visible"/>
                                      </p:to>
                                    </p:set>
                                    <p:animEffect transition="in" filter="wipe(down)">
                                      <p:cBhvr>
                                        <p:cTn id="12" dur="500"/>
                                        <p:tgtEl>
                                          <p:spTgt spid="25">
                                            <p:graphicEl>
                                              <a:dgm id="{B0BE2CE5-18AE-40FF-93A9-357FC16910A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graphicEl>
                                              <a:dgm id="{3EDBF2C4-CF6D-41BF-A32F-AE578AB262B5}"/>
                                            </p:graphicEl>
                                          </p:spTgt>
                                        </p:tgtEl>
                                        <p:attrNameLst>
                                          <p:attrName>style.visibility</p:attrName>
                                        </p:attrNameLst>
                                      </p:cBhvr>
                                      <p:to>
                                        <p:strVal val="visible"/>
                                      </p:to>
                                    </p:set>
                                    <p:animEffect transition="in" filter="wipe(down)">
                                      <p:cBhvr>
                                        <p:cTn id="17" dur="500"/>
                                        <p:tgtEl>
                                          <p:spTgt spid="25">
                                            <p:graphicEl>
                                              <a:dgm id="{3EDBF2C4-CF6D-41BF-A32F-AE578AB262B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graphicEl>
                                              <a:dgm id="{7A0B3720-302E-4673-AD8B-B50BDE85B3CA}"/>
                                            </p:graphicEl>
                                          </p:spTgt>
                                        </p:tgtEl>
                                        <p:attrNameLst>
                                          <p:attrName>style.visibility</p:attrName>
                                        </p:attrNameLst>
                                      </p:cBhvr>
                                      <p:to>
                                        <p:strVal val="visible"/>
                                      </p:to>
                                    </p:set>
                                    <p:animEffect transition="in" filter="wipe(down)">
                                      <p:cBhvr>
                                        <p:cTn id="22" dur="500"/>
                                        <p:tgtEl>
                                          <p:spTgt spid="25">
                                            <p:graphicEl>
                                              <a:dgm id="{7A0B3720-302E-4673-AD8B-B50BDE85B3C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graphicEl>
                                              <a:dgm id="{8F4815CF-DF50-4458-ACBA-92F7C9A65671}"/>
                                            </p:graphicEl>
                                          </p:spTgt>
                                        </p:tgtEl>
                                        <p:attrNameLst>
                                          <p:attrName>style.visibility</p:attrName>
                                        </p:attrNameLst>
                                      </p:cBhvr>
                                      <p:to>
                                        <p:strVal val="visible"/>
                                      </p:to>
                                    </p:set>
                                    <p:animEffect transition="in" filter="wipe(down)">
                                      <p:cBhvr>
                                        <p:cTn id="27" dur="500"/>
                                        <p:tgtEl>
                                          <p:spTgt spid="25">
                                            <p:graphicEl>
                                              <a:dgm id="{8F4815CF-DF50-4458-ACBA-92F7C9A6567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graphicEl>
                                              <a:dgm id="{545306F2-B0D5-4AE4-9770-D115017D241D}"/>
                                            </p:graphicEl>
                                          </p:spTgt>
                                        </p:tgtEl>
                                        <p:attrNameLst>
                                          <p:attrName>style.visibility</p:attrName>
                                        </p:attrNameLst>
                                      </p:cBhvr>
                                      <p:to>
                                        <p:strVal val="visible"/>
                                      </p:to>
                                    </p:set>
                                    <p:animEffect transition="in" filter="wipe(down)">
                                      <p:cBhvr>
                                        <p:cTn id="32" dur="500"/>
                                        <p:tgtEl>
                                          <p:spTgt spid="25">
                                            <p:graphicEl>
                                              <a:dgm id="{545306F2-B0D5-4AE4-9770-D115017D241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0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38238" y="3141663"/>
            <a:ext cx="7245350" cy="273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04" name="Rectangle 4"/>
          <p:cNvSpPr>
            <a:spLocks noChangeArrowheads="1"/>
          </p:cNvSpPr>
          <p:nvPr/>
        </p:nvSpPr>
        <p:spPr bwMode="auto">
          <a:xfrm>
            <a:off x="395288" y="2276674"/>
            <a:ext cx="8497887"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800" b="1">
                <a:solidFill>
                  <a:schemeClr val="tx1"/>
                </a:solidFill>
                <a:latin typeface="Verdana" pitchFamily="34" charset="0"/>
              </a:defRPr>
            </a:lvl1pPr>
            <a:lvl2pPr marL="1036638" indent="-3238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lvl="1" algn="l">
              <a:spcBef>
                <a:spcPct val="20000"/>
              </a:spcBef>
              <a:buClr>
                <a:srgbClr val="F86613"/>
              </a:buClr>
            </a:pPr>
            <a:r>
              <a:rPr lang="fr-FR" altLang="fr-FR" sz="1800" b="0" dirty="0">
                <a:solidFill>
                  <a:srgbClr val="FF9900"/>
                </a:solidFill>
              </a:rPr>
              <a:t>Induction sur la ligne AC </a:t>
            </a:r>
            <a:r>
              <a:rPr lang="fr-FR" altLang="fr-FR" sz="1800" b="0" dirty="0" smtClean="0">
                <a:solidFill>
                  <a:srgbClr val="FF9900"/>
                </a:solidFill>
              </a:rPr>
              <a:t>est possible parce que la ligne est parallèle à la ligne A-B qui est sous haute tension!</a:t>
            </a:r>
            <a:endParaRPr lang="fr-FR" altLang="fr-FR" sz="1800" b="0" dirty="0">
              <a:solidFill>
                <a:srgbClr val="FF9900"/>
              </a:solidFill>
            </a:endParaRPr>
          </a:p>
        </p:txBody>
      </p:sp>
      <p:sp>
        <p:nvSpPr>
          <p:cNvPr id="1382405" name="Rectangle 5"/>
          <p:cNvSpPr>
            <a:spLocks noChangeArrowheads="1"/>
          </p:cNvSpPr>
          <p:nvPr/>
        </p:nvSpPr>
        <p:spPr bwMode="auto">
          <a:xfrm>
            <a:off x="5614988" y="3743325"/>
            <a:ext cx="35242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200">
                <a:solidFill>
                  <a:schemeClr val="bg1"/>
                </a:solidFill>
                <a:latin typeface="Frutiger 55Rm" pitchFamily="2" charset="0"/>
              </a:rPr>
              <a:t>87</a:t>
            </a:r>
          </a:p>
        </p:txBody>
      </p:sp>
      <p:sp>
        <p:nvSpPr>
          <p:cNvPr id="1382406" name="Rectangle 6"/>
          <p:cNvSpPr>
            <a:spLocks noChangeArrowheads="1"/>
          </p:cNvSpPr>
          <p:nvPr/>
        </p:nvSpPr>
        <p:spPr bwMode="auto">
          <a:xfrm>
            <a:off x="6454775" y="5572125"/>
            <a:ext cx="436563"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200">
                <a:solidFill>
                  <a:schemeClr val="bg1"/>
                </a:solidFill>
                <a:latin typeface="Frutiger 55Rm" pitchFamily="2" charset="0"/>
              </a:rPr>
              <a:t>126</a:t>
            </a:r>
          </a:p>
        </p:txBody>
      </p:sp>
      <p:sp>
        <p:nvSpPr>
          <p:cNvPr id="1382407" name="Rectangle 7"/>
          <p:cNvSpPr>
            <a:spLocks noChangeArrowheads="1"/>
          </p:cNvSpPr>
          <p:nvPr/>
        </p:nvSpPr>
        <p:spPr bwMode="auto">
          <a:xfrm>
            <a:off x="1393825" y="3743325"/>
            <a:ext cx="331788"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600">
                <a:solidFill>
                  <a:schemeClr val="bg1"/>
                </a:solidFill>
                <a:latin typeface="Frutiger 55Rm" pitchFamily="2" charset="0"/>
              </a:rPr>
              <a:t>A</a:t>
            </a:r>
          </a:p>
        </p:txBody>
      </p:sp>
      <p:sp>
        <p:nvSpPr>
          <p:cNvPr id="1382408" name="Rectangle 8"/>
          <p:cNvSpPr>
            <a:spLocks noChangeArrowheads="1"/>
          </p:cNvSpPr>
          <p:nvPr/>
        </p:nvSpPr>
        <p:spPr bwMode="auto">
          <a:xfrm>
            <a:off x="8148638" y="3743325"/>
            <a:ext cx="3048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600">
                <a:solidFill>
                  <a:schemeClr val="bg1"/>
                </a:solidFill>
                <a:latin typeface="Frutiger 55Rm" pitchFamily="2" charset="0"/>
              </a:rPr>
              <a:t>B</a:t>
            </a:r>
          </a:p>
        </p:txBody>
      </p:sp>
      <p:sp>
        <p:nvSpPr>
          <p:cNvPr id="1382409" name="Rectangle 9"/>
          <p:cNvSpPr>
            <a:spLocks noChangeArrowheads="1"/>
          </p:cNvSpPr>
          <p:nvPr/>
        </p:nvSpPr>
        <p:spPr bwMode="auto">
          <a:xfrm>
            <a:off x="7996238" y="5517232"/>
            <a:ext cx="3048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600" dirty="0">
                <a:solidFill>
                  <a:schemeClr val="bg1"/>
                </a:solidFill>
                <a:latin typeface="Frutiger 55Rm" pitchFamily="2" charset="0"/>
              </a:rPr>
              <a:t>C</a:t>
            </a:r>
          </a:p>
        </p:txBody>
      </p:sp>
      <p:pic>
        <p:nvPicPr>
          <p:cNvPr id="1382410" name="Picture 10" descr="trai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3013" y="3848100"/>
            <a:ext cx="129857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8" name="Rectangle 11"/>
          <p:cNvSpPr>
            <a:spLocks noChangeArrowheads="1"/>
          </p:cNvSpPr>
          <p:nvPr/>
        </p:nvSpPr>
        <p:spPr bwMode="auto">
          <a:xfrm>
            <a:off x="1125538" y="3141663"/>
            <a:ext cx="7245350" cy="2743200"/>
          </a:xfrm>
          <a:prstGeom prst="rect">
            <a:avLst/>
          </a:prstGeom>
          <a:noFill/>
          <a:ln w="254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pic>
        <p:nvPicPr>
          <p:cNvPr id="94219" name="Picture 13" descr="MaltElectro"/>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67400" y="5216525"/>
            <a:ext cx="93027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0" name="Rectangle 14"/>
          <p:cNvSpPr>
            <a:spLocks noChangeArrowheads="1"/>
          </p:cNvSpPr>
          <p:nvPr/>
        </p:nvSpPr>
        <p:spPr bwMode="auto">
          <a:xfrm>
            <a:off x="379413" y="980728"/>
            <a:ext cx="49323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400" dirty="0">
                <a:solidFill>
                  <a:srgbClr val="FF0000"/>
                </a:solidFill>
                <a:latin typeface="+mj-lt"/>
                <a:ea typeface="ヒラギノ角ゴ Pro W3"/>
                <a:cs typeface="ヒラギノ角ゴ Pro W3"/>
              </a:rPr>
              <a:t>Induction </a:t>
            </a:r>
            <a:r>
              <a:rPr lang="fr-BE" altLang="fr-FR" sz="2400" dirty="0">
                <a:solidFill>
                  <a:srgbClr val="FF0000"/>
                </a:solidFill>
                <a:latin typeface="+mj-lt"/>
                <a:ea typeface="ヒラギノ角ゴ Pro W3"/>
                <a:cs typeface="ヒラギノ角ゴ Pro W3"/>
                <a:sym typeface="Wingdings" pitchFamily="2" charset="2"/>
              </a:rPr>
              <a:t> Prévention</a:t>
            </a:r>
            <a:endParaRPr lang="fr-BE" altLang="fr-FR" sz="2400" dirty="0">
              <a:solidFill>
                <a:srgbClr val="FF0000"/>
              </a:solidFill>
              <a:latin typeface="+mj-lt"/>
              <a:ea typeface="ヒラギノ角ゴ Pro W3"/>
              <a:cs typeface="ヒラギノ角ゴ Pro W3"/>
            </a:endParaRPr>
          </a:p>
        </p:txBody>
      </p:sp>
      <p:pic>
        <p:nvPicPr>
          <p:cNvPr id="15"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674685" y="3096958"/>
            <a:ext cx="646367"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092280" y="3164299"/>
            <a:ext cx="646367"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7858" name="Picture 2" descr="C:\Users\fee033\AppData\Local\Microsoft\Windows\Temporary Internet Files\Content.IE5\5IEB1S5U\TAR_Exclamation_icon.svg[1].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415463" y="4648551"/>
            <a:ext cx="646367" cy="56797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extLst>
      <p:ext uri="{BB962C8B-B14F-4D97-AF65-F5344CB8AC3E}">
        <p14:creationId xmlns:p14="http://schemas.microsoft.com/office/powerpoint/2010/main" val="363184503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82404">
                                            <p:txEl>
                                              <p:pRg st="0" end="0"/>
                                            </p:txEl>
                                          </p:spTgt>
                                        </p:tgtEl>
                                        <p:attrNameLst>
                                          <p:attrName>style.visibility</p:attrName>
                                        </p:attrNameLst>
                                      </p:cBhvr>
                                      <p:to>
                                        <p:strVal val="visible"/>
                                      </p:to>
                                    </p:set>
                                    <p:animEffect transition="in" filter="slide(fromLeft)">
                                      <p:cBhvr>
                                        <p:cTn id="7" dur="500"/>
                                        <p:tgtEl>
                                          <p:spTgt spid="1382404">
                                            <p:txEl>
                                              <p:pRg st="0" end="0"/>
                                            </p:txEl>
                                          </p:spTgt>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382406"/>
                                        </p:tgtEl>
                                        <p:attrNameLst>
                                          <p:attrName>style.visibility</p:attrName>
                                        </p:attrNameLst>
                                      </p:cBhvr>
                                      <p:to>
                                        <p:strVal val="visible"/>
                                      </p:to>
                                    </p:set>
                                    <p:animEffect transition="in" filter="slide(fromBottom)">
                                      <p:cBhvr>
                                        <p:cTn id="11" dur="500"/>
                                        <p:tgtEl>
                                          <p:spTgt spid="1382406"/>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1382407"/>
                                        </p:tgtEl>
                                        <p:attrNameLst>
                                          <p:attrName>style.visibility</p:attrName>
                                        </p:attrNameLst>
                                      </p:cBhvr>
                                      <p:to>
                                        <p:strVal val="visible"/>
                                      </p:to>
                                    </p:set>
                                    <p:animEffect transition="in" filter="slide(fromBottom)">
                                      <p:cBhvr>
                                        <p:cTn id="15" dur="500"/>
                                        <p:tgtEl>
                                          <p:spTgt spid="1382407"/>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1382409"/>
                                        </p:tgtEl>
                                        <p:attrNameLst>
                                          <p:attrName>style.visibility</p:attrName>
                                        </p:attrNameLst>
                                      </p:cBhvr>
                                      <p:to>
                                        <p:strVal val="visible"/>
                                      </p:to>
                                    </p:set>
                                    <p:animEffect transition="in" filter="slide(fromBottom)">
                                      <p:cBhvr>
                                        <p:cTn id="19" dur="500"/>
                                        <p:tgtEl>
                                          <p:spTgt spid="1382409"/>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382402"/>
                                        </p:tgtEl>
                                        <p:attrNameLst>
                                          <p:attrName>style.visibility</p:attrName>
                                        </p:attrNameLst>
                                      </p:cBhvr>
                                      <p:to>
                                        <p:strVal val="visible"/>
                                      </p:to>
                                    </p:set>
                                    <p:animEffect transition="in" filter="wipe(right)">
                                      <p:cBhvr>
                                        <p:cTn id="23" dur="500"/>
                                        <p:tgtEl>
                                          <p:spTgt spid="1382402"/>
                                        </p:tgtEl>
                                      </p:cBhvr>
                                    </p:animEffect>
                                  </p:childTnLst>
                                </p:cTn>
                              </p:par>
                            </p:childTnLst>
                          </p:cTn>
                        </p:par>
                        <p:par>
                          <p:cTn id="24" fill="hold" nodeType="afterGroup">
                            <p:stCondLst>
                              <p:cond delay="2500"/>
                            </p:stCondLst>
                            <p:childTnLst>
                              <p:par>
                                <p:cTn id="25" presetID="1" presetClass="entr" presetSubtype="0" fill="hold" nodeType="afterEffect">
                                  <p:stCondLst>
                                    <p:cond delay="0"/>
                                  </p:stCondLst>
                                  <p:childTnLst>
                                    <p:set>
                                      <p:cBhvr>
                                        <p:cTn id="26" dur="1" fill="hold">
                                          <p:stCondLst>
                                            <p:cond delay="499"/>
                                          </p:stCondLst>
                                        </p:cTn>
                                        <p:tgtEl>
                                          <p:spTgt spid="1382410"/>
                                        </p:tgtEl>
                                        <p:attrNameLst>
                                          <p:attrName>style.visibility</p:attrName>
                                        </p:attrNameLst>
                                      </p:cBhvr>
                                      <p:to>
                                        <p:strVal val="visible"/>
                                      </p:to>
                                    </p:set>
                                  </p:childTnLst>
                                </p:cTn>
                              </p:par>
                            </p:childTnLst>
                          </p:cTn>
                        </p:par>
                        <p:par>
                          <p:cTn id="27" fill="hold" nodeType="afterGroup">
                            <p:stCondLst>
                              <p:cond delay="3000"/>
                            </p:stCondLst>
                            <p:childTnLst>
                              <p:par>
                                <p:cTn id="28" presetID="12" presetClass="entr" presetSubtype="4" fill="hold" grpId="0" nodeType="afterEffect">
                                  <p:stCondLst>
                                    <p:cond delay="0"/>
                                  </p:stCondLst>
                                  <p:childTnLst>
                                    <p:set>
                                      <p:cBhvr>
                                        <p:cTn id="29" dur="1" fill="hold">
                                          <p:stCondLst>
                                            <p:cond delay="0"/>
                                          </p:stCondLst>
                                        </p:cTn>
                                        <p:tgtEl>
                                          <p:spTgt spid="1382405"/>
                                        </p:tgtEl>
                                        <p:attrNameLst>
                                          <p:attrName>style.visibility</p:attrName>
                                        </p:attrNameLst>
                                      </p:cBhvr>
                                      <p:to>
                                        <p:strVal val="visible"/>
                                      </p:to>
                                    </p:set>
                                    <p:animEffect transition="in" filter="slide(fromBottom)">
                                      <p:cBhvr>
                                        <p:cTn id="30" dur="500"/>
                                        <p:tgtEl>
                                          <p:spTgt spid="1382405"/>
                                        </p:tgtEl>
                                      </p:cBhvr>
                                    </p:animEffect>
                                  </p:childTnLst>
                                </p:cTn>
                              </p:par>
                            </p:childTnLst>
                          </p:cTn>
                        </p:par>
                        <p:par>
                          <p:cTn id="31" fill="hold" nodeType="afterGroup">
                            <p:stCondLst>
                              <p:cond delay="3500"/>
                            </p:stCondLst>
                            <p:childTnLst>
                              <p:par>
                                <p:cTn id="32" presetID="12" presetClass="entr" presetSubtype="4" fill="hold" grpId="0" nodeType="afterEffect">
                                  <p:stCondLst>
                                    <p:cond delay="0"/>
                                  </p:stCondLst>
                                  <p:childTnLst>
                                    <p:set>
                                      <p:cBhvr>
                                        <p:cTn id="33" dur="1" fill="hold">
                                          <p:stCondLst>
                                            <p:cond delay="0"/>
                                          </p:stCondLst>
                                        </p:cTn>
                                        <p:tgtEl>
                                          <p:spTgt spid="1382408"/>
                                        </p:tgtEl>
                                        <p:attrNameLst>
                                          <p:attrName>style.visibility</p:attrName>
                                        </p:attrNameLst>
                                      </p:cBhvr>
                                      <p:to>
                                        <p:strVal val="visible"/>
                                      </p:to>
                                    </p:set>
                                    <p:animEffect transition="in" filter="slide(fromBottom)">
                                      <p:cBhvr>
                                        <p:cTn id="34" dur="500"/>
                                        <p:tgtEl>
                                          <p:spTgt spid="1382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04" grpId="0" build="p" bldLvl="2" autoUpdateAnimBg="0"/>
      <p:bldP spid="1382405" grpId="0" autoUpdateAnimBg="0"/>
      <p:bldP spid="1382406" grpId="0" autoUpdateAnimBg="0"/>
      <p:bldP spid="1382407" grpId="0" autoUpdateAnimBg="0"/>
      <p:bldP spid="1382408" grpId="0" autoUpdateAnimBg="0"/>
      <p:bldP spid="1382409"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19" name="Rectangle 3"/>
          <p:cNvSpPr>
            <a:spLocks noChangeArrowheads="1"/>
          </p:cNvSpPr>
          <p:nvPr/>
        </p:nvSpPr>
        <p:spPr bwMode="auto">
          <a:xfrm>
            <a:off x="5614988" y="3614738"/>
            <a:ext cx="35242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200">
                <a:solidFill>
                  <a:schemeClr val="bg1"/>
                </a:solidFill>
                <a:latin typeface="Frutiger 55Rm" pitchFamily="2" charset="0"/>
              </a:rPr>
              <a:t>87</a:t>
            </a:r>
          </a:p>
        </p:txBody>
      </p:sp>
      <p:sp>
        <p:nvSpPr>
          <p:cNvPr id="1289220" name="Rectangle 4"/>
          <p:cNvSpPr>
            <a:spLocks noChangeArrowheads="1"/>
          </p:cNvSpPr>
          <p:nvPr/>
        </p:nvSpPr>
        <p:spPr bwMode="auto">
          <a:xfrm>
            <a:off x="6454775" y="5443538"/>
            <a:ext cx="436563"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200">
                <a:solidFill>
                  <a:schemeClr val="bg1"/>
                </a:solidFill>
                <a:latin typeface="Frutiger 55Rm" pitchFamily="2" charset="0"/>
              </a:rPr>
              <a:t>126</a:t>
            </a:r>
          </a:p>
        </p:txBody>
      </p:sp>
      <p:sp>
        <p:nvSpPr>
          <p:cNvPr id="1289221" name="Rectangle 5"/>
          <p:cNvSpPr>
            <a:spLocks noChangeArrowheads="1"/>
          </p:cNvSpPr>
          <p:nvPr/>
        </p:nvSpPr>
        <p:spPr bwMode="auto">
          <a:xfrm>
            <a:off x="1393825" y="3614738"/>
            <a:ext cx="33178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600">
                <a:solidFill>
                  <a:schemeClr val="bg1"/>
                </a:solidFill>
                <a:latin typeface="Frutiger 55Rm" pitchFamily="2" charset="0"/>
              </a:rPr>
              <a:t>A</a:t>
            </a:r>
          </a:p>
        </p:txBody>
      </p:sp>
      <p:sp>
        <p:nvSpPr>
          <p:cNvPr id="1289222" name="Rectangle 6"/>
          <p:cNvSpPr>
            <a:spLocks noChangeArrowheads="1"/>
          </p:cNvSpPr>
          <p:nvPr/>
        </p:nvSpPr>
        <p:spPr bwMode="auto">
          <a:xfrm>
            <a:off x="8148638" y="3614738"/>
            <a:ext cx="3048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600">
                <a:solidFill>
                  <a:schemeClr val="bg1"/>
                </a:solidFill>
                <a:latin typeface="Frutiger 55Rm" pitchFamily="2" charset="0"/>
              </a:rPr>
              <a:t>B</a:t>
            </a:r>
          </a:p>
        </p:txBody>
      </p:sp>
      <p:sp>
        <p:nvSpPr>
          <p:cNvPr id="1289223" name="Rectangle 7"/>
          <p:cNvSpPr>
            <a:spLocks noChangeArrowheads="1"/>
          </p:cNvSpPr>
          <p:nvPr/>
        </p:nvSpPr>
        <p:spPr bwMode="auto">
          <a:xfrm>
            <a:off x="8078788" y="5900738"/>
            <a:ext cx="3048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600">
                <a:solidFill>
                  <a:schemeClr val="bg1"/>
                </a:solidFill>
                <a:latin typeface="Frutiger 55Rm" pitchFamily="2" charset="0"/>
              </a:rPr>
              <a:t>C</a:t>
            </a:r>
          </a:p>
        </p:txBody>
      </p:sp>
      <p:sp>
        <p:nvSpPr>
          <p:cNvPr id="1289224" name="Rectangle 8"/>
          <p:cNvSpPr>
            <a:spLocks noChangeArrowheads="1"/>
          </p:cNvSpPr>
          <p:nvPr/>
        </p:nvSpPr>
        <p:spPr bwMode="auto">
          <a:xfrm>
            <a:off x="1344613" y="5838825"/>
            <a:ext cx="26511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FR" altLang="fr-FR" sz="3900" b="0">
                <a:solidFill>
                  <a:schemeClr val="bg1"/>
                </a:solidFill>
                <a:latin typeface="Frutiger 77BlkCn" pitchFamily="2" charset="0"/>
              </a:rPr>
              <a:t>ATTENTION</a:t>
            </a:r>
          </a:p>
        </p:txBody>
      </p:sp>
      <p:pic>
        <p:nvPicPr>
          <p:cNvPr id="1289225" name="Picture 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4700" y="2527300"/>
            <a:ext cx="7829550" cy="3810000"/>
          </a:xfrm>
          <a:prstGeom prst="rect">
            <a:avLst/>
          </a:prstGeom>
          <a:noFill/>
          <a:ln w="9525">
            <a:solidFill>
              <a:srgbClr val="FF99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43" name="Rectangle 12"/>
          <p:cNvSpPr>
            <a:spLocks noChangeArrowheads="1"/>
          </p:cNvSpPr>
          <p:nvPr/>
        </p:nvSpPr>
        <p:spPr bwMode="auto">
          <a:xfrm>
            <a:off x="5519738" y="3268663"/>
            <a:ext cx="2362200" cy="2362200"/>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95244" name="Rectangle 16"/>
          <p:cNvSpPr>
            <a:spLocks noChangeArrowheads="1"/>
          </p:cNvSpPr>
          <p:nvPr/>
        </p:nvSpPr>
        <p:spPr bwMode="auto">
          <a:xfrm>
            <a:off x="467544" y="808236"/>
            <a:ext cx="49323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400" dirty="0">
                <a:solidFill>
                  <a:srgbClr val="FF0000"/>
                </a:solidFill>
                <a:latin typeface="+mj-lt"/>
                <a:ea typeface="ヒラギノ角ゴ Pro W3"/>
                <a:cs typeface="ヒラギノ角ゴ Pro W3"/>
              </a:rPr>
              <a:t>Induction </a:t>
            </a:r>
            <a:r>
              <a:rPr lang="fr-BE" altLang="fr-FR" sz="2400" dirty="0">
                <a:solidFill>
                  <a:srgbClr val="FF0000"/>
                </a:solidFill>
                <a:latin typeface="+mj-lt"/>
                <a:ea typeface="ヒラギノ角ゴ Pro W3"/>
                <a:cs typeface="ヒラギノ角ゴ Pro W3"/>
                <a:sym typeface="Wingdings" pitchFamily="2" charset="2"/>
              </a:rPr>
              <a:t> Prévention</a:t>
            </a:r>
            <a:endParaRPr lang="fr-BE" altLang="fr-FR" sz="2400" dirty="0">
              <a:solidFill>
                <a:srgbClr val="FF0000"/>
              </a:solidFill>
              <a:latin typeface="+mj-lt"/>
              <a:ea typeface="ヒラギノ角ゴ Pro W3"/>
              <a:cs typeface="ヒラギノ角ゴ Pro W3"/>
            </a:endParaRPr>
          </a:p>
        </p:txBody>
      </p:sp>
      <p:sp>
        <p:nvSpPr>
          <p:cNvPr id="1289234" name="Rectangle 18"/>
          <p:cNvSpPr>
            <a:spLocks noChangeArrowheads="1"/>
          </p:cNvSpPr>
          <p:nvPr/>
        </p:nvSpPr>
        <p:spPr bwMode="auto">
          <a:xfrm>
            <a:off x="768350" y="1519436"/>
            <a:ext cx="78216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20000"/>
              </a:spcBef>
              <a:buClr>
                <a:srgbClr val="F86613"/>
              </a:buClr>
              <a:buSzPct val="140000"/>
            </a:pPr>
            <a:r>
              <a:rPr lang="fr-FR" altLang="fr-FR" sz="1800" b="0" dirty="0" smtClean="0">
                <a:solidFill>
                  <a:srgbClr val="FF6600"/>
                </a:solidFill>
              </a:rPr>
              <a:t>Echelle à crochet :</a:t>
            </a:r>
          </a:p>
          <a:p>
            <a:pPr algn="l">
              <a:spcBef>
                <a:spcPct val="20000"/>
              </a:spcBef>
              <a:buClr>
                <a:srgbClr val="F86613"/>
              </a:buClr>
              <a:buSzPct val="140000"/>
            </a:pPr>
            <a:r>
              <a:rPr lang="fr-BE" altLang="fr-FR" sz="1800" b="0" dirty="0" smtClean="0">
                <a:solidFill>
                  <a:srgbClr val="FF6600"/>
                </a:solidFill>
              </a:rPr>
              <a:t>Si </a:t>
            </a:r>
            <a:r>
              <a:rPr lang="fr-BE" altLang="fr-FR" sz="1800" b="0" dirty="0">
                <a:solidFill>
                  <a:srgbClr val="FF6600"/>
                </a:solidFill>
              </a:rPr>
              <a:t>on a placé une échelle pour </a:t>
            </a:r>
            <a:r>
              <a:rPr lang="fr-BE" altLang="fr-FR" sz="1800" b="0" dirty="0" smtClean="0">
                <a:solidFill>
                  <a:srgbClr val="FF6600"/>
                </a:solidFill>
              </a:rPr>
              <a:t>accéder aux </a:t>
            </a:r>
            <a:r>
              <a:rPr lang="fr-BE" altLang="fr-FR" sz="1800" b="0" dirty="0">
                <a:solidFill>
                  <a:srgbClr val="FF6600"/>
                </a:solidFill>
              </a:rPr>
              <a:t>conducteurs, il </a:t>
            </a:r>
            <a:r>
              <a:rPr lang="fr-BE" altLang="fr-FR" sz="1800" b="0" dirty="0" smtClean="0">
                <a:solidFill>
                  <a:srgbClr val="FF6600"/>
                </a:solidFill>
              </a:rPr>
              <a:t>faudra d’abord </a:t>
            </a:r>
            <a:r>
              <a:rPr lang="fr-BE" altLang="fr-FR" sz="1800" b="0" dirty="0">
                <a:solidFill>
                  <a:srgbClr val="FF6600"/>
                </a:solidFill>
              </a:rPr>
              <a:t>retirer celle-ci avant d’enlever la Mise A La Terre</a:t>
            </a:r>
          </a:p>
          <a:p>
            <a:pPr algn="l">
              <a:spcBef>
                <a:spcPct val="20000"/>
              </a:spcBef>
              <a:buClr>
                <a:srgbClr val="F86613"/>
              </a:buClr>
              <a:buSzPct val="140000"/>
            </a:pPr>
            <a:endParaRPr lang="fr-FR" altLang="fr-FR" sz="1800" b="0" dirty="0">
              <a:solidFill>
                <a:srgbClr val="FF6600"/>
              </a:solidFill>
            </a:endParaRPr>
          </a:p>
        </p:txBody>
      </p:sp>
      <p:pic>
        <p:nvPicPr>
          <p:cNvPr id="17" name="Picture 2" descr="C:\Users\fee033\AppData\Local\Microsoft\Windows\Temporary Internet Files\Content.IE5\5IEB1S5U\TAR_Exclamation_icon.svg[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91880" y="3046764"/>
            <a:ext cx="646367" cy="5679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fee033\AppData\Local\Microsoft\Windows\Temporary Internet Files\Content.IE5\5IEB1S5U\TAR_Exclamation_icon.svg[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08304" y="3046764"/>
            <a:ext cx="646367" cy="5679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extLst>
      <p:ext uri="{BB962C8B-B14F-4D97-AF65-F5344CB8AC3E}">
        <p14:creationId xmlns:p14="http://schemas.microsoft.com/office/powerpoint/2010/main" val="392244557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289220"/>
                                        </p:tgtEl>
                                        <p:attrNameLst>
                                          <p:attrName>style.visibility</p:attrName>
                                        </p:attrNameLst>
                                      </p:cBhvr>
                                      <p:to>
                                        <p:strVal val="visible"/>
                                      </p:to>
                                    </p:set>
                                    <p:animEffect transition="in" filter="slide(fromBottom)">
                                      <p:cBhvr>
                                        <p:cTn id="7" dur="500"/>
                                        <p:tgtEl>
                                          <p:spTgt spid="1289220"/>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289221"/>
                                        </p:tgtEl>
                                        <p:attrNameLst>
                                          <p:attrName>style.visibility</p:attrName>
                                        </p:attrNameLst>
                                      </p:cBhvr>
                                      <p:to>
                                        <p:strVal val="visible"/>
                                      </p:to>
                                    </p:set>
                                    <p:animEffect transition="in" filter="slide(fromBottom)">
                                      <p:cBhvr>
                                        <p:cTn id="11" dur="500"/>
                                        <p:tgtEl>
                                          <p:spTgt spid="1289221"/>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1289223"/>
                                        </p:tgtEl>
                                        <p:attrNameLst>
                                          <p:attrName>style.visibility</p:attrName>
                                        </p:attrNameLst>
                                      </p:cBhvr>
                                      <p:to>
                                        <p:strVal val="visible"/>
                                      </p:to>
                                    </p:set>
                                    <p:animEffect transition="in" filter="slide(fromBottom)">
                                      <p:cBhvr>
                                        <p:cTn id="15" dur="500"/>
                                        <p:tgtEl>
                                          <p:spTgt spid="1289223"/>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1289219"/>
                                        </p:tgtEl>
                                        <p:attrNameLst>
                                          <p:attrName>style.visibility</p:attrName>
                                        </p:attrNameLst>
                                      </p:cBhvr>
                                      <p:to>
                                        <p:strVal val="visible"/>
                                      </p:to>
                                    </p:set>
                                    <p:animEffect transition="in" filter="slide(fromBottom)">
                                      <p:cBhvr>
                                        <p:cTn id="19" dur="500"/>
                                        <p:tgtEl>
                                          <p:spTgt spid="1289219"/>
                                        </p:tgtEl>
                                      </p:cBhvr>
                                    </p:animEffect>
                                  </p:childTnLst>
                                </p:cTn>
                              </p:par>
                            </p:childTnLst>
                          </p:cTn>
                        </p:par>
                        <p:par>
                          <p:cTn id="20" fill="hold" nodeType="afterGroup">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1289222"/>
                                        </p:tgtEl>
                                        <p:attrNameLst>
                                          <p:attrName>style.visibility</p:attrName>
                                        </p:attrNameLst>
                                      </p:cBhvr>
                                      <p:to>
                                        <p:strVal val="visible"/>
                                      </p:to>
                                    </p:set>
                                    <p:animEffect transition="in" filter="slide(fromBottom)">
                                      <p:cBhvr>
                                        <p:cTn id="23" dur="500"/>
                                        <p:tgtEl>
                                          <p:spTgt spid="1289222"/>
                                        </p:tgtEl>
                                      </p:cBhvr>
                                    </p:animEffect>
                                  </p:childTnLst>
                                </p:cTn>
                              </p:par>
                            </p:childTnLst>
                          </p:cTn>
                        </p:par>
                        <p:par>
                          <p:cTn id="24" fill="hold" nodeType="afterGroup">
                            <p:stCondLst>
                              <p:cond delay="2500"/>
                            </p:stCondLst>
                            <p:childTnLst>
                              <p:par>
                                <p:cTn id="25" presetID="23" presetClass="entr" presetSubtype="288" fill="hold" grpId="0" nodeType="afterEffect">
                                  <p:stCondLst>
                                    <p:cond delay="0"/>
                                  </p:stCondLst>
                                  <p:childTnLst>
                                    <p:set>
                                      <p:cBhvr>
                                        <p:cTn id="26" dur="1" fill="hold">
                                          <p:stCondLst>
                                            <p:cond delay="0"/>
                                          </p:stCondLst>
                                        </p:cTn>
                                        <p:tgtEl>
                                          <p:spTgt spid="1289224"/>
                                        </p:tgtEl>
                                        <p:attrNameLst>
                                          <p:attrName>style.visibility</p:attrName>
                                        </p:attrNameLst>
                                      </p:cBhvr>
                                      <p:to>
                                        <p:strVal val="visible"/>
                                      </p:to>
                                    </p:set>
                                    <p:anim calcmode="lin" valueType="num">
                                      <p:cBhvr>
                                        <p:cTn id="27" dur="500" fill="hold"/>
                                        <p:tgtEl>
                                          <p:spTgt spid="1289224"/>
                                        </p:tgtEl>
                                        <p:attrNameLst>
                                          <p:attrName>ppt_w</p:attrName>
                                        </p:attrNameLst>
                                      </p:cBhvr>
                                      <p:tavLst>
                                        <p:tav tm="0">
                                          <p:val>
                                            <p:strVal val="4/3*#ppt_w"/>
                                          </p:val>
                                        </p:tav>
                                        <p:tav tm="100000">
                                          <p:val>
                                            <p:strVal val="#ppt_w"/>
                                          </p:val>
                                        </p:tav>
                                      </p:tavLst>
                                    </p:anim>
                                    <p:anim calcmode="lin" valueType="num">
                                      <p:cBhvr>
                                        <p:cTn id="28" dur="500" fill="hold"/>
                                        <p:tgtEl>
                                          <p:spTgt spid="1289224"/>
                                        </p:tgtEl>
                                        <p:attrNameLst>
                                          <p:attrName>ppt_h</p:attrName>
                                        </p:attrNameLst>
                                      </p:cBhvr>
                                      <p:tavLst>
                                        <p:tav tm="0">
                                          <p:val>
                                            <p:strVal val="4/3*#ppt_h"/>
                                          </p:val>
                                        </p:tav>
                                        <p:tav tm="100000">
                                          <p:val>
                                            <p:strVal val="#ppt_h"/>
                                          </p:val>
                                        </p:tav>
                                      </p:tavLst>
                                    </p:anim>
                                  </p:childTnLst>
                                </p:cTn>
                              </p:par>
                            </p:childTnLst>
                          </p:cTn>
                        </p:par>
                        <p:par>
                          <p:cTn id="29" fill="hold" nodeType="afterGroup">
                            <p:stCondLst>
                              <p:cond delay="3000"/>
                            </p:stCondLst>
                            <p:childTnLst>
                              <p:par>
                                <p:cTn id="30" presetID="22" presetClass="entr" presetSubtype="2" fill="hold" nodeType="afterEffect">
                                  <p:stCondLst>
                                    <p:cond delay="0"/>
                                  </p:stCondLst>
                                  <p:childTnLst>
                                    <p:set>
                                      <p:cBhvr>
                                        <p:cTn id="31" dur="1" fill="hold">
                                          <p:stCondLst>
                                            <p:cond delay="0"/>
                                          </p:stCondLst>
                                        </p:cTn>
                                        <p:tgtEl>
                                          <p:spTgt spid="1289225"/>
                                        </p:tgtEl>
                                        <p:attrNameLst>
                                          <p:attrName>style.visibility</p:attrName>
                                        </p:attrNameLst>
                                      </p:cBhvr>
                                      <p:to>
                                        <p:strVal val="visible"/>
                                      </p:to>
                                    </p:set>
                                    <p:animEffect transition="in" filter="wipe(right)">
                                      <p:cBhvr>
                                        <p:cTn id="32" dur="500"/>
                                        <p:tgtEl>
                                          <p:spTgt spid="1289225"/>
                                        </p:tgtEl>
                                      </p:cBhvr>
                                    </p:animEffect>
                                  </p:childTnLst>
                                </p:cTn>
                              </p:par>
                            </p:childTnLst>
                          </p:cTn>
                        </p:par>
                        <p:par>
                          <p:cTn id="33" fill="hold" nodeType="afterGroup">
                            <p:stCondLst>
                              <p:cond delay="3500"/>
                            </p:stCondLst>
                            <p:childTnLst>
                              <p:par>
                                <p:cTn id="34" presetID="12" presetClass="entr" presetSubtype="8" fill="hold" grpId="0" nodeType="afterEffect">
                                  <p:stCondLst>
                                    <p:cond delay="0"/>
                                  </p:stCondLst>
                                  <p:childTnLst>
                                    <p:set>
                                      <p:cBhvr>
                                        <p:cTn id="35" dur="1" fill="hold">
                                          <p:stCondLst>
                                            <p:cond delay="0"/>
                                          </p:stCondLst>
                                        </p:cTn>
                                        <p:tgtEl>
                                          <p:spTgt spid="1289234">
                                            <p:txEl>
                                              <p:pRg st="0" end="0"/>
                                            </p:txEl>
                                          </p:spTgt>
                                        </p:tgtEl>
                                        <p:attrNameLst>
                                          <p:attrName>style.visibility</p:attrName>
                                        </p:attrNameLst>
                                      </p:cBhvr>
                                      <p:to>
                                        <p:strVal val="visible"/>
                                      </p:to>
                                    </p:set>
                                    <p:animEffect transition="in" filter="slide(fromLeft)">
                                      <p:cBhvr>
                                        <p:cTn id="36" dur="500"/>
                                        <p:tgtEl>
                                          <p:spTgt spid="1289234">
                                            <p:txEl>
                                              <p:pRg st="0" end="0"/>
                                            </p:txEl>
                                          </p:spTgt>
                                        </p:tgtEl>
                                      </p:cBhvr>
                                    </p:animEffect>
                                  </p:childTnLst>
                                </p:cTn>
                              </p:par>
                            </p:childTnLst>
                          </p:cTn>
                        </p:par>
                        <p:par>
                          <p:cTn id="37" fill="hold">
                            <p:stCondLst>
                              <p:cond delay="4000"/>
                            </p:stCondLst>
                            <p:childTnLst>
                              <p:par>
                                <p:cTn id="38" presetID="12" presetClass="entr" presetSubtype="8" fill="hold" grpId="0" nodeType="afterEffect">
                                  <p:stCondLst>
                                    <p:cond delay="0"/>
                                  </p:stCondLst>
                                  <p:childTnLst>
                                    <p:set>
                                      <p:cBhvr>
                                        <p:cTn id="39" dur="1" fill="hold">
                                          <p:stCondLst>
                                            <p:cond delay="0"/>
                                          </p:stCondLst>
                                        </p:cTn>
                                        <p:tgtEl>
                                          <p:spTgt spid="1289234">
                                            <p:txEl>
                                              <p:pRg st="1" end="1"/>
                                            </p:txEl>
                                          </p:spTgt>
                                        </p:tgtEl>
                                        <p:attrNameLst>
                                          <p:attrName>style.visibility</p:attrName>
                                        </p:attrNameLst>
                                      </p:cBhvr>
                                      <p:to>
                                        <p:strVal val="visible"/>
                                      </p:to>
                                    </p:set>
                                    <p:animEffect transition="in" filter="slide(fromLeft)">
                                      <p:cBhvr>
                                        <p:cTn id="40" dur="500"/>
                                        <p:tgtEl>
                                          <p:spTgt spid="12892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9219" grpId="0" autoUpdateAnimBg="0"/>
      <p:bldP spid="1289220" grpId="0" autoUpdateAnimBg="0"/>
      <p:bldP spid="1289221" grpId="0" autoUpdateAnimBg="0"/>
      <p:bldP spid="1289222" grpId="0" autoUpdateAnimBg="0"/>
      <p:bldP spid="1289223" grpId="0" autoUpdateAnimBg="0"/>
      <p:bldP spid="1289224" grpId="0" autoUpdateAnimBg="0"/>
      <p:bldP spid="1289234" grpId="0" build="p" bldLvl="2" autoUpdateAnimBg="0"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6" name="Rectangle 2"/>
          <p:cNvSpPr>
            <a:spLocks noChangeArrowheads="1"/>
          </p:cNvSpPr>
          <p:nvPr/>
        </p:nvSpPr>
        <p:spPr bwMode="auto">
          <a:xfrm>
            <a:off x="611560" y="1570707"/>
            <a:ext cx="8352927"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20000"/>
              </a:spcBef>
              <a:buClr>
                <a:srgbClr val="F86613"/>
              </a:buClr>
              <a:buSzPct val="140000"/>
            </a:pPr>
            <a:r>
              <a:rPr lang="fr-BE" altLang="fr-FR" sz="1800" b="0" dirty="0">
                <a:solidFill>
                  <a:srgbClr val="FF6600"/>
                </a:solidFill>
              </a:rPr>
              <a:t>A ne jamais faire : danger de </a:t>
            </a:r>
            <a:r>
              <a:rPr lang="fr-BE" altLang="fr-FR" sz="1800" b="0" dirty="0" smtClean="0">
                <a:solidFill>
                  <a:srgbClr val="FF6600"/>
                </a:solidFill>
              </a:rPr>
              <a:t>mort suive à la fermeture du circuit de mise à la terre par l’échelle et le corps humain (Différence de potentiel due à l’induction présente sur la ligne)</a:t>
            </a:r>
            <a:endParaRPr lang="fr-FR" altLang="fr-FR" sz="1800" b="0" dirty="0">
              <a:solidFill>
                <a:srgbClr val="FF6600"/>
              </a:solidFill>
            </a:endParaRPr>
          </a:p>
        </p:txBody>
      </p:sp>
      <p:grpSp>
        <p:nvGrpSpPr>
          <p:cNvPr id="96259" name="Group 13"/>
          <p:cNvGrpSpPr>
            <a:grpSpLocks/>
          </p:cNvGrpSpPr>
          <p:nvPr/>
        </p:nvGrpSpPr>
        <p:grpSpPr bwMode="auto">
          <a:xfrm>
            <a:off x="668338" y="2574925"/>
            <a:ext cx="7935912" cy="3733800"/>
            <a:chOff x="421" y="1253"/>
            <a:chExt cx="4999" cy="2352"/>
          </a:xfrm>
        </p:grpSpPr>
        <p:sp>
          <p:nvSpPr>
            <p:cNvPr id="96263" name="Rectangle 3"/>
            <p:cNvSpPr>
              <a:spLocks noChangeArrowheads="1"/>
            </p:cNvSpPr>
            <p:nvPr/>
          </p:nvSpPr>
          <p:spPr bwMode="auto">
            <a:xfrm>
              <a:off x="3534" y="1802"/>
              <a:ext cx="228" cy="156"/>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200">
                  <a:solidFill>
                    <a:schemeClr val="bg1"/>
                  </a:solidFill>
                  <a:latin typeface="Frutiger 55Rm" pitchFamily="2" charset="0"/>
                </a:rPr>
                <a:t>87</a:t>
              </a:r>
            </a:p>
          </p:txBody>
        </p:sp>
        <p:sp>
          <p:nvSpPr>
            <p:cNvPr id="96264" name="Rectangle 4"/>
            <p:cNvSpPr>
              <a:spLocks noChangeArrowheads="1"/>
            </p:cNvSpPr>
            <p:nvPr/>
          </p:nvSpPr>
          <p:spPr bwMode="auto">
            <a:xfrm>
              <a:off x="4063" y="2954"/>
              <a:ext cx="281" cy="156"/>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200">
                  <a:solidFill>
                    <a:schemeClr val="bg1"/>
                  </a:solidFill>
                  <a:latin typeface="Frutiger 55Rm" pitchFamily="2" charset="0"/>
                </a:rPr>
                <a:t>126</a:t>
              </a:r>
            </a:p>
          </p:txBody>
        </p:sp>
        <p:sp>
          <p:nvSpPr>
            <p:cNvPr id="96265" name="Rectangle 5"/>
            <p:cNvSpPr>
              <a:spLocks noChangeArrowheads="1"/>
            </p:cNvSpPr>
            <p:nvPr/>
          </p:nvSpPr>
          <p:spPr bwMode="auto">
            <a:xfrm>
              <a:off x="875" y="1802"/>
              <a:ext cx="215" cy="187"/>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600">
                  <a:solidFill>
                    <a:schemeClr val="bg1"/>
                  </a:solidFill>
                  <a:latin typeface="Frutiger 55Rm" pitchFamily="2" charset="0"/>
                </a:rPr>
                <a:t>A</a:t>
              </a:r>
            </a:p>
          </p:txBody>
        </p:sp>
        <p:sp>
          <p:nvSpPr>
            <p:cNvPr id="96266" name="Rectangle 6"/>
            <p:cNvSpPr>
              <a:spLocks noChangeArrowheads="1"/>
            </p:cNvSpPr>
            <p:nvPr/>
          </p:nvSpPr>
          <p:spPr bwMode="auto">
            <a:xfrm>
              <a:off x="5129" y="1802"/>
              <a:ext cx="200" cy="187"/>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600">
                  <a:solidFill>
                    <a:schemeClr val="bg1"/>
                  </a:solidFill>
                  <a:latin typeface="Frutiger 55Rm" pitchFamily="2" charset="0"/>
                </a:rPr>
                <a:t>B</a:t>
              </a:r>
            </a:p>
          </p:txBody>
        </p:sp>
        <p:sp>
          <p:nvSpPr>
            <p:cNvPr id="96267" name="Rectangle 7"/>
            <p:cNvSpPr>
              <a:spLocks noChangeArrowheads="1"/>
            </p:cNvSpPr>
            <p:nvPr/>
          </p:nvSpPr>
          <p:spPr bwMode="auto">
            <a:xfrm>
              <a:off x="5085" y="3242"/>
              <a:ext cx="200" cy="187"/>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pPr>
              <a:r>
                <a:rPr lang="fr-FR" altLang="fr-FR" sz="1600">
                  <a:solidFill>
                    <a:schemeClr val="bg1"/>
                  </a:solidFill>
                  <a:latin typeface="Frutiger 55Rm" pitchFamily="2" charset="0"/>
                </a:rPr>
                <a:t>C</a:t>
              </a:r>
            </a:p>
          </p:txBody>
        </p:sp>
        <p:pic>
          <p:nvPicPr>
            <p:cNvPr id="96268"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t="1721" b="13918"/>
            <a:stretch>
              <a:fillRect/>
            </a:stretch>
          </p:blipFill>
          <p:spPr bwMode="auto">
            <a:xfrm>
              <a:off x="421" y="1253"/>
              <a:ext cx="4999" cy="2352"/>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260" name="Rectangle 14"/>
          <p:cNvSpPr>
            <a:spLocks noChangeArrowheads="1"/>
          </p:cNvSpPr>
          <p:nvPr/>
        </p:nvSpPr>
        <p:spPr bwMode="auto">
          <a:xfrm>
            <a:off x="467544" y="908720"/>
            <a:ext cx="49323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400" dirty="0">
                <a:solidFill>
                  <a:srgbClr val="FF0000"/>
                </a:solidFill>
                <a:latin typeface="+mj-lt"/>
                <a:ea typeface="ヒラギノ角ゴ Pro W3"/>
                <a:cs typeface="ヒラギノ角ゴ Pro W3"/>
              </a:rPr>
              <a:t>Induction </a:t>
            </a:r>
            <a:r>
              <a:rPr lang="fr-BE" altLang="fr-FR" sz="2400" dirty="0">
                <a:solidFill>
                  <a:srgbClr val="FF0000"/>
                </a:solidFill>
                <a:latin typeface="+mj-lt"/>
                <a:ea typeface="ヒラギノ角ゴ Pro W3"/>
                <a:cs typeface="ヒラギノ角ゴ Pro W3"/>
                <a:sym typeface="Wingdings" pitchFamily="2" charset="2"/>
              </a:rPr>
              <a:t> Prévention</a:t>
            </a:r>
            <a:endParaRPr lang="fr-BE" altLang="fr-FR" sz="2400" dirty="0">
              <a:solidFill>
                <a:srgbClr val="FF0000"/>
              </a:solidFill>
              <a:latin typeface="+mj-lt"/>
              <a:ea typeface="ヒラギノ角ゴ Pro W3"/>
              <a:cs typeface="ヒラギノ角ゴ Pro W3"/>
            </a:endParaRPr>
          </a:p>
        </p:txBody>
      </p:sp>
      <p:pic>
        <p:nvPicPr>
          <p:cNvPr id="1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49872" y="2838862"/>
            <a:ext cx="646367" cy="6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extLst>
      <p:ext uri="{BB962C8B-B14F-4D97-AF65-F5344CB8AC3E}">
        <p14:creationId xmlns:p14="http://schemas.microsoft.com/office/powerpoint/2010/main" val="424285354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291266">
                                            <p:txEl>
                                              <p:pRg st="0" end="0"/>
                                            </p:txEl>
                                          </p:spTgt>
                                        </p:tgtEl>
                                        <p:attrNameLst>
                                          <p:attrName>style.visibility</p:attrName>
                                        </p:attrNameLst>
                                      </p:cBhvr>
                                      <p:to>
                                        <p:strVal val="visible"/>
                                      </p:to>
                                    </p:set>
                                    <p:animEffect transition="in" filter="slide(fromLeft)">
                                      <p:cBhvr>
                                        <p:cTn id="7" dur="500"/>
                                        <p:tgtEl>
                                          <p:spTgt spid="12912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1266" grpId="0" build="p" bldLvl="2" autoUpdateAnimBg="0"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8" name="Text Box 6"/>
          <p:cNvSpPr txBox="1">
            <a:spLocks noChangeArrowheads="1"/>
          </p:cNvSpPr>
          <p:nvPr/>
        </p:nvSpPr>
        <p:spPr bwMode="auto">
          <a:xfrm>
            <a:off x="898525" y="1916832"/>
            <a:ext cx="756126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1800" b="0">
                <a:solidFill>
                  <a:srgbClr val="FF6600"/>
                </a:solidFill>
              </a:rPr>
              <a:t>Mise à la terre d’une bretelle </a:t>
            </a:r>
            <a:r>
              <a:rPr lang="fr-BE" altLang="fr-FR" sz="1800" b="0">
                <a:solidFill>
                  <a:srgbClr val="FF6600"/>
                </a:solidFill>
                <a:sym typeface="Wingdings" pitchFamily="2" charset="2"/>
              </a:rPr>
              <a:t> mise à la terre des </a:t>
            </a:r>
            <a:r>
              <a:rPr lang="fr-BE" altLang="fr-FR" sz="1800">
                <a:solidFill>
                  <a:srgbClr val="FF0000"/>
                </a:solidFill>
                <a:sym typeface="Wingdings" pitchFamily="2" charset="2"/>
              </a:rPr>
              <a:t>2 cotés</a:t>
            </a:r>
            <a:r>
              <a:rPr lang="fr-BE" altLang="fr-FR" sz="1800" b="0">
                <a:solidFill>
                  <a:srgbClr val="FF6600"/>
                </a:solidFill>
                <a:sym typeface="Wingdings" pitchFamily="2" charset="2"/>
              </a:rPr>
              <a:t> !!!</a:t>
            </a:r>
            <a:endParaRPr lang="en-GB" altLang="fr-FR" sz="1800" b="0">
              <a:solidFill>
                <a:srgbClr val="FF6600"/>
              </a:solidFill>
            </a:endParaRPr>
          </a:p>
        </p:txBody>
      </p:sp>
      <p:pic>
        <p:nvPicPr>
          <p:cNvPr id="9728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b="9314"/>
          <a:stretch>
            <a:fillRect/>
          </a:stretch>
        </p:blipFill>
        <p:spPr bwMode="auto">
          <a:xfrm>
            <a:off x="1101726" y="2588344"/>
            <a:ext cx="7235825" cy="350520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5" name="Rectangle 13"/>
          <p:cNvSpPr>
            <a:spLocks noChangeArrowheads="1"/>
          </p:cNvSpPr>
          <p:nvPr/>
        </p:nvSpPr>
        <p:spPr bwMode="auto">
          <a:xfrm>
            <a:off x="503733" y="908720"/>
            <a:ext cx="49323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400" dirty="0">
                <a:solidFill>
                  <a:srgbClr val="FF0000"/>
                </a:solidFill>
                <a:latin typeface="+mj-lt"/>
                <a:ea typeface="ヒラギノ角ゴ Pro W3"/>
                <a:cs typeface="ヒラギノ角ゴ Pro W3"/>
              </a:rPr>
              <a:t>Induction </a:t>
            </a:r>
            <a:r>
              <a:rPr lang="fr-BE" altLang="fr-FR" sz="2400" dirty="0">
                <a:solidFill>
                  <a:srgbClr val="FF0000"/>
                </a:solidFill>
                <a:latin typeface="+mj-lt"/>
                <a:ea typeface="ヒラギノ角ゴ Pro W3"/>
                <a:cs typeface="ヒラギノ角ゴ Pro W3"/>
                <a:sym typeface="Wingdings" pitchFamily="2" charset="2"/>
              </a:rPr>
              <a:t> Prévention</a:t>
            </a:r>
            <a:endParaRPr lang="fr-BE" altLang="fr-FR" sz="2400" dirty="0">
              <a:solidFill>
                <a:srgbClr val="FF0000"/>
              </a:solidFill>
              <a:latin typeface="+mj-lt"/>
              <a:ea typeface="ヒラギノ角ゴ Pro W3"/>
              <a:cs typeface="ヒラギノ角ゴ Pro W3"/>
            </a:endParaRPr>
          </a:p>
        </p:txBody>
      </p:sp>
      <p:pic>
        <p:nvPicPr>
          <p:cNvPr id="1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52320" y="3356818"/>
            <a:ext cx="525884" cy="47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19872" y="3312728"/>
            <a:ext cx="525884" cy="47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6096" y="5157018"/>
            <a:ext cx="525884" cy="47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extLst>
      <p:ext uri="{BB962C8B-B14F-4D97-AF65-F5344CB8AC3E}">
        <p14:creationId xmlns:p14="http://schemas.microsoft.com/office/powerpoint/2010/main" val="124506113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3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Rectangle 13"/>
          <p:cNvSpPr>
            <a:spLocks noChangeArrowheads="1"/>
          </p:cNvSpPr>
          <p:nvPr/>
        </p:nvSpPr>
        <p:spPr bwMode="auto">
          <a:xfrm>
            <a:off x="503733" y="908720"/>
            <a:ext cx="49323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400" dirty="0">
                <a:solidFill>
                  <a:srgbClr val="FF0000"/>
                </a:solidFill>
                <a:latin typeface="+mj-lt"/>
                <a:ea typeface="ヒラギノ角ゴ Pro W3"/>
                <a:cs typeface="ヒラギノ角ゴ Pro W3"/>
              </a:rPr>
              <a:t>Induction </a:t>
            </a:r>
            <a:r>
              <a:rPr lang="fr-BE" altLang="fr-FR" sz="2400" dirty="0">
                <a:solidFill>
                  <a:srgbClr val="FF0000"/>
                </a:solidFill>
                <a:latin typeface="+mj-lt"/>
                <a:ea typeface="ヒラギノ角ゴ Pro W3"/>
                <a:cs typeface="ヒラギノ角ゴ Pro W3"/>
                <a:sym typeface="Wingdings" pitchFamily="2" charset="2"/>
              </a:rPr>
              <a:t> Prévention</a:t>
            </a:r>
            <a:endParaRPr lang="fr-BE" altLang="fr-FR" sz="2400" dirty="0">
              <a:solidFill>
                <a:srgbClr val="FF0000"/>
              </a:solidFill>
              <a:latin typeface="+mj-lt"/>
              <a:ea typeface="ヒラギノ角ゴ Pro W3"/>
              <a:cs typeface="ヒラギノ角ゴ Pro W3"/>
            </a:endParaRPr>
          </a:p>
        </p:txBody>
      </p:sp>
      <p:sp>
        <p:nvSpPr>
          <p:cNvPr id="10"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pic>
        <p:nvPicPr>
          <p:cNvPr id="3" name="Picture 2"/>
          <p:cNvPicPr>
            <a:picLocks noChangeAspect="1"/>
          </p:cNvPicPr>
          <p:nvPr/>
        </p:nvPicPr>
        <p:blipFill>
          <a:blip r:embed="rId3"/>
          <a:stretch>
            <a:fillRect/>
          </a:stretch>
        </p:blipFill>
        <p:spPr>
          <a:xfrm>
            <a:off x="1034954" y="2924944"/>
            <a:ext cx="6421878" cy="3112963"/>
          </a:xfrm>
          <a:prstGeom prst="rect">
            <a:avLst/>
          </a:prstGeom>
        </p:spPr>
      </p:pic>
      <p:sp>
        <p:nvSpPr>
          <p:cNvPr id="1293318" name="Text Box 6"/>
          <p:cNvSpPr txBox="1">
            <a:spLocks noChangeArrowheads="1"/>
          </p:cNvSpPr>
          <p:nvPr/>
        </p:nvSpPr>
        <p:spPr bwMode="auto">
          <a:xfrm>
            <a:off x="503733" y="1417815"/>
            <a:ext cx="8244731" cy="162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1800" dirty="0" smtClean="0">
                <a:solidFill>
                  <a:srgbClr val="FF6600"/>
                </a:solidFill>
              </a:rPr>
              <a:t>Ouverture d’un circuit</a:t>
            </a:r>
            <a:r>
              <a:rPr lang="fr-BE" altLang="fr-FR" sz="1800" dirty="0" smtClean="0">
                <a:solidFill>
                  <a:srgbClr val="FF6600"/>
                </a:solidFill>
                <a:sym typeface="Wingdings" pitchFamily="2" charset="2"/>
              </a:rPr>
              <a:t> mis à la terre aux extrémités.</a:t>
            </a:r>
          </a:p>
          <a:p>
            <a:pPr algn="l">
              <a:spcBef>
                <a:spcPct val="50000"/>
              </a:spcBef>
            </a:pPr>
            <a:r>
              <a:rPr lang="fr-BE" altLang="fr-FR" sz="1800" b="0" dirty="0" smtClean="0">
                <a:solidFill>
                  <a:srgbClr val="FF6600"/>
                </a:solidFill>
                <a:sym typeface="Wingdings" pitchFamily="2" charset="2"/>
              </a:rPr>
              <a:t>Les conducteurs sont le chemin de passage vers la terre du courant d’induction.  Si l’emplacement où le conducteur va être interrompu n’est pas encadré de terres d’induction, toute l’induction passera au travers du corps du technicien qui ouvrira la liaison.</a:t>
            </a:r>
            <a:endParaRPr lang="en-GB" altLang="fr-FR" sz="1800" b="0" dirty="0">
              <a:solidFill>
                <a:srgbClr val="FF6600"/>
              </a:solidFill>
            </a:endParaRPr>
          </a:p>
        </p:txBody>
      </p:sp>
      <p:sp>
        <p:nvSpPr>
          <p:cNvPr id="4" name="TextBox 3"/>
          <p:cNvSpPr txBox="1"/>
          <p:nvPr/>
        </p:nvSpPr>
        <p:spPr>
          <a:xfrm>
            <a:off x="6228184" y="4653136"/>
            <a:ext cx="2736304" cy="1569660"/>
          </a:xfrm>
          <a:prstGeom prst="rect">
            <a:avLst/>
          </a:prstGeom>
          <a:solidFill>
            <a:schemeClr val="tx1"/>
          </a:solidFill>
        </p:spPr>
        <p:txBody>
          <a:bodyPr wrap="square" rtlCol="0">
            <a:spAutoFit/>
          </a:bodyPr>
          <a:lstStyle/>
          <a:p>
            <a:r>
              <a:rPr lang="fr-FR" sz="1600" dirty="0" smtClean="0">
                <a:solidFill>
                  <a:srgbClr val="FFFF00"/>
                </a:solidFill>
              </a:rPr>
              <a:t>Ne jamais commencer un tel travail sans la confirmation explicite du CT que les terres d’induction ont bien été placées.</a:t>
            </a:r>
            <a:endParaRPr lang="fr-FR" sz="1600" dirty="0">
              <a:solidFill>
                <a:srgbClr val="FFFF00"/>
              </a:solidFill>
            </a:endParaRPr>
          </a:p>
        </p:txBody>
      </p:sp>
      <p:sp>
        <p:nvSpPr>
          <p:cNvPr id="19" name="Text Box 6"/>
          <p:cNvSpPr txBox="1">
            <a:spLocks noChangeArrowheads="1"/>
          </p:cNvSpPr>
          <p:nvPr/>
        </p:nvSpPr>
        <p:spPr bwMode="auto">
          <a:xfrm>
            <a:off x="513451" y="3025663"/>
            <a:ext cx="3852243" cy="8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1600" b="0" dirty="0" smtClean="0">
                <a:solidFill>
                  <a:srgbClr val="FF6600"/>
                </a:solidFill>
                <a:sym typeface="Wingdings" pitchFamily="2" charset="2"/>
              </a:rPr>
              <a:t>Ce courant d’induction est mortel car il est élevé et n’est interrompu par aucune protection.</a:t>
            </a:r>
            <a:endParaRPr lang="fr-BE" altLang="fr-FR" sz="1600" b="0" dirty="0">
              <a:solidFill>
                <a:srgbClr val="FF6600"/>
              </a:solidFill>
            </a:endParaRPr>
          </a:p>
        </p:txBody>
      </p:sp>
    </p:spTree>
    <p:extLst>
      <p:ext uri="{BB962C8B-B14F-4D97-AF65-F5344CB8AC3E}">
        <p14:creationId xmlns:p14="http://schemas.microsoft.com/office/powerpoint/2010/main" val="152583085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33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3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1"/>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r="10010"/>
          <a:stretch>
            <a:fillRect/>
          </a:stretch>
        </p:blipFill>
        <p:spPr bwMode="auto">
          <a:xfrm>
            <a:off x="611188" y="2276475"/>
            <a:ext cx="7935912" cy="3865563"/>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7" name="Rectangle 12"/>
          <p:cNvSpPr>
            <a:spLocks noChangeArrowheads="1"/>
          </p:cNvSpPr>
          <p:nvPr/>
        </p:nvSpPr>
        <p:spPr bwMode="auto">
          <a:xfrm>
            <a:off x="1155700" y="1453431"/>
            <a:ext cx="6728668" cy="67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algn="l">
              <a:spcBef>
                <a:spcPct val="20000"/>
              </a:spcBef>
              <a:buClr>
                <a:srgbClr val="F86613"/>
              </a:buClr>
              <a:buSzPct val="140000"/>
            </a:pPr>
            <a:r>
              <a:rPr lang="fr-FR" altLang="fr-FR" sz="1800" b="0" dirty="0">
                <a:solidFill>
                  <a:srgbClr val="FF6600"/>
                </a:solidFill>
              </a:rPr>
              <a:t>La tension </a:t>
            </a:r>
            <a:r>
              <a:rPr lang="fr-FR" altLang="fr-FR" sz="1800" b="0" dirty="0" smtClean="0">
                <a:solidFill>
                  <a:srgbClr val="FF6600"/>
                </a:solidFill>
              </a:rPr>
              <a:t>induite peut surprendre – solution, mise à la terre (échelle</a:t>
            </a:r>
            <a:r>
              <a:rPr lang="fr-FR" altLang="fr-FR" sz="1800" b="0" dirty="0">
                <a:solidFill>
                  <a:srgbClr val="FF6600"/>
                </a:solidFill>
              </a:rPr>
              <a:t>, bretelle,…)</a:t>
            </a:r>
          </a:p>
        </p:txBody>
      </p:sp>
      <p:pic>
        <p:nvPicPr>
          <p:cNvPr id="98308" name="Picture 13" descr="MaltElectr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79888" y="5102225"/>
            <a:ext cx="118427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Rectangle 17"/>
          <p:cNvSpPr>
            <a:spLocks noChangeArrowheads="1"/>
          </p:cNvSpPr>
          <p:nvPr/>
        </p:nvSpPr>
        <p:spPr bwMode="auto">
          <a:xfrm>
            <a:off x="611188" y="764704"/>
            <a:ext cx="49323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400" dirty="0">
                <a:solidFill>
                  <a:srgbClr val="FF0000"/>
                </a:solidFill>
                <a:latin typeface="+mj-lt"/>
                <a:ea typeface="ヒラギノ角ゴ Pro W3"/>
                <a:cs typeface="ヒラギノ角ゴ Pro W3"/>
              </a:rPr>
              <a:t>Induction </a:t>
            </a:r>
            <a:r>
              <a:rPr lang="fr-BE" altLang="fr-FR" sz="2400" dirty="0">
                <a:solidFill>
                  <a:srgbClr val="FF0000"/>
                </a:solidFill>
                <a:latin typeface="+mj-lt"/>
                <a:ea typeface="ヒラギノ角ゴ Pro W3"/>
                <a:cs typeface="ヒラギノ角ゴ Pro W3"/>
                <a:sym typeface="Wingdings" pitchFamily="2" charset="2"/>
              </a:rPr>
              <a:t> Prévention</a:t>
            </a:r>
            <a:endParaRPr lang="fr-BE" altLang="fr-FR" sz="2400" dirty="0">
              <a:solidFill>
                <a:srgbClr val="FF0000"/>
              </a:solidFill>
              <a:latin typeface="+mj-lt"/>
              <a:ea typeface="ヒラギノ角ゴ Pro W3"/>
              <a:cs typeface="ヒラギノ角ゴ Pro W3"/>
            </a:endParaRPr>
          </a:p>
        </p:txBody>
      </p:sp>
      <p:pic>
        <p:nvPicPr>
          <p:cNvPr id="8" name="Picture 2" descr="C:\Users\fee033\AppData\Local\Microsoft\Windows\Temporary Internet Files\Content.IE5\5IEB1S5U\TAR_Exclamation_icon.svg[1].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72200" y="4818238"/>
            <a:ext cx="646367" cy="5679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extLst>
      <p:ext uri="{BB962C8B-B14F-4D97-AF65-F5344CB8AC3E}">
        <p14:creationId xmlns:p14="http://schemas.microsoft.com/office/powerpoint/2010/main" val="3698977567"/>
      </p:ext>
    </p:extLst>
  </p:cSld>
  <p:clrMapOvr>
    <a:masterClrMapping/>
  </p:clrMapOvr>
  <p:transition>
    <p:wipe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2"/>
          <p:cNvSpPr txBox="1"/>
          <p:nvPr/>
        </p:nvSpPr>
        <p:spPr>
          <a:xfrm>
            <a:off x="251520" y="3692639"/>
            <a:ext cx="8625142" cy="2400657"/>
          </a:xfrm>
          <a:prstGeom prst="rect">
            <a:avLst/>
          </a:prstGeom>
          <a:gradFill>
            <a:gsLst>
              <a:gs pos="0">
                <a:srgbClr val="FFFF00"/>
              </a:gs>
              <a:gs pos="100000">
                <a:srgbClr val="00B050"/>
              </a:gs>
            </a:gsLst>
            <a:lin ang="5400000" scaled="0"/>
          </a:gradFill>
          <a:ln w="38100">
            <a:solidFill>
              <a:srgbClr val="00B050"/>
            </a:solidFill>
          </a:ln>
        </p:spPr>
        <p:txBody>
          <a:bodyPr wrap="square" rtlCol="0">
            <a:spAutoFit/>
          </a:bodyPr>
          <a:lstStyle/>
          <a:p>
            <a:pPr>
              <a:lnSpc>
                <a:spcPct val="150000"/>
              </a:lnSpc>
            </a:pPr>
            <a:r>
              <a:rPr lang="fr-BE" sz="2000" b="1" dirty="0" smtClean="0">
                <a:latin typeface="+mn-lt"/>
              </a:rPr>
              <a:t>Travail </a:t>
            </a:r>
            <a:r>
              <a:rPr lang="fr-BE" sz="2000" b="1" dirty="0">
                <a:latin typeface="+mn-lt"/>
              </a:rPr>
              <a:t>uniquement entre deux terres visibles</a:t>
            </a:r>
            <a:r>
              <a:rPr lang="fr-BE" sz="2000" b="1" dirty="0" smtClean="0">
                <a:latin typeface="+mn-lt"/>
              </a:rPr>
              <a:t>!</a:t>
            </a:r>
          </a:p>
          <a:p>
            <a:pPr>
              <a:lnSpc>
                <a:spcPct val="150000"/>
              </a:lnSpc>
            </a:pPr>
            <a:r>
              <a:rPr lang="fr-BE" sz="2000" b="1" dirty="0" smtClean="0">
                <a:latin typeface="+mn-lt"/>
              </a:rPr>
              <a:t>Toucher </a:t>
            </a:r>
            <a:r>
              <a:rPr lang="fr-BE" sz="2000" b="1" dirty="0">
                <a:latin typeface="+mn-lt"/>
              </a:rPr>
              <a:t>uniquement les installations correctement </a:t>
            </a:r>
            <a:r>
              <a:rPr lang="fr-BE" sz="2000" b="1" dirty="0" smtClean="0">
                <a:latin typeface="+mn-lt"/>
              </a:rPr>
              <a:t>mises </a:t>
            </a:r>
            <a:r>
              <a:rPr lang="fr-BE" sz="2000" b="1" dirty="0">
                <a:latin typeface="+mn-lt"/>
              </a:rPr>
              <a:t>à la terre </a:t>
            </a:r>
            <a:r>
              <a:rPr lang="fr-BE" sz="2000" b="1" dirty="0" smtClean="0">
                <a:latin typeface="+mn-lt"/>
              </a:rPr>
              <a:t>sur place!</a:t>
            </a:r>
          </a:p>
          <a:p>
            <a:pPr>
              <a:lnSpc>
                <a:spcPct val="150000"/>
              </a:lnSpc>
            </a:pPr>
            <a:r>
              <a:rPr lang="fr-BE" sz="2000" b="1" dirty="0" smtClean="0">
                <a:latin typeface="+mn-lt"/>
              </a:rPr>
              <a:t>Réduire </a:t>
            </a:r>
            <a:r>
              <a:rPr lang="fr-BE" sz="2000" b="1" dirty="0">
                <a:latin typeface="+mn-lt"/>
              </a:rPr>
              <a:t>le risque de tension d’induction à </a:t>
            </a:r>
            <a:r>
              <a:rPr lang="fr-BE" sz="2000" b="1" dirty="0" smtClean="0">
                <a:latin typeface="+mn-lt"/>
              </a:rPr>
              <a:t>zéro</a:t>
            </a:r>
          </a:p>
          <a:p>
            <a:pPr>
              <a:lnSpc>
                <a:spcPct val="150000"/>
              </a:lnSpc>
            </a:pPr>
            <a:r>
              <a:rPr lang="fr-BE" sz="2000" b="1" dirty="0" smtClean="0">
                <a:latin typeface="+mn-lt"/>
              </a:rPr>
              <a:t>Déduire </a:t>
            </a:r>
            <a:r>
              <a:rPr lang="fr-BE" sz="2000" b="1" dirty="0">
                <a:latin typeface="+mn-lt"/>
              </a:rPr>
              <a:t>les courants de fautes </a:t>
            </a:r>
            <a:r>
              <a:rPr lang="fr-BE" sz="2000" b="1" dirty="0" smtClean="0">
                <a:latin typeface="+mn-lt"/>
              </a:rPr>
              <a:t>accidentelles</a:t>
            </a:r>
            <a:endParaRPr lang="nl-BE" sz="2000" dirty="0">
              <a:latin typeface="+mn-lt"/>
            </a:endParaRPr>
          </a:p>
        </p:txBody>
      </p:sp>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16046" y="1607865"/>
            <a:ext cx="1966428" cy="175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03722" y="1607660"/>
            <a:ext cx="1965045" cy="1757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377255" y="2263843"/>
            <a:ext cx="3671976" cy="0"/>
          </a:xfrm>
          <a:prstGeom prst="line">
            <a:avLst/>
          </a:prstGeom>
          <a:ln w="76200">
            <a:solidFill>
              <a:srgbClr val="00B050"/>
            </a:solidFill>
          </a:ln>
        </p:spPr>
        <p:style>
          <a:lnRef idx="2">
            <a:schemeClr val="accent1"/>
          </a:lnRef>
          <a:fillRef idx="0">
            <a:schemeClr val="accent1"/>
          </a:fillRef>
          <a:effectRef idx="1">
            <a:schemeClr val="accent1"/>
          </a:effectRef>
          <a:fontRef idx="minor">
            <a:schemeClr val="tx1"/>
          </a:fontRef>
        </p:style>
      </p:cxnSp>
      <p:pic>
        <p:nvPicPr>
          <p:cNvPr id="13318" name="Picture 6" descr="C:\Users\gjl157\AppData\Local\Microsoft\Windows\Temporary Internet Files\Content.IE5\L1YMXD23\electrician-lightning-bolt-retro-aloysius-patrimonio[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49231" y="1233620"/>
            <a:ext cx="1828800" cy="125374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5204686" y="1949317"/>
            <a:ext cx="3671976" cy="0"/>
          </a:xfrm>
          <a:prstGeom prst="line">
            <a:avLst/>
          </a:prstGeom>
          <a:ln w="76200">
            <a:solidFill>
              <a:srgbClr val="00B050"/>
            </a:solidFill>
          </a:ln>
        </p:spPr>
        <p:style>
          <a:lnRef idx="2">
            <a:schemeClr val="accent1"/>
          </a:lnRef>
          <a:fillRef idx="0">
            <a:schemeClr val="accent1"/>
          </a:fillRef>
          <a:effectRef idx="1">
            <a:schemeClr val="accent1"/>
          </a:effectRef>
          <a:fontRef idx="minor">
            <a:schemeClr val="tx1"/>
          </a:fontRef>
        </p:style>
      </p:cxnSp>
      <p:pic>
        <p:nvPicPr>
          <p:cNvPr id="13319" name="Picture 7" descr="C:\Users\gjl157\AppData\Local\Microsoft\Windows\Temporary Internet Files\Content.IE5\L1YMXD23\ef9f5__staysafeabroad[1].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07253" y="2342232"/>
            <a:ext cx="750441" cy="994267"/>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91374" y="2342232"/>
            <a:ext cx="74930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
        <p:nvSpPr>
          <p:cNvPr id="15" name="Rectangle 17"/>
          <p:cNvSpPr>
            <a:spLocks noChangeArrowheads="1"/>
          </p:cNvSpPr>
          <p:nvPr/>
        </p:nvSpPr>
        <p:spPr bwMode="auto">
          <a:xfrm>
            <a:off x="539552" y="764704"/>
            <a:ext cx="49323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400" dirty="0">
                <a:solidFill>
                  <a:srgbClr val="FF0000"/>
                </a:solidFill>
                <a:latin typeface="+mj-lt"/>
                <a:ea typeface="ヒラギノ角ゴ Pro W3"/>
                <a:cs typeface="ヒラギノ角ゴ Pro W3"/>
              </a:rPr>
              <a:t>Induction </a:t>
            </a:r>
            <a:r>
              <a:rPr lang="fr-BE" altLang="fr-FR" sz="2400" dirty="0">
                <a:solidFill>
                  <a:srgbClr val="FF0000"/>
                </a:solidFill>
                <a:latin typeface="+mj-lt"/>
                <a:ea typeface="ヒラギノ角ゴ Pro W3"/>
                <a:cs typeface="ヒラギノ角ゴ Pro W3"/>
                <a:sym typeface="Wingdings" pitchFamily="2" charset="2"/>
              </a:rPr>
              <a:t> Prévention</a:t>
            </a:r>
            <a:endParaRPr lang="fr-BE" altLang="fr-FR" sz="2400" dirty="0">
              <a:solidFill>
                <a:srgbClr val="FF0000"/>
              </a:solidFill>
              <a:latin typeface="+mj-lt"/>
              <a:ea typeface="ヒラギノ角ゴ Pro W3"/>
              <a:cs typeface="ヒラギノ角ゴ Pro W3"/>
            </a:endParaRPr>
          </a:p>
        </p:txBody>
      </p:sp>
    </p:spTree>
    <p:extLst>
      <p:ext uri="{BB962C8B-B14F-4D97-AF65-F5344CB8AC3E}">
        <p14:creationId xmlns:p14="http://schemas.microsoft.com/office/powerpoint/2010/main" val="431550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396000" y="2010990"/>
            <a:ext cx="8132400" cy="4262400"/>
          </a:xfrm>
        </p:spPr>
        <p:txBody>
          <a:bodyPr/>
          <a:lstStyle/>
          <a:p>
            <a:pPr marL="0" indent="0" algn="ctr">
              <a:buNone/>
            </a:pPr>
            <a:r>
              <a:rPr lang="fr-BE" sz="1800" dirty="0" smtClean="0"/>
              <a:t>Sectionneur de terre mécanique(SAT)</a:t>
            </a:r>
            <a:endParaRPr lang="fr-BE" sz="1800" dirty="0"/>
          </a:p>
        </p:txBody>
      </p:sp>
      <p:pic>
        <p:nvPicPr>
          <p:cNvPr id="27651" name="Picture 3" descr="I:\SAFE_SUPPORT\09 Performance evaluation\9.01 Performantie-indicatoren_Indicateurs de performances\Reviews\Rapporten - Rapports\SAN\Lendelede\Koksijde 2011 - LV\Foto's\DSC04208.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6935" y="1525879"/>
            <a:ext cx="2773137" cy="3915229"/>
          </a:xfrm>
          <a:prstGeom prst="rect">
            <a:avLst/>
          </a:prstGeom>
          <a:noFill/>
          <a:ln w="28575">
            <a:solidFill>
              <a:srgbClr val="FF6431"/>
            </a:solidFill>
          </a:ln>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6293189" y="5682257"/>
            <a:ext cx="2381251" cy="6270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BE" sz="1800" dirty="0" smtClean="0"/>
              <a:t>Terre de gravité ligne HT</a:t>
            </a:r>
            <a:endParaRPr lang="fr-BE" sz="1800" dirty="0"/>
          </a:p>
        </p:txBody>
      </p:sp>
      <p:sp>
        <p:nvSpPr>
          <p:cNvPr id="9" name="Content Placeholder 2"/>
          <p:cNvSpPr txBox="1">
            <a:spLocks/>
          </p:cNvSpPr>
          <p:nvPr/>
        </p:nvSpPr>
        <p:spPr>
          <a:xfrm>
            <a:off x="3308745" y="5667742"/>
            <a:ext cx="2381251" cy="6270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BE" sz="1800" dirty="0" smtClean="0"/>
              <a:t>Cordons de terre volantes</a:t>
            </a:r>
            <a:endParaRPr lang="fr-BE" sz="1800" dirty="0"/>
          </a:p>
        </p:txBody>
      </p:sp>
      <p:pic>
        <p:nvPicPr>
          <p:cNvPr id="37069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084168" y="1525878"/>
            <a:ext cx="2728425" cy="3915229"/>
          </a:xfrm>
          <a:prstGeom prst="rect">
            <a:avLst/>
          </a:prstGeom>
          <a:noFill/>
          <a:ln w="28575">
            <a:solidFill>
              <a:srgbClr val="FF643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069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59832" y="1525878"/>
            <a:ext cx="2936423" cy="3915230"/>
          </a:xfrm>
          <a:prstGeom prst="rect">
            <a:avLst/>
          </a:prstGeom>
          <a:noFill/>
          <a:ln w="28575">
            <a:solidFill>
              <a:srgbClr val="FF643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
        <p:nvSpPr>
          <p:cNvPr id="12" name="Rectangle 17"/>
          <p:cNvSpPr>
            <a:spLocks noChangeArrowheads="1"/>
          </p:cNvSpPr>
          <p:nvPr/>
        </p:nvSpPr>
        <p:spPr bwMode="auto">
          <a:xfrm>
            <a:off x="593650" y="764704"/>
            <a:ext cx="49323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400" dirty="0">
                <a:solidFill>
                  <a:srgbClr val="FF0000"/>
                </a:solidFill>
                <a:latin typeface="+mj-lt"/>
                <a:ea typeface="ヒラギノ角ゴ Pro W3"/>
                <a:cs typeface="ヒラギノ角ゴ Pro W3"/>
              </a:rPr>
              <a:t>Induction </a:t>
            </a:r>
            <a:r>
              <a:rPr lang="fr-BE" altLang="fr-FR" sz="2400" dirty="0">
                <a:solidFill>
                  <a:srgbClr val="FF0000"/>
                </a:solidFill>
                <a:latin typeface="+mj-lt"/>
                <a:ea typeface="ヒラギノ角ゴ Pro W3"/>
                <a:cs typeface="ヒラギノ角ゴ Pro W3"/>
                <a:sym typeface="Wingdings" pitchFamily="2" charset="2"/>
              </a:rPr>
              <a:t> Prévention</a:t>
            </a:r>
            <a:endParaRPr lang="fr-BE" altLang="fr-FR" sz="2400" dirty="0">
              <a:solidFill>
                <a:srgbClr val="FF0000"/>
              </a:solidFill>
              <a:latin typeface="+mj-lt"/>
              <a:ea typeface="ヒラギノ角ゴ Pro W3"/>
              <a:cs typeface="ヒラギノ角ゴ Pro W3"/>
            </a:endParaRPr>
          </a:p>
        </p:txBody>
      </p:sp>
    </p:spTree>
    <p:extLst>
      <p:ext uri="{BB962C8B-B14F-4D97-AF65-F5344CB8AC3E}">
        <p14:creationId xmlns:p14="http://schemas.microsoft.com/office/powerpoint/2010/main" val="2348286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auto">
          <a:xfrm>
            <a:off x="1116013" y="4121150"/>
            <a:ext cx="647700" cy="215900"/>
          </a:xfrm>
          <a:prstGeom prst="rect">
            <a:avLst/>
          </a:prstGeom>
          <a:solidFill>
            <a:schemeClr val="bg1"/>
          </a:solidFill>
          <a:ln>
            <a:noFill/>
          </a:ln>
          <a:effectLst/>
          <a:extLs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pic>
        <p:nvPicPr>
          <p:cNvPr id="9" name="Picture 2" descr="IMG_469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87622" y="4073144"/>
            <a:ext cx="2071539" cy="1989591"/>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41" name="Rectangle 251"/>
          <p:cNvSpPr>
            <a:spLocks noChangeArrowheads="1"/>
          </p:cNvSpPr>
          <p:nvPr/>
        </p:nvSpPr>
        <p:spPr bwMode="auto">
          <a:xfrm>
            <a:off x="100827" y="3152082"/>
            <a:ext cx="2263775" cy="488950"/>
          </a:xfrm>
          <a:prstGeom prst="rect">
            <a:avLst/>
          </a:prstGeom>
          <a:solidFill>
            <a:srgbClr val="FFFFFF"/>
          </a:solidFill>
          <a:ln w="9525">
            <a:solidFill>
              <a:srgbClr val="000000"/>
            </a:solidFill>
            <a:miter lim="800000"/>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ctr"/>
            <a:r>
              <a:rPr lang="fr-BE" altLang="nl-BE" sz="1400" dirty="0" smtClean="0">
                <a:latin typeface="Verdana" pitchFamily="34" charset="0"/>
                <a:cs typeface="Times New Roman" pitchFamily="18" charset="0"/>
              </a:rPr>
              <a:t>Terre mécanique poste</a:t>
            </a:r>
            <a:r>
              <a:rPr lang="en-US" altLang="nl-BE" sz="1400" dirty="0" smtClean="0">
                <a:latin typeface="Verdana" pitchFamily="34" charset="0"/>
                <a:cs typeface="Times New Roman" pitchFamily="18" charset="0"/>
              </a:rPr>
              <a:t> </a:t>
            </a:r>
            <a:r>
              <a:rPr lang="en-US" altLang="nl-BE" sz="1400" dirty="0">
                <a:latin typeface="Verdana" pitchFamily="34" charset="0"/>
                <a:cs typeface="Times New Roman" pitchFamily="18" charset="0"/>
              </a:rPr>
              <a:t>A</a:t>
            </a:r>
            <a:endParaRPr lang="fr-BE" altLang="nl-BE" sz="1400" dirty="0">
              <a:latin typeface="Verdana" pitchFamily="34" charset="0"/>
              <a:cs typeface="Times New Roman" pitchFamily="18" charset="0"/>
            </a:endParaRPr>
          </a:p>
        </p:txBody>
      </p:sp>
      <p:sp>
        <p:nvSpPr>
          <p:cNvPr id="242" name="Rectangle 252"/>
          <p:cNvSpPr>
            <a:spLocks noChangeArrowheads="1"/>
          </p:cNvSpPr>
          <p:nvPr/>
        </p:nvSpPr>
        <p:spPr bwMode="auto">
          <a:xfrm>
            <a:off x="6749991" y="3140713"/>
            <a:ext cx="2268538" cy="561975"/>
          </a:xfrm>
          <a:prstGeom prst="rect">
            <a:avLst/>
          </a:prstGeom>
          <a:solidFill>
            <a:srgbClr val="FFFFFF"/>
          </a:solidFill>
          <a:ln w="9525">
            <a:solidFill>
              <a:srgbClr val="000000"/>
            </a:solidFill>
            <a:miter lim="800000"/>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ctr"/>
            <a:r>
              <a:rPr lang="fr-BE" altLang="nl-BE" sz="1400" dirty="0" smtClean="0">
                <a:latin typeface="Verdana" pitchFamily="34" charset="0"/>
                <a:cs typeface="Times New Roman" pitchFamily="18" charset="0"/>
              </a:rPr>
              <a:t>Terre mécanique </a:t>
            </a:r>
            <a:r>
              <a:rPr lang="en-US" altLang="nl-BE" sz="1400" dirty="0" smtClean="0">
                <a:latin typeface="Verdana" pitchFamily="34" charset="0"/>
                <a:cs typeface="Times New Roman" pitchFamily="18" charset="0"/>
              </a:rPr>
              <a:t>poste </a:t>
            </a:r>
            <a:r>
              <a:rPr lang="en-US" altLang="nl-BE" sz="1400" dirty="0">
                <a:latin typeface="Verdana" pitchFamily="34" charset="0"/>
                <a:cs typeface="Times New Roman" pitchFamily="18" charset="0"/>
              </a:rPr>
              <a:t>B</a:t>
            </a:r>
            <a:endParaRPr lang="fr-BE" altLang="nl-BE" sz="1400" dirty="0">
              <a:latin typeface="Verdana" pitchFamily="34" charset="0"/>
              <a:cs typeface="Times New Roman" pitchFamily="18" charset="0"/>
            </a:endParaRPr>
          </a:p>
        </p:txBody>
      </p:sp>
      <p:sp>
        <p:nvSpPr>
          <p:cNvPr id="243" name="Rectangle 253"/>
          <p:cNvSpPr>
            <a:spLocks noChangeArrowheads="1"/>
          </p:cNvSpPr>
          <p:nvPr/>
        </p:nvSpPr>
        <p:spPr bwMode="auto">
          <a:xfrm>
            <a:off x="1699395" y="6194612"/>
            <a:ext cx="2541587" cy="546756"/>
          </a:xfrm>
          <a:prstGeom prst="rect">
            <a:avLst/>
          </a:prstGeom>
          <a:solidFill>
            <a:srgbClr val="FFFFFF"/>
          </a:solidFill>
          <a:ln w="9525">
            <a:solidFill>
              <a:srgbClr val="000000"/>
            </a:solidFill>
            <a:miter lim="800000"/>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r>
              <a:rPr lang="fr-BE" altLang="nl-BE" sz="1400" dirty="0" smtClean="0">
                <a:latin typeface="Verdana" pitchFamily="34" charset="0"/>
                <a:cs typeface="Times New Roman" pitchFamily="18" charset="0"/>
              </a:rPr>
              <a:t>Terre de travail dans le pylône</a:t>
            </a:r>
            <a:endParaRPr lang="fr-BE" altLang="nl-BE" sz="1400" dirty="0">
              <a:latin typeface="Verdana" pitchFamily="34" charset="0"/>
              <a:cs typeface="Times New Roman" pitchFamily="18" charset="0"/>
            </a:endParaRPr>
          </a:p>
        </p:txBody>
      </p:sp>
      <p:pic>
        <p:nvPicPr>
          <p:cNvPr id="251" name="Picture 2" descr="IMG_469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94010" y="4073144"/>
            <a:ext cx="2071539" cy="1989591"/>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53" name="Rectangle 253"/>
          <p:cNvSpPr>
            <a:spLocks noChangeArrowheads="1"/>
          </p:cNvSpPr>
          <p:nvPr/>
        </p:nvSpPr>
        <p:spPr bwMode="auto">
          <a:xfrm>
            <a:off x="3397762" y="3299126"/>
            <a:ext cx="2541587" cy="489914"/>
          </a:xfrm>
          <a:prstGeom prst="rect">
            <a:avLst/>
          </a:prstGeom>
          <a:solidFill>
            <a:srgbClr val="FFFFFF"/>
          </a:solidFill>
          <a:ln w="38100">
            <a:solidFill>
              <a:srgbClr val="00B050"/>
            </a:solidFill>
            <a:miter lim="800000"/>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ctr"/>
            <a:r>
              <a:rPr lang="nl-BE" altLang="nl-BE" sz="1400" dirty="0" smtClean="0">
                <a:latin typeface="Verdana" pitchFamily="34" charset="0"/>
                <a:cs typeface="Times New Roman" pitchFamily="18" charset="0"/>
              </a:rPr>
              <a:t>Zone de </a:t>
            </a:r>
            <a:r>
              <a:rPr lang="nl-BE" altLang="nl-BE" sz="1400" dirty="0" err="1" smtClean="0">
                <a:latin typeface="Verdana" pitchFamily="34" charset="0"/>
                <a:cs typeface="Times New Roman" pitchFamily="18" charset="0"/>
              </a:rPr>
              <a:t>travail</a:t>
            </a:r>
            <a:r>
              <a:rPr lang="nl-BE" altLang="nl-BE" sz="1400" dirty="0" smtClean="0">
                <a:latin typeface="Verdana" pitchFamily="34" charset="0"/>
                <a:cs typeface="Times New Roman" pitchFamily="18" charset="0"/>
              </a:rPr>
              <a:t> en </a:t>
            </a:r>
            <a:r>
              <a:rPr lang="nl-BE" altLang="nl-BE" sz="1400" dirty="0" err="1" smtClean="0">
                <a:latin typeface="Verdana" pitchFamily="34" charset="0"/>
                <a:cs typeface="Times New Roman" pitchFamily="18" charset="0"/>
              </a:rPr>
              <a:t>ligne</a:t>
            </a:r>
            <a:r>
              <a:rPr lang="nl-BE" altLang="nl-BE" sz="1400" dirty="0" smtClean="0">
                <a:latin typeface="Verdana" pitchFamily="34" charset="0"/>
                <a:cs typeface="Times New Roman" pitchFamily="18" charset="0"/>
              </a:rPr>
              <a:t> HT</a:t>
            </a:r>
            <a:endParaRPr lang="fr-BE" altLang="nl-BE" sz="1400" dirty="0">
              <a:latin typeface="Verdana" pitchFamily="34" charset="0"/>
              <a:cs typeface="Times New Roman" pitchFamily="18" charset="0"/>
            </a:endParaRPr>
          </a:p>
        </p:txBody>
      </p:sp>
      <p:sp>
        <p:nvSpPr>
          <p:cNvPr id="254" name="Rectangle 253"/>
          <p:cNvSpPr>
            <a:spLocks noChangeArrowheads="1"/>
          </p:cNvSpPr>
          <p:nvPr/>
        </p:nvSpPr>
        <p:spPr bwMode="auto">
          <a:xfrm>
            <a:off x="4859168" y="6194612"/>
            <a:ext cx="2541587" cy="546756"/>
          </a:xfrm>
          <a:prstGeom prst="rect">
            <a:avLst/>
          </a:prstGeom>
          <a:solidFill>
            <a:srgbClr val="FFFFFF"/>
          </a:solidFill>
          <a:ln w="9525">
            <a:solidFill>
              <a:srgbClr val="000000"/>
            </a:solidFill>
            <a:miter lim="800000"/>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r>
              <a:rPr lang="fr-BE" altLang="nl-BE" sz="1400" dirty="0" smtClean="0">
                <a:latin typeface="Verdana" pitchFamily="34" charset="0"/>
                <a:cs typeface="Times New Roman" pitchFamily="18" charset="0"/>
              </a:rPr>
              <a:t>Terre de travail dans le pylône</a:t>
            </a:r>
            <a:endParaRPr lang="fr-BE" altLang="nl-BE" sz="1400" dirty="0">
              <a:latin typeface="Verdana" pitchFamily="34" charset="0"/>
              <a:cs typeface="Times New Roman" pitchFamily="18" charset="0"/>
            </a:endParaRPr>
          </a:p>
        </p:txBody>
      </p:sp>
      <p:cxnSp>
        <p:nvCxnSpPr>
          <p:cNvPr id="261" name="Connecteur droit avec flèche 260"/>
          <p:cNvCxnSpPr/>
          <p:nvPr/>
        </p:nvCxnSpPr>
        <p:spPr bwMode="auto">
          <a:xfrm flipH="1" flipV="1">
            <a:off x="5808758" y="2337559"/>
            <a:ext cx="706194" cy="1735586"/>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268"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
        <p:nvSpPr>
          <p:cNvPr id="269" name="Rectangle 17"/>
          <p:cNvSpPr>
            <a:spLocks noChangeArrowheads="1"/>
          </p:cNvSpPr>
          <p:nvPr/>
        </p:nvSpPr>
        <p:spPr bwMode="auto">
          <a:xfrm>
            <a:off x="248470" y="648132"/>
            <a:ext cx="49323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000" dirty="0">
                <a:solidFill>
                  <a:srgbClr val="FF0000"/>
                </a:solidFill>
                <a:latin typeface="+mj-lt"/>
                <a:ea typeface="ヒラギノ角ゴ Pro W3"/>
                <a:cs typeface="ヒラギノ角ゴ Pro W3"/>
              </a:rPr>
              <a:t>Induction </a:t>
            </a:r>
            <a:r>
              <a:rPr lang="fr-BE" altLang="fr-FR" sz="2000" dirty="0">
                <a:solidFill>
                  <a:srgbClr val="FF0000"/>
                </a:solidFill>
                <a:latin typeface="+mj-lt"/>
                <a:ea typeface="ヒラギノ角ゴ Pro W3"/>
                <a:cs typeface="ヒラギノ角ゴ Pro W3"/>
                <a:sym typeface="Wingdings" pitchFamily="2" charset="2"/>
              </a:rPr>
              <a:t> Prévention</a:t>
            </a:r>
            <a:endParaRPr lang="fr-BE" altLang="fr-FR" sz="2000" dirty="0">
              <a:solidFill>
                <a:srgbClr val="FF0000"/>
              </a:solidFill>
              <a:latin typeface="+mj-lt"/>
              <a:ea typeface="ヒラギノ角ゴ Pro W3"/>
              <a:cs typeface="ヒラギノ角ゴ Pro W3"/>
            </a:endParaRPr>
          </a:p>
        </p:txBody>
      </p:sp>
      <p:grpSp>
        <p:nvGrpSpPr>
          <p:cNvPr id="270" name="Group 4"/>
          <p:cNvGrpSpPr>
            <a:grpSpLocks noChangeAspect="1"/>
          </p:cNvGrpSpPr>
          <p:nvPr/>
        </p:nvGrpSpPr>
        <p:grpSpPr bwMode="auto">
          <a:xfrm>
            <a:off x="95269" y="1357334"/>
            <a:ext cx="8977132" cy="1612906"/>
            <a:chOff x="2362" y="7867"/>
            <a:chExt cx="11306" cy="2231"/>
          </a:xfrm>
        </p:grpSpPr>
        <p:sp>
          <p:nvSpPr>
            <p:cNvPr id="271" name="AutoShape 5"/>
            <p:cNvSpPr>
              <a:spLocks noChangeAspect="1" noChangeArrowheads="1"/>
            </p:cNvSpPr>
            <p:nvPr/>
          </p:nvSpPr>
          <p:spPr bwMode="auto">
            <a:xfrm>
              <a:off x="2362" y="7867"/>
              <a:ext cx="11306" cy="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272" name="AutoShape 6"/>
            <p:cNvSpPr>
              <a:spLocks noChangeAspect="1" noChangeArrowheads="1"/>
            </p:cNvSpPr>
            <p:nvPr/>
          </p:nvSpPr>
          <p:spPr bwMode="auto">
            <a:xfrm>
              <a:off x="2362" y="8504"/>
              <a:ext cx="3612" cy="1277"/>
            </a:xfrm>
            <a:prstGeom prst="parallelogram">
              <a:avLst>
                <a:gd name="adj" fmla="val 128160"/>
              </a:avLst>
            </a:prstGeom>
            <a:solidFill>
              <a:srgbClr val="C0C0C0"/>
            </a:solidFill>
            <a:ln w="9525">
              <a:solidFill>
                <a:srgbClr val="000000"/>
              </a:solidFill>
              <a:miter lim="800000"/>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273" name="Line 7"/>
            <p:cNvSpPr>
              <a:spLocks noChangeAspect="1" noChangeShapeType="1"/>
            </p:cNvSpPr>
            <p:nvPr/>
          </p:nvSpPr>
          <p:spPr bwMode="auto">
            <a:xfrm>
              <a:off x="4634" y="9017"/>
              <a:ext cx="5" cy="5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74" name="Line 8"/>
            <p:cNvSpPr>
              <a:spLocks noChangeAspect="1" noChangeShapeType="1"/>
            </p:cNvSpPr>
            <p:nvPr/>
          </p:nvSpPr>
          <p:spPr bwMode="auto">
            <a:xfrm>
              <a:off x="5558" y="8232"/>
              <a:ext cx="0" cy="58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75" name="AutoShape 9"/>
            <p:cNvSpPr>
              <a:spLocks noChangeAspect="1" noChangeArrowheads="1"/>
            </p:cNvSpPr>
            <p:nvPr/>
          </p:nvSpPr>
          <p:spPr bwMode="auto">
            <a:xfrm flipV="1">
              <a:off x="5271" y="8294"/>
              <a:ext cx="2947" cy="392"/>
            </a:xfrm>
            <a:custGeom>
              <a:avLst/>
              <a:gdLst>
                <a:gd name="T0" fmla="*/ 29 w 21600"/>
                <a:gd name="T1" fmla="*/ 0 h 21600"/>
                <a:gd name="T2" fmla="*/ 2 w 21600"/>
                <a:gd name="T3" fmla="*/ 0 h 21600"/>
                <a:gd name="T4" fmla="*/ 29 w 21600"/>
                <a:gd name="T5" fmla="*/ 0 h 21600"/>
                <a:gd name="T6" fmla="*/ 57 w 21600"/>
                <a:gd name="T7" fmla="*/ 0 h 21600"/>
                <a:gd name="T8" fmla="*/ 0 60000 65536"/>
                <a:gd name="T9" fmla="*/ 0 60000 65536"/>
                <a:gd name="T10" fmla="*/ 0 60000 65536"/>
                <a:gd name="T11" fmla="*/ 0 60000 65536"/>
                <a:gd name="T12" fmla="*/ 57 w 21600"/>
                <a:gd name="T13" fmla="*/ 0 h 21600"/>
                <a:gd name="T14" fmla="*/ 21543 w 21600"/>
                <a:gd name="T15" fmla="*/ 9643 h 21600"/>
              </a:gdLst>
              <a:ahLst/>
              <a:cxnLst>
                <a:cxn ang="T8">
                  <a:pos x="T0" y="T1"/>
                </a:cxn>
                <a:cxn ang="T9">
                  <a:pos x="T2" y="T3"/>
                </a:cxn>
                <a:cxn ang="T10">
                  <a:pos x="T4" y="T5"/>
                </a:cxn>
                <a:cxn ang="T11">
                  <a:pos x="T6" y="T7"/>
                </a:cxn>
              </a:cxnLst>
              <a:rect l="T12" t="T13" r="T14" b="T15"/>
              <a:pathLst>
                <a:path w="21600" h="21600">
                  <a:moveTo>
                    <a:pt x="698" y="6979"/>
                  </a:moveTo>
                  <a:cubicBezTo>
                    <a:pt x="2287" y="2778"/>
                    <a:pt x="6309" y="-1"/>
                    <a:pt x="10800" y="0"/>
                  </a:cubicBezTo>
                  <a:cubicBezTo>
                    <a:pt x="15290" y="0"/>
                    <a:pt x="19312" y="2778"/>
                    <a:pt x="20901" y="6979"/>
                  </a:cubicBezTo>
                  <a:cubicBezTo>
                    <a:pt x="19312" y="2778"/>
                    <a:pt x="15290" y="-1"/>
                    <a:pt x="10799" y="0"/>
                  </a:cubicBezTo>
                  <a:cubicBezTo>
                    <a:pt x="6309" y="0"/>
                    <a:pt x="2287" y="2778"/>
                    <a:pt x="698" y="6979"/>
                  </a:cubicBezTo>
                  <a:close/>
                </a:path>
              </a:pathLst>
            </a:custGeom>
            <a:solidFill>
              <a:srgbClr val="800080"/>
            </a:solidFill>
            <a:ln w="9525">
              <a:solidFill>
                <a:srgbClr val="800080"/>
              </a:solidFill>
              <a:miter lim="800000"/>
              <a:headEnd/>
              <a:tailEnd/>
            </a:ln>
          </p:spPr>
          <p:txBody>
            <a:bodyPr anchor="ctr"/>
            <a:lstStyle/>
            <a:p>
              <a:endParaRPr lang="nl-BE"/>
            </a:p>
          </p:txBody>
        </p:sp>
        <p:sp>
          <p:nvSpPr>
            <p:cNvPr id="276" name="AutoShape 10"/>
            <p:cNvSpPr>
              <a:spLocks noChangeAspect="1" noChangeArrowheads="1"/>
            </p:cNvSpPr>
            <p:nvPr/>
          </p:nvSpPr>
          <p:spPr bwMode="auto">
            <a:xfrm flipV="1">
              <a:off x="5077" y="8559"/>
              <a:ext cx="2728" cy="279"/>
            </a:xfrm>
            <a:custGeom>
              <a:avLst/>
              <a:gdLst>
                <a:gd name="T0" fmla="*/ 23 w 21600"/>
                <a:gd name="T1" fmla="*/ 0 h 21600"/>
                <a:gd name="T2" fmla="*/ 1 w 21600"/>
                <a:gd name="T3" fmla="*/ 0 h 21600"/>
                <a:gd name="T4" fmla="*/ 23 w 21600"/>
                <a:gd name="T5" fmla="*/ 0 h 21600"/>
                <a:gd name="T6" fmla="*/ 44 w 21600"/>
                <a:gd name="T7" fmla="*/ 0 h 21600"/>
                <a:gd name="T8" fmla="*/ 0 60000 65536"/>
                <a:gd name="T9" fmla="*/ 0 60000 65536"/>
                <a:gd name="T10" fmla="*/ 0 60000 65536"/>
                <a:gd name="T11" fmla="*/ 0 60000 65536"/>
                <a:gd name="T12" fmla="*/ 62 w 21600"/>
                <a:gd name="T13" fmla="*/ 0 h 21600"/>
                <a:gd name="T14" fmla="*/ 21538 w 21600"/>
                <a:gd name="T15" fmla="*/ 9677 h 21600"/>
              </a:gdLst>
              <a:ahLst/>
              <a:cxnLst>
                <a:cxn ang="T8">
                  <a:pos x="T0" y="T1"/>
                </a:cxn>
                <a:cxn ang="T9">
                  <a:pos x="T2" y="T3"/>
                </a:cxn>
                <a:cxn ang="T10">
                  <a:pos x="T4" y="T5"/>
                </a:cxn>
                <a:cxn ang="T11">
                  <a:pos x="T6" y="T7"/>
                </a:cxn>
              </a:cxnLst>
              <a:rect l="T12" t="T13" r="T14" b="T15"/>
              <a:pathLst>
                <a:path w="21600" h="21600">
                  <a:moveTo>
                    <a:pt x="698" y="6979"/>
                  </a:moveTo>
                  <a:cubicBezTo>
                    <a:pt x="2287" y="2778"/>
                    <a:pt x="6309" y="-1"/>
                    <a:pt x="10800" y="0"/>
                  </a:cubicBezTo>
                  <a:cubicBezTo>
                    <a:pt x="15290" y="0"/>
                    <a:pt x="19312" y="2778"/>
                    <a:pt x="20901" y="6979"/>
                  </a:cubicBezTo>
                  <a:cubicBezTo>
                    <a:pt x="19312" y="2778"/>
                    <a:pt x="15290" y="-1"/>
                    <a:pt x="10799" y="0"/>
                  </a:cubicBezTo>
                  <a:cubicBezTo>
                    <a:pt x="6309" y="0"/>
                    <a:pt x="2287" y="2778"/>
                    <a:pt x="698" y="6979"/>
                  </a:cubicBezTo>
                  <a:close/>
                </a:path>
              </a:pathLst>
            </a:custGeom>
            <a:solidFill>
              <a:srgbClr val="800080"/>
            </a:solidFill>
            <a:ln w="9525">
              <a:solidFill>
                <a:srgbClr val="800080"/>
              </a:solidFill>
              <a:miter lim="800000"/>
              <a:headEnd/>
              <a:tailEnd/>
            </a:ln>
          </p:spPr>
          <p:txBody>
            <a:bodyPr anchor="ctr"/>
            <a:lstStyle/>
            <a:p>
              <a:endParaRPr lang="nl-BE"/>
            </a:p>
          </p:txBody>
        </p:sp>
        <p:sp>
          <p:nvSpPr>
            <p:cNvPr id="277" name="AutoShape 11"/>
            <p:cNvSpPr>
              <a:spLocks noChangeAspect="1" noChangeArrowheads="1"/>
            </p:cNvSpPr>
            <p:nvPr/>
          </p:nvSpPr>
          <p:spPr bwMode="auto">
            <a:xfrm rot="7854" flipV="1">
              <a:off x="4832" y="8719"/>
              <a:ext cx="3462" cy="321"/>
            </a:xfrm>
            <a:custGeom>
              <a:avLst/>
              <a:gdLst>
                <a:gd name="T0" fmla="*/ 53 w 21600"/>
                <a:gd name="T1" fmla="*/ 0 h 21600"/>
                <a:gd name="T2" fmla="*/ 4 w 21600"/>
                <a:gd name="T3" fmla="*/ 0 h 21600"/>
                <a:gd name="T4" fmla="*/ 53 w 21600"/>
                <a:gd name="T5" fmla="*/ 0 h 21600"/>
                <a:gd name="T6" fmla="*/ 102 w 21600"/>
                <a:gd name="T7" fmla="*/ 0 h 21600"/>
                <a:gd name="T8" fmla="*/ 0 60000 65536"/>
                <a:gd name="T9" fmla="*/ 0 60000 65536"/>
                <a:gd name="T10" fmla="*/ 0 60000 65536"/>
                <a:gd name="T11" fmla="*/ 0 60000 65536"/>
                <a:gd name="T12" fmla="*/ 100 w 21600"/>
                <a:gd name="T13" fmla="*/ 0 h 21600"/>
                <a:gd name="T14" fmla="*/ 21500 w 21600"/>
                <a:gd name="T15" fmla="*/ 9301 h 21600"/>
              </a:gdLst>
              <a:ahLst/>
              <a:cxnLst>
                <a:cxn ang="T8">
                  <a:pos x="T0" y="T1"/>
                </a:cxn>
                <a:cxn ang="T9">
                  <a:pos x="T2" y="T3"/>
                </a:cxn>
                <a:cxn ang="T10">
                  <a:pos x="T4" y="T5"/>
                </a:cxn>
                <a:cxn ang="T11">
                  <a:pos x="T6" y="T7"/>
                </a:cxn>
              </a:cxnLst>
              <a:rect l="T12" t="T13" r="T14" b="T15"/>
              <a:pathLst>
                <a:path w="21600" h="21600">
                  <a:moveTo>
                    <a:pt x="817" y="6678"/>
                  </a:moveTo>
                  <a:cubicBezTo>
                    <a:pt x="2485" y="2636"/>
                    <a:pt x="6427" y="-1"/>
                    <a:pt x="10800" y="0"/>
                  </a:cubicBezTo>
                  <a:cubicBezTo>
                    <a:pt x="15172" y="0"/>
                    <a:pt x="19114" y="2636"/>
                    <a:pt x="20782" y="6678"/>
                  </a:cubicBezTo>
                  <a:cubicBezTo>
                    <a:pt x="19114" y="2636"/>
                    <a:pt x="15172" y="-1"/>
                    <a:pt x="10799" y="0"/>
                  </a:cubicBezTo>
                  <a:cubicBezTo>
                    <a:pt x="6427" y="0"/>
                    <a:pt x="2485" y="2636"/>
                    <a:pt x="817" y="6678"/>
                  </a:cubicBezTo>
                  <a:close/>
                </a:path>
              </a:pathLst>
            </a:custGeom>
            <a:solidFill>
              <a:srgbClr val="800080"/>
            </a:solidFill>
            <a:ln w="9525">
              <a:solidFill>
                <a:srgbClr val="800080"/>
              </a:solidFill>
              <a:miter lim="800000"/>
              <a:headEnd/>
              <a:tailEnd/>
            </a:ln>
          </p:spPr>
          <p:txBody>
            <a:bodyPr anchor="ctr"/>
            <a:lstStyle/>
            <a:p>
              <a:endParaRPr lang="nl-BE"/>
            </a:p>
          </p:txBody>
        </p:sp>
        <p:sp>
          <p:nvSpPr>
            <p:cNvPr id="278" name="Rectangle 12"/>
            <p:cNvSpPr>
              <a:spLocks noChangeAspect="1" noChangeArrowheads="1"/>
            </p:cNvSpPr>
            <p:nvPr/>
          </p:nvSpPr>
          <p:spPr bwMode="auto">
            <a:xfrm>
              <a:off x="5318" y="8406"/>
              <a:ext cx="52" cy="155"/>
            </a:xfrm>
            <a:prstGeom prst="rect">
              <a:avLst/>
            </a:prstGeom>
            <a:solidFill>
              <a:srgbClr val="008000"/>
            </a:solidFill>
            <a:ln>
              <a:noFill/>
            </a:ln>
            <a:extLst>
              <a:ext uri="{91240B29-F687-4F45-9708-019B960494DF}">
                <a14:hiddenLine xmlns:a14="http://schemas.microsoft.com/office/drawing/2010/main" w="6350">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279" name="Rectangle 13"/>
            <p:cNvSpPr>
              <a:spLocks noChangeAspect="1" noChangeArrowheads="1"/>
            </p:cNvSpPr>
            <p:nvPr/>
          </p:nvSpPr>
          <p:spPr bwMode="auto">
            <a:xfrm>
              <a:off x="5102" y="8587"/>
              <a:ext cx="52" cy="156"/>
            </a:xfrm>
            <a:prstGeom prst="rect">
              <a:avLst/>
            </a:prstGeom>
            <a:solidFill>
              <a:srgbClr val="008000"/>
            </a:solidFill>
            <a:ln>
              <a:noFill/>
            </a:ln>
            <a:extLst>
              <a:ext uri="{91240B29-F687-4F45-9708-019B960494DF}">
                <a14:hiddenLine xmlns:a14="http://schemas.microsoft.com/office/drawing/2010/main" w="6350">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280" name="Rectangle 14"/>
            <p:cNvSpPr>
              <a:spLocks noChangeAspect="1" noChangeArrowheads="1"/>
            </p:cNvSpPr>
            <p:nvPr/>
          </p:nvSpPr>
          <p:spPr bwMode="auto">
            <a:xfrm>
              <a:off x="4870" y="8788"/>
              <a:ext cx="52" cy="156"/>
            </a:xfrm>
            <a:prstGeom prst="rect">
              <a:avLst/>
            </a:prstGeom>
            <a:solidFill>
              <a:srgbClr val="008000"/>
            </a:solidFill>
            <a:ln>
              <a:noFill/>
            </a:ln>
            <a:extLst>
              <a:ext uri="{91240B29-F687-4F45-9708-019B960494DF}">
                <a14:hiddenLine xmlns:a14="http://schemas.microsoft.com/office/drawing/2010/main" w="6350">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nvGrpSpPr>
            <p:cNvPr id="281" name="Group 15"/>
            <p:cNvGrpSpPr>
              <a:grpSpLocks noChangeAspect="1"/>
            </p:cNvGrpSpPr>
            <p:nvPr/>
          </p:nvGrpSpPr>
          <p:grpSpPr bwMode="auto">
            <a:xfrm>
              <a:off x="4725" y="8535"/>
              <a:ext cx="53" cy="265"/>
              <a:chOff x="2374" y="1332"/>
              <a:chExt cx="40" cy="312"/>
            </a:xfrm>
          </p:grpSpPr>
          <p:sp>
            <p:nvSpPr>
              <p:cNvPr id="494" name="Rectangle 16"/>
              <p:cNvSpPr>
                <a:spLocks noChangeAspect="1" noChangeArrowheads="1"/>
              </p:cNvSpPr>
              <p:nvPr/>
            </p:nvSpPr>
            <p:spPr bwMode="auto">
              <a:xfrm>
                <a:off x="2376" y="1332"/>
                <a:ext cx="36" cy="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95" name="Line 17"/>
              <p:cNvSpPr>
                <a:spLocks noChangeAspect="1" noChangeShapeType="1"/>
              </p:cNvSpPr>
              <p:nvPr/>
            </p:nvSpPr>
            <p:spPr bwMode="auto">
              <a:xfrm>
                <a:off x="2376" y="1610"/>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96" name="Line 18"/>
              <p:cNvSpPr>
                <a:spLocks noChangeAspect="1" noChangeShapeType="1"/>
              </p:cNvSpPr>
              <p:nvPr/>
            </p:nvSpPr>
            <p:spPr bwMode="auto">
              <a:xfrm>
                <a:off x="2376" y="1578"/>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97" name="Line 19"/>
              <p:cNvSpPr>
                <a:spLocks noChangeAspect="1" noChangeShapeType="1"/>
              </p:cNvSpPr>
              <p:nvPr/>
            </p:nvSpPr>
            <p:spPr bwMode="auto">
              <a:xfrm>
                <a:off x="2376" y="1544"/>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98" name="Line 20"/>
              <p:cNvSpPr>
                <a:spLocks noChangeAspect="1" noChangeShapeType="1"/>
              </p:cNvSpPr>
              <p:nvPr/>
            </p:nvSpPr>
            <p:spPr bwMode="auto">
              <a:xfrm>
                <a:off x="2376" y="1514"/>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99" name="Rectangle 21"/>
              <p:cNvSpPr>
                <a:spLocks noChangeAspect="1" noChangeArrowheads="1"/>
              </p:cNvSpPr>
              <p:nvPr/>
            </p:nvSpPr>
            <p:spPr bwMode="auto">
              <a:xfrm>
                <a:off x="2374" y="1332"/>
                <a:ext cx="40" cy="142"/>
              </a:xfrm>
              <a:prstGeom prst="rect">
                <a:avLst/>
              </a:prstGeom>
              <a:solidFill>
                <a:srgbClr val="808080"/>
              </a:solidFill>
              <a:ln w="9525">
                <a:solidFill>
                  <a:srgbClr val="000000"/>
                </a:solidFill>
                <a:miter lim="800000"/>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sp>
          <p:nvSpPr>
            <p:cNvPr id="282" name="Line 22"/>
            <p:cNvSpPr>
              <a:spLocks noChangeAspect="1" noChangeShapeType="1"/>
            </p:cNvSpPr>
            <p:nvPr/>
          </p:nvSpPr>
          <p:spPr bwMode="auto">
            <a:xfrm flipH="1">
              <a:off x="3732" y="8307"/>
              <a:ext cx="1013" cy="872"/>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83" name="Line 23"/>
            <p:cNvSpPr>
              <a:spLocks noChangeAspect="1" noChangeShapeType="1"/>
            </p:cNvSpPr>
            <p:nvPr/>
          </p:nvSpPr>
          <p:spPr bwMode="auto">
            <a:xfrm flipH="1" flipV="1">
              <a:off x="4756" y="8540"/>
              <a:ext cx="587" cy="23"/>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grpSp>
          <p:nvGrpSpPr>
            <p:cNvPr id="284" name="Group 24"/>
            <p:cNvGrpSpPr>
              <a:grpSpLocks noChangeAspect="1"/>
            </p:cNvGrpSpPr>
            <p:nvPr/>
          </p:nvGrpSpPr>
          <p:grpSpPr bwMode="auto">
            <a:xfrm>
              <a:off x="4512" y="8729"/>
              <a:ext cx="53" cy="264"/>
              <a:chOff x="2374" y="1332"/>
              <a:chExt cx="40" cy="312"/>
            </a:xfrm>
          </p:grpSpPr>
          <p:sp>
            <p:nvSpPr>
              <p:cNvPr id="488" name="Rectangle 25"/>
              <p:cNvSpPr>
                <a:spLocks noChangeAspect="1" noChangeArrowheads="1"/>
              </p:cNvSpPr>
              <p:nvPr/>
            </p:nvSpPr>
            <p:spPr bwMode="auto">
              <a:xfrm>
                <a:off x="2376" y="1332"/>
                <a:ext cx="36" cy="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89" name="Line 26"/>
              <p:cNvSpPr>
                <a:spLocks noChangeAspect="1" noChangeShapeType="1"/>
              </p:cNvSpPr>
              <p:nvPr/>
            </p:nvSpPr>
            <p:spPr bwMode="auto">
              <a:xfrm>
                <a:off x="2376" y="1610"/>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90" name="Line 27"/>
              <p:cNvSpPr>
                <a:spLocks noChangeAspect="1" noChangeShapeType="1"/>
              </p:cNvSpPr>
              <p:nvPr/>
            </p:nvSpPr>
            <p:spPr bwMode="auto">
              <a:xfrm>
                <a:off x="2376" y="1578"/>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91" name="Line 28"/>
              <p:cNvSpPr>
                <a:spLocks noChangeAspect="1" noChangeShapeType="1"/>
              </p:cNvSpPr>
              <p:nvPr/>
            </p:nvSpPr>
            <p:spPr bwMode="auto">
              <a:xfrm>
                <a:off x="2376" y="1544"/>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92" name="Line 29"/>
              <p:cNvSpPr>
                <a:spLocks noChangeAspect="1" noChangeShapeType="1"/>
              </p:cNvSpPr>
              <p:nvPr/>
            </p:nvSpPr>
            <p:spPr bwMode="auto">
              <a:xfrm>
                <a:off x="2376" y="1514"/>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93" name="Rectangle 30"/>
              <p:cNvSpPr>
                <a:spLocks noChangeAspect="1" noChangeArrowheads="1"/>
              </p:cNvSpPr>
              <p:nvPr/>
            </p:nvSpPr>
            <p:spPr bwMode="auto">
              <a:xfrm>
                <a:off x="2374" y="1332"/>
                <a:ext cx="40" cy="142"/>
              </a:xfrm>
              <a:prstGeom prst="rect">
                <a:avLst/>
              </a:prstGeom>
              <a:solidFill>
                <a:srgbClr val="808080"/>
              </a:solidFill>
              <a:ln w="9525">
                <a:solidFill>
                  <a:srgbClr val="000000"/>
                </a:solidFill>
                <a:miter lim="800000"/>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nvGrpSpPr>
            <p:cNvPr id="285" name="Group 31"/>
            <p:cNvGrpSpPr>
              <a:grpSpLocks noChangeAspect="1"/>
            </p:cNvGrpSpPr>
            <p:nvPr/>
          </p:nvGrpSpPr>
          <p:grpSpPr bwMode="auto">
            <a:xfrm>
              <a:off x="4285" y="8922"/>
              <a:ext cx="52" cy="265"/>
              <a:chOff x="2374" y="1332"/>
              <a:chExt cx="40" cy="312"/>
            </a:xfrm>
          </p:grpSpPr>
          <p:sp>
            <p:nvSpPr>
              <p:cNvPr id="482" name="Rectangle 32"/>
              <p:cNvSpPr>
                <a:spLocks noChangeAspect="1" noChangeArrowheads="1"/>
              </p:cNvSpPr>
              <p:nvPr/>
            </p:nvSpPr>
            <p:spPr bwMode="auto">
              <a:xfrm>
                <a:off x="2376" y="1332"/>
                <a:ext cx="36" cy="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83" name="Line 33"/>
              <p:cNvSpPr>
                <a:spLocks noChangeAspect="1" noChangeShapeType="1"/>
              </p:cNvSpPr>
              <p:nvPr/>
            </p:nvSpPr>
            <p:spPr bwMode="auto">
              <a:xfrm>
                <a:off x="2376" y="1610"/>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84" name="Line 34"/>
              <p:cNvSpPr>
                <a:spLocks noChangeAspect="1" noChangeShapeType="1"/>
              </p:cNvSpPr>
              <p:nvPr/>
            </p:nvSpPr>
            <p:spPr bwMode="auto">
              <a:xfrm>
                <a:off x="2376" y="1578"/>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85" name="Line 35"/>
              <p:cNvSpPr>
                <a:spLocks noChangeAspect="1" noChangeShapeType="1"/>
              </p:cNvSpPr>
              <p:nvPr/>
            </p:nvSpPr>
            <p:spPr bwMode="auto">
              <a:xfrm>
                <a:off x="2376" y="1544"/>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86" name="Line 36"/>
              <p:cNvSpPr>
                <a:spLocks noChangeAspect="1" noChangeShapeType="1"/>
              </p:cNvSpPr>
              <p:nvPr/>
            </p:nvSpPr>
            <p:spPr bwMode="auto">
              <a:xfrm>
                <a:off x="2376" y="1514"/>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87" name="Rectangle 37"/>
              <p:cNvSpPr>
                <a:spLocks noChangeAspect="1" noChangeArrowheads="1"/>
              </p:cNvSpPr>
              <p:nvPr/>
            </p:nvSpPr>
            <p:spPr bwMode="auto">
              <a:xfrm>
                <a:off x="2374" y="1332"/>
                <a:ext cx="40" cy="142"/>
              </a:xfrm>
              <a:prstGeom prst="rect">
                <a:avLst/>
              </a:prstGeom>
              <a:solidFill>
                <a:srgbClr val="808080"/>
              </a:solidFill>
              <a:ln w="9525">
                <a:solidFill>
                  <a:srgbClr val="000000"/>
                </a:solidFill>
                <a:miter lim="800000"/>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sp>
          <p:nvSpPr>
            <p:cNvPr id="286" name="Line 38"/>
            <p:cNvSpPr>
              <a:spLocks noChangeAspect="1" noChangeShapeType="1"/>
            </p:cNvSpPr>
            <p:nvPr/>
          </p:nvSpPr>
          <p:spPr bwMode="auto">
            <a:xfrm flipH="1">
              <a:off x="3520" y="8338"/>
              <a:ext cx="1012" cy="872"/>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87" name="Line 39"/>
            <p:cNvSpPr>
              <a:spLocks noChangeAspect="1" noChangeShapeType="1"/>
            </p:cNvSpPr>
            <p:nvPr/>
          </p:nvSpPr>
          <p:spPr bwMode="auto">
            <a:xfrm flipH="1">
              <a:off x="3308" y="8335"/>
              <a:ext cx="1011" cy="871"/>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88" name="Line 40"/>
            <p:cNvSpPr>
              <a:spLocks noChangeAspect="1" noChangeShapeType="1"/>
            </p:cNvSpPr>
            <p:nvPr/>
          </p:nvSpPr>
          <p:spPr bwMode="auto">
            <a:xfrm flipH="1">
              <a:off x="4463" y="8535"/>
              <a:ext cx="289" cy="13"/>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89" name="Line 41"/>
            <p:cNvSpPr>
              <a:spLocks noChangeAspect="1" noChangeShapeType="1"/>
            </p:cNvSpPr>
            <p:nvPr/>
          </p:nvSpPr>
          <p:spPr bwMode="auto">
            <a:xfrm flipH="1">
              <a:off x="4065" y="8725"/>
              <a:ext cx="463" cy="16"/>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90" name="Line 42"/>
            <p:cNvSpPr>
              <a:spLocks noChangeAspect="1" noChangeShapeType="1"/>
            </p:cNvSpPr>
            <p:nvPr/>
          </p:nvSpPr>
          <p:spPr bwMode="auto">
            <a:xfrm flipH="1">
              <a:off x="3613" y="8922"/>
              <a:ext cx="695" cy="21"/>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91" name="Oval 43"/>
            <p:cNvSpPr>
              <a:spLocks noChangeAspect="1" noChangeArrowheads="1"/>
            </p:cNvSpPr>
            <p:nvPr/>
          </p:nvSpPr>
          <p:spPr bwMode="auto">
            <a:xfrm>
              <a:off x="4455" y="8512"/>
              <a:ext cx="52" cy="54"/>
            </a:xfrm>
            <a:prstGeom prst="ellipse">
              <a:avLst/>
            </a:prstGeom>
            <a:solidFill>
              <a:srgbClr val="800080"/>
            </a:solidFill>
            <a:ln w="9525">
              <a:solidFill>
                <a:srgbClr val="80008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292" name="Oval 44"/>
            <p:cNvSpPr>
              <a:spLocks noChangeAspect="1" noChangeArrowheads="1"/>
            </p:cNvSpPr>
            <p:nvPr/>
          </p:nvSpPr>
          <p:spPr bwMode="auto">
            <a:xfrm>
              <a:off x="4042" y="8710"/>
              <a:ext cx="52" cy="53"/>
            </a:xfrm>
            <a:prstGeom prst="ellipse">
              <a:avLst/>
            </a:prstGeom>
            <a:solidFill>
              <a:srgbClr val="800080"/>
            </a:solidFill>
            <a:ln w="9525">
              <a:solidFill>
                <a:srgbClr val="80008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293" name="Oval 45"/>
            <p:cNvSpPr>
              <a:spLocks noChangeAspect="1" noChangeArrowheads="1"/>
            </p:cNvSpPr>
            <p:nvPr/>
          </p:nvSpPr>
          <p:spPr bwMode="auto">
            <a:xfrm>
              <a:off x="3598" y="8907"/>
              <a:ext cx="52" cy="52"/>
            </a:xfrm>
            <a:prstGeom prst="ellipse">
              <a:avLst/>
            </a:prstGeom>
            <a:solidFill>
              <a:srgbClr val="800080"/>
            </a:solidFill>
            <a:ln w="9525">
              <a:solidFill>
                <a:srgbClr val="80008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nvGrpSpPr>
            <p:cNvPr id="294" name="Group 46"/>
            <p:cNvGrpSpPr>
              <a:grpSpLocks noChangeAspect="1"/>
            </p:cNvGrpSpPr>
            <p:nvPr/>
          </p:nvGrpSpPr>
          <p:grpSpPr bwMode="auto">
            <a:xfrm>
              <a:off x="6439" y="8595"/>
              <a:ext cx="456" cy="118"/>
              <a:chOff x="2390" y="2288"/>
              <a:chExt cx="236" cy="60"/>
            </a:xfrm>
          </p:grpSpPr>
          <p:sp>
            <p:nvSpPr>
              <p:cNvPr id="478" name="Rectangle 47"/>
              <p:cNvSpPr>
                <a:spLocks noChangeAspect="1" noChangeArrowheads="1"/>
              </p:cNvSpPr>
              <p:nvPr/>
            </p:nvSpPr>
            <p:spPr bwMode="auto">
              <a:xfrm>
                <a:off x="2458" y="2292"/>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79" name="Rectangle 48"/>
              <p:cNvSpPr>
                <a:spLocks noChangeAspect="1" noChangeArrowheads="1"/>
              </p:cNvSpPr>
              <p:nvPr/>
            </p:nvSpPr>
            <p:spPr bwMode="auto">
              <a:xfrm>
                <a:off x="252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80" name="Rectangle 49"/>
              <p:cNvSpPr>
                <a:spLocks noChangeAspect="1" noChangeArrowheads="1"/>
              </p:cNvSpPr>
              <p:nvPr/>
            </p:nvSpPr>
            <p:spPr bwMode="auto">
              <a:xfrm>
                <a:off x="259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81" name="Rectangle 50"/>
              <p:cNvSpPr>
                <a:spLocks noChangeAspect="1" noChangeArrowheads="1"/>
              </p:cNvSpPr>
              <p:nvPr/>
            </p:nvSpPr>
            <p:spPr bwMode="auto">
              <a:xfrm>
                <a:off x="2390"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nvGrpSpPr>
            <p:cNvPr id="295" name="Group 51"/>
            <p:cNvGrpSpPr>
              <a:grpSpLocks noChangeAspect="1"/>
            </p:cNvGrpSpPr>
            <p:nvPr/>
          </p:nvGrpSpPr>
          <p:grpSpPr bwMode="auto">
            <a:xfrm>
              <a:off x="6224" y="8781"/>
              <a:ext cx="455" cy="118"/>
              <a:chOff x="2390" y="2288"/>
              <a:chExt cx="236" cy="60"/>
            </a:xfrm>
          </p:grpSpPr>
          <p:sp>
            <p:nvSpPr>
              <p:cNvPr id="474" name="Rectangle 52"/>
              <p:cNvSpPr>
                <a:spLocks noChangeAspect="1" noChangeArrowheads="1"/>
              </p:cNvSpPr>
              <p:nvPr/>
            </p:nvSpPr>
            <p:spPr bwMode="auto">
              <a:xfrm>
                <a:off x="2458" y="2292"/>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75" name="Rectangle 53"/>
              <p:cNvSpPr>
                <a:spLocks noChangeAspect="1" noChangeArrowheads="1"/>
              </p:cNvSpPr>
              <p:nvPr/>
            </p:nvSpPr>
            <p:spPr bwMode="auto">
              <a:xfrm>
                <a:off x="252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76" name="Rectangle 54"/>
              <p:cNvSpPr>
                <a:spLocks noChangeAspect="1" noChangeArrowheads="1"/>
              </p:cNvSpPr>
              <p:nvPr/>
            </p:nvSpPr>
            <p:spPr bwMode="auto">
              <a:xfrm>
                <a:off x="259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77" name="Rectangle 55"/>
              <p:cNvSpPr>
                <a:spLocks noChangeAspect="1" noChangeArrowheads="1"/>
              </p:cNvSpPr>
              <p:nvPr/>
            </p:nvSpPr>
            <p:spPr bwMode="auto">
              <a:xfrm>
                <a:off x="2390"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nvGrpSpPr>
            <p:cNvPr id="296" name="Group 56"/>
            <p:cNvGrpSpPr>
              <a:grpSpLocks noChangeAspect="1"/>
            </p:cNvGrpSpPr>
            <p:nvPr/>
          </p:nvGrpSpPr>
          <p:grpSpPr bwMode="auto">
            <a:xfrm>
              <a:off x="6625" y="8784"/>
              <a:ext cx="455" cy="119"/>
              <a:chOff x="2390" y="2288"/>
              <a:chExt cx="236" cy="60"/>
            </a:xfrm>
          </p:grpSpPr>
          <p:sp>
            <p:nvSpPr>
              <p:cNvPr id="470" name="Rectangle 57"/>
              <p:cNvSpPr>
                <a:spLocks noChangeAspect="1" noChangeArrowheads="1"/>
              </p:cNvSpPr>
              <p:nvPr/>
            </p:nvSpPr>
            <p:spPr bwMode="auto">
              <a:xfrm>
                <a:off x="2458" y="2292"/>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71" name="Rectangle 58"/>
              <p:cNvSpPr>
                <a:spLocks noChangeAspect="1" noChangeArrowheads="1"/>
              </p:cNvSpPr>
              <p:nvPr/>
            </p:nvSpPr>
            <p:spPr bwMode="auto">
              <a:xfrm>
                <a:off x="252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72" name="Rectangle 59"/>
              <p:cNvSpPr>
                <a:spLocks noChangeAspect="1" noChangeArrowheads="1"/>
              </p:cNvSpPr>
              <p:nvPr/>
            </p:nvSpPr>
            <p:spPr bwMode="auto">
              <a:xfrm>
                <a:off x="259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73" name="Rectangle 60"/>
              <p:cNvSpPr>
                <a:spLocks noChangeAspect="1" noChangeArrowheads="1"/>
              </p:cNvSpPr>
              <p:nvPr/>
            </p:nvSpPr>
            <p:spPr bwMode="auto">
              <a:xfrm>
                <a:off x="2390"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nvGrpSpPr>
            <p:cNvPr id="297" name="Group 61"/>
            <p:cNvGrpSpPr>
              <a:grpSpLocks noChangeAspect="1"/>
            </p:cNvGrpSpPr>
            <p:nvPr/>
          </p:nvGrpSpPr>
          <p:grpSpPr bwMode="auto">
            <a:xfrm>
              <a:off x="6409" y="9006"/>
              <a:ext cx="456" cy="118"/>
              <a:chOff x="2390" y="2288"/>
              <a:chExt cx="236" cy="60"/>
            </a:xfrm>
          </p:grpSpPr>
          <p:sp>
            <p:nvSpPr>
              <p:cNvPr id="466" name="Rectangle 62"/>
              <p:cNvSpPr>
                <a:spLocks noChangeAspect="1" noChangeArrowheads="1"/>
              </p:cNvSpPr>
              <p:nvPr/>
            </p:nvSpPr>
            <p:spPr bwMode="auto">
              <a:xfrm>
                <a:off x="2458" y="2292"/>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67" name="Rectangle 63"/>
              <p:cNvSpPr>
                <a:spLocks noChangeAspect="1" noChangeArrowheads="1"/>
              </p:cNvSpPr>
              <p:nvPr/>
            </p:nvSpPr>
            <p:spPr bwMode="auto">
              <a:xfrm>
                <a:off x="252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68" name="Rectangle 64"/>
              <p:cNvSpPr>
                <a:spLocks noChangeAspect="1" noChangeArrowheads="1"/>
              </p:cNvSpPr>
              <p:nvPr/>
            </p:nvSpPr>
            <p:spPr bwMode="auto">
              <a:xfrm>
                <a:off x="259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69" name="Rectangle 65"/>
              <p:cNvSpPr>
                <a:spLocks noChangeAspect="1" noChangeArrowheads="1"/>
              </p:cNvSpPr>
              <p:nvPr/>
            </p:nvSpPr>
            <p:spPr bwMode="auto">
              <a:xfrm>
                <a:off x="2390"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sp>
          <p:nvSpPr>
            <p:cNvPr id="298" name="AutoShape 66"/>
            <p:cNvSpPr>
              <a:spLocks noChangeAspect="1" noChangeArrowheads="1"/>
            </p:cNvSpPr>
            <p:nvPr/>
          </p:nvSpPr>
          <p:spPr bwMode="auto">
            <a:xfrm>
              <a:off x="10056" y="8504"/>
              <a:ext cx="3612" cy="1277"/>
            </a:xfrm>
            <a:prstGeom prst="parallelogram">
              <a:avLst>
                <a:gd name="adj" fmla="val 128160"/>
              </a:avLst>
            </a:prstGeom>
            <a:solidFill>
              <a:srgbClr val="C0C0C0"/>
            </a:solidFill>
            <a:ln w="12700">
              <a:solidFill>
                <a:srgbClr val="000000"/>
              </a:solidFill>
              <a:miter lim="800000"/>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299" name="AutoShape 67"/>
            <p:cNvSpPr>
              <a:spLocks noChangeAspect="1" noChangeArrowheads="1"/>
            </p:cNvSpPr>
            <p:nvPr/>
          </p:nvSpPr>
          <p:spPr bwMode="auto">
            <a:xfrm rot="21538377" flipV="1">
              <a:off x="8058" y="8295"/>
              <a:ext cx="3301" cy="279"/>
            </a:xfrm>
            <a:custGeom>
              <a:avLst/>
              <a:gdLst>
                <a:gd name="T0" fmla="*/ 39 w 21600"/>
                <a:gd name="T1" fmla="*/ 0 h 21600"/>
                <a:gd name="T2" fmla="*/ 2 w 21600"/>
                <a:gd name="T3" fmla="*/ 0 h 21600"/>
                <a:gd name="T4" fmla="*/ 39 w 21600"/>
                <a:gd name="T5" fmla="*/ 0 h 21600"/>
                <a:gd name="T6" fmla="*/ 75 w 21600"/>
                <a:gd name="T7" fmla="*/ 0 h 21600"/>
                <a:gd name="T8" fmla="*/ 0 60000 65536"/>
                <a:gd name="T9" fmla="*/ 0 60000 65536"/>
                <a:gd name="T10" fmla="*/ 0 60000 65536"/>
                <a:gd name="T11" fmla="*/ 0 60000 65536"/>
                <a:gd name="T12" fmla="*/ 59 w 21600"/>
                <a:gd name="T13" fmla="*/ 0 h 21600"/>
                <a:gd name="T14" fmla="*/ 21541 w 21600"/>
                <a:gd name="T15" fmla="*/ 9677 h 21600"/>
              </a:gdLst>
              <a:ahLst/>
              <a:cxnLst>
                <a:cxn ang="T8">
                  <a:pos x="T0" y="T1"/>
                </a:cxn>
                <a:cxn ang="T9">
                  <a:pos x="T2" y="T3"/>
                </a:cxn>
                <a:cxn ang="T10">
                  <a:pos x="T4" y="T5"/>
                </a:cxn>
                <a:cxn ang="T11">
                  <a:pos x="T6" y="T7"/>
                </a:cxn>
              </a:cxnLst>
              <a:rect l="T12" t="T13" r="T14" b="T15"/>
              <a:pathLst>
                <a:path w="21600" h="21600">
                  <a:moveTo>
                    <a:pt x="698" y="6979"/>
                  </a:moveTo>
                  <a:cubicBezTo>
                    <a:pt x="2287" y="2778"/>
                    <a:pt x="6309" y="-1"/>
                    <a:pt x="10800" y="0"/>
                  </a:cubicBezTo>
                  <a:cubicBezTo>
                    <a:pt x="15290" y="0"/>
                    <a:pt x="19312" y="2778"/>
                    <a:pt x="20901" y="6979"/>
                  </a:cubicBezTo>
                  <a:cubicBezTo>
                    <a:pt x="19312" y="2778"/>
                    <a:pt x="15290" y="-1"/>
                    <a:pt x="10799" y="0"/>
                  </a:cubicBezTo>
                  <a:cubicBezTo>
                    <a:pt x="6309" y="0"/>
                    <a:pt x="2287" y="2778"/>
                    <a:pt x="698" y="6979"/>
                  </a:cubicBezTo>
                  <a:close/>
                </a:path>
              </a:pathLst>
            </a:custGeom>
            <a:solidFill>
              <a:srgbClr val="800080"/>
            </a:solidFill>
            <a:ln w="9525">
              <a:solidFill>
                <a:srgbClr val="800080"/>
              </a:solidFill>
              <a:miter lim="800000"/>
              <a:headEnd/>
              <a:tailEnd/>
            </a:ln>
          </p:spPr>
          <p:txBody>
            <a:bodyPr anchor="ctr"/>
            <a:lstStyle/>
            <a:p>
              <a:endParaRPr lang="nl-BE"/>
            </a:p>
          </p:txBody>
        </p:sp>
        <p:sp>
          <p:nvSpPr>
            <p:cNvPr id="300" name="AutoShape 68"/>
            <p:cNvSpPr>
              <a:spLocks noChangeAspect="1" noChangeArrowheads="1"/>
            </p:cNvSpPr>
            <p:nvPr/>
          </p:nvSpPr>
          <p:spPr bwMode="auto">
            <a:xfrm rot="21471698" flipV="1">
              <a:off x="7591" y="8508"/>
              <a:ext cx="3552" cy="278"/>
            </a:xfrm>
            <a:custGeom>
              <a:avLst/>
              <a:gdLst>
                <a:gd name="T0" fmla="*/ 48 w 21600"/>
                <a:gd name="T1" fmla="*/ 0 h 21600"/>
                <a:gd name="T2" fmla="*/ 3 w 21600"/>
                <a:gd name="T3" fmla="*/ 0 h 21600"/>
                <a:gd name="T4" fmla="*/ 48 w 21600"/>
                <a:gd name="T5" fmla="*/ 0 h 21600"/>
                <a:gd name="T6" fmla="*/ 93 w 21600"/>
                <a:gd name="T7" fmla="*/ 0 h 21600"/>
                <a:gd name="T8" fmla="*/ 0 60000 65536"/>
                <a:gd name="T9" fmla="*/ 0 60000 65536"/>
                <a:gd name="T10" fmla="*/ 0 60000 65536"/>
                <a:gd name="T11" fmla="*/ 0 60000 65536"/>
                <a:gd name="T12" fmla="*/ 61 w 21600"/>
                <a:gd name="T13" fmla="*/ 0 h 21600"/>
                <a:gd name="T14" fmla="*/ 21539 w 21600"/>
                <a:gd name="T15" fmla="*/ 9635 h 21600"/>
              </a:gdLst>
              <a:ahLst/>
              <a:cxnLst>
                <a:cxn ang="T8">
                  <a:pos x="T0" y="T1"/>
                </a:cxn>
                <a:cxn ang="T9">
                  <a:pos x="T2" y="T3"/>
                </a:cxn>
                <a:cxn ang="T10">
                  <a:pos x="T4" y="T5"/>
                </a:cxn>
                <a:cxn ang="T11">
                  <a:pos x="T6" y="T7"/>
                </a:cxn>
              </a:cxnLst>
              <a:rect l="T12" t="T13" r="T14" b="T15"/>
              <a:pathLst>
                <a:path w="21600" h="21600">
                  <a:moveTo>
                    <a:pt x="698" y="6979"/>
                  </a:moveTo>
                  <a:cubicBezTo>
                    <a:pt x="2287" y="2778"/>
                    <a:pt x="6309" y="-1"/>
                    <a:pt x="10800" y="0"/>
                  </a:cubicBezTo>
                  <a:cubicBezTo>
                    <a:pt x="15290" y="0"/>
                    <a:pt x="19312" y="2778"/>
                    <a:pt x="20901" y="6979"/>
                  </a:cubicBezTo>
                  <a:cubicBezTo>
                    <a:pt x="19312" y="2778"/>
                    <a:pt x="15290" y="-1"/>
                    <a:pt x="10799" y="0"/>
                  </a:cubicBezTo>
                  <a:cubicBezTo>
                    <a:pt x="6309" y="0"/>
                    <a:pt x="2287" y="2778"/>
                    <a:pt x="698" y="6979"/>
                  </a:cubicBezTo>
                  <a:close/>
                </a:path>
              </a:pathLst>
            </a:custGeom>
            <a:solidFill>
              <a:srgbClr val="800080"/>
            </a:solidFill>
            <a:ln w="9525">
              <a:solidFill>
                <a:srgbClr val="800080"/>
              </a:solidFill>
              <a:miter lim="800000"/>
              <a:headEnd/>
              <a:tailEnd/>
            </a:ln>
          </p:spPr>
          <p:txBody>
            <a:bodyPr anchor="ctr"/>
            <a:lstStyle/>
            <a:p>
              <a:endParaRPr lang="nl-BE"/>
            </a:p>
          </p:txBody>
        </p:sp>
        <p:sp>
          <p:nvSpPr>
            <p:cNvPr id="301" name="AutoShape 69"/>
            <p:cNvSpPr>
              <a:spLocks noChangeAspect="1" noChangeArrowheads="1"/>
            </p:cNvSpPr>
            <p:nvPr/>
          </p:nvSpPr>
          <p:spPr bwMode="auto">
            <a:xfrm rot="21405604" flipV="1">
              <a:off x="8222" y="8725"/>
              <a:ext cx="2674" cy="278"/>
            </a:xfrm>
            <a:custGeom>
              <a:avLst/>
              <a:gdLst>
                <a:gd name="T0" fmla="*/ 21 w 21600"/>
                <a:gd name="T1" fmla="*/ 0 h 21600"/>
                <a:gd name="T2" fmla="*/ 1 w 21600"/>
                <a:gd name="T3" fmla="*/ 0 h 21600"/>
                <a:gd name="T4" fmla="*/ 21 w 21600"/>
                <a:gd name="T5" fmla="*/ 0 h 21600"/>
                <a:gd name="T6" fmla="*/ 40 w 21600"/>
                <a:gd name="T7" fmla="*/ 0 h 21600"/>
                <a:gd name="T8" fmla="*/ 0 60000 65536"/>
                <a:gd name="T9" fmla="*/ 0 60000 65536"/>
                <a:gd name="T10" fmla="*/ 0 60000 65536"/>
                <a:gd name="T11" fmla="*/ 0 60000 65536"/>
                <a:gd name="T12" fmla="*/ 57 w 21600"/>
                <a:gd name="T13" fmla="*/ 0 h 21600"/>
                <a:gd name="T14" fmla="*/ 21543 w 21600"/>
                <a:gd name="T15" fmla="*/ 9635 h 21600"/>
              </a:gdLst>
              <a:ahLst/>
              <a:cxnLst>
                <a:cxn ang="T8">
                  <a:pos x="T0" y="T1"/>
                </a:cxn>
                <a:cxn ang="T9">
                  <a:pos x="T2" y="T3"/>
                </a:cxn>
                <a:cxn ang="T10">
                  <a:pos x="T4" y="T5"/>
                </a:cxn>
                <a:cxn ang="T11">
                  <a:pos x="T6" y="T7"/>
                </a:cxn>
              </a:cxnLst>
              <a:rect l="T12" t="T13" r="T14" b="T15"/>
              <a:pathLst>
                <a:path w="21600" h="21600">
                  <a:moveTo>
                    <a:pt x="698" y="6979"/>
                  </a:moveTo>
                  <a:cubicBezTo>
                    <a:pt x="2287" y="2778"/>
                    <a:pt x="6309" y="-1"/>
                    <a:pt x="10800" y="0"/>
                  </a:cubicBezTo>
                  <a:cubicBezTo>
                    <a:pt x="15290" y="0"/>
                    <a:pt x="19312" y="2778"/>
                    <a:pt x="20901" y="6979"/>
                  </a:cubicBezTo>
                  <a:cubicBezTo>
                    <a:pt x="19312" y="2778"/>
                    <a:pt x="15290" y="-1"/>
                    <a:pt x="10799" y="0"/>
                  </a:cubicBezTo>
                  <a:cubicBezTo>
                    <a:pt x="6309" y="0"/>
                    <a:pt x="2287" y="2778"/>
                    <a:pt x="698" y="6979"/>
                  </a:cubicBezTo>
                  <a:close/>
                </a:path>
              </a:pathLst>
            </a:custGeom>
            <a:solidFill>
              <a:srgbClr val="800080"/>
            </a:solidFill>
            <a:ln w="9525">
              <a:solidFill>
                <a:srgbClr val="800080"/>
              </a:solidFill>
              <a:miter lim="800000"/>
              <a:headEnd/>
              <a:tailEnd/>
            </a:ln>
          </p:spPr>
          <p:txBody>
            <a:bodyPr anchor="ctr"/>
            <a:lstStyle/>
            <a:p>
              <a:endParaRPr lang="nl-BE"/>
            </a:p>
          </p:txBody>
        </p:sp>
        <p:grpSp>
          <p:nvGrpSpPr>
            <p:cNvPr id="302" name="Group 70"/>
            <p:cNvGrpSpPr>
              <a:grpSpLocks noChangeAspect="1"/>
            </p:cNvGrpSpPr>
            <p:nvPr/>
          </p:nvGrpSpPr>
          <p:grpSpPr bwMode="auto">
            <a:xfrm>
              <a:off x="12798" y="9301"/>
              <a:ext cx="455" cy="119"/>
              <a:chOff x="2390" y="2288"/>
              <a:chExt cx="236" cy="60"/>
            </a:xfrm>
          </p:grpSpPr>
          <p:sp>
            <p:nvSpPr>
              <p:cNvPr id="462" name="Rectangle 71"/>
              <p:cNvSpPr>
                <a:spLocks noChangeAspect="1" noChangeArrowheads="1"/>
              </p:cNvSpPr>
              <p:nvPr/>
            </p:nvSpPr>
            <p:spPr bwMode="auto">
              <a:xfrm>
                <a:off x="2458" y="2292"/>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63" name="Rectangle 72"/>
              <p:cNvSpPr>
                <a:spLocks noChangeAspect="1" noChangeArrowheads="1"/>
              </p:cNvSpPr>
              <p:nvPr/>
            </p:nvSpPr>
            <p:spPr bwMode="auto">
              <a:xfrm>
                <a:off x="252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64" name="Rectangle 73"/>
              <p:cNvSpPr>
                <a:spLocks noChangeAspect="1" noChangeArrowheads="1"/>
              </p:cNvSpPr>
              <p:nvPr/>
            </p:nvSpPr>
            <p:spPr bwMode="auto">
              <a:xfrm>
                <a:off x="259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65" name="Rectangle 74"/>
              <p:cNvSpPr>
                <a:spLocks noChangeAspect="1" noChangeArrowheads="1"/>
              </p:cNvSpPr>
              <p:nvPr/>
            </p:nvSpPr>
            <p:spPr bwMode="auto">
              <a:xfrm>
                <a:off x="2390"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nvGrpSpPr>
            <p:cNvPr id="303" name="Group 75"/>
            <p:cNvGrpSpPr>
              <a:grpSpLocks noChangeAspect="1"/>
            </p:cNvGrpSpPr>
            <p:nvPr/>
          </p:nvGrpSpPr>
          <p:grpSpPr bwMode="auto">
            <a:xfrm>
              <a:off x="9716" y="8485"/>
              <a:ext cx="456" cy="118"/>
              <a:chOff x="2390" y="2288"/>
              <a:chExt cx="236" cy="60"/>
            </a:xfrm>
          </p:grpSpPr>
          <p:sp>
            <p:nvSpPr>
              <p:cNvPr id="458" name="Rectangle 76"/>
              <p:cNvSpPr>
                <a:spLocks noChangeAspect="1" noChangeArrowheads="1"/>
              </p:cNvSpPr>
              <p:nvPr/>
            </p:nvSpPr>
            <p:spPr bwMode="auto">
              <a:xfrm>
                <a:off x="2458" y="2292"/>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59" name="Rectangle 77"/>
              <p:cNvSpPr>
                <a:spLocks noChangeAspect="1" noChangeArrowheads="1"/>
              </p:cNvSpPr>
              <p:nvPr/>
            </p:nvSpPr>
            <p:spPr bwMode="auto">
              <a:xfrm>
                <a:off x="252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60" name="Rectangle 78"/>
              <p:cNvSpPr>
                <a:spLocks noChangeAspect="1" noChangeArrowheads="1"/>
              </p:cNvSpPr>
              <p:nvPr/>
            </p:nvSpPr>
            <p:spPr bwMode="auto">
              <a:xfrm>
                <a:off x="259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61" name="Rectangle 79"/>
              <p:cNvSpPr>
                <a:spLocks noChangeAspect="1" noChangeArrowheads="1"/>
              </p:cNvSpPr>
              <p:nvPr/>
            </p:nvSpPr>
            <p:spPr bwMode="auto">
              <a:xfrm>
                <a:off x="2390"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nvGrpSpPr>
            <p:cNvPr id="304" name="Group 80"/>
            <p:cNvGrpSpPr>
              <a:grpSpLocks noChangeAspect="1"/>
            </p:cNvGrpSpPr>
            <p:nvPr/>
          </p:nvGrpSpPr>
          <p:grpSpPr bwMode="auto">
            <a:xfrm>
              <a:off x="11488" y="8559"/>
              <a:ext cx="492" cy="651"/>
              <a:chOff x="4737" y="2294"/>
              <a:chExt cx="255" cy="330"/>
            </a:xfrm>
          </p:grpSpPr>
          <p:grpSp>
            <p:nvGrpSpPr>
              <p:cNvPr id="437" name="Group 81"/>
              <p:cNvGrpSpPr>
                <a:grpSpLocks noChangeAspect="1"/>
              </p:cNvGrpSpPr>
              <p:nvPr/>
            </p:nvGrpSpPr>
            <p:grpSpPr bwMode="auto">
              <a:xfrm>
                <a:off x="4965" y="2294"/>
                <a:ext cx="27" cy="134"/>
                <a:chOff x="2374" y="1332"/>
                <a:chExt cx="40" cy="312"/>
              </a:xfrm>
            </p:grpSpPr>
            <p:sp>
              <p:nvSpPr>
                <p:cNvPr id="452" name="Rectangle 82"/>
                <p:cNvSpPr>
                  <a:spLocks noChangeAspect="1" noChangeArrowheads="1"/>
                </p:cNvSpPr>
                <p:nvPr/>
              </p:nvSpPr>
              <p:spPr bwMode="auto">
                <a:xfrm>
                  <a:off x="2376" y="1332"/>
                  <a:ext cx="36" cy="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53" name="Line 83"/>
                <p:cNvSpPr>
                  <a:spLocks noChangeAspect="1" noChangeShapeType="1"/>
                </p:cNvSpPr>
                <p:nvPr/>
              </p:nvSpPr>
              <p:spPr bwMode="auto">
                <a:xfrm>
                  <a:off x="2376" y="1610"/>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54" name="Line 84"/>
                <p:cNvSpPr>
                  <a:spLocks noChangeAspect="1" noChangeShapeType="1"/>
                </p:cNvSpPr>
                <p:nvPr/>
              </p:nvSpPr>
              <p:spPr bwMode="auto">
                <a:xfrm>
                  <a:off x="2376" y="1578"/>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55" name="Line 85"/>
                <p:cNvSpPr>
                  <a:spLocks noChangeAspect="1" noChangeShapeType="1"/>
                </p:cNvSpPr>
                <p:nvPr/>
              </p:nvSpPr>
              <p:spPr bwMode="auto">
                <a:xfrm>
                  <a:off x="2376" y="1544"/>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56" name="Line 86"/>
                <p:cNvSpPr>
                  <a:spLocks noChangeAspect="1" noChangeShapeType="1"/>
                </p:cNvSpPr>
                <p:nvPr/>
              </p:nvSpPr>
              <p:spPr bwMode="auto">
                <a:xfrm>
                  <a:off x="2376" y="1514"/>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57" name="Rectangle 87"/>
                <p:cNvSpPr>
                  <a:spLocks noChangeAspect="1" noChangeArrowheads="1"/>
                </p:cNvSpPr>
                <p:nvPr/>
              </p:nvSpPr>
              <p:spPr bwMode="auto">
                <a:xfrm>
                  <a:off x="2374" y="1332"/>
                  <a:ext cx="40" cy="142"/>
                </a:xfrm>
                <a:prstGeom prst="rect">
                  <a:avLst/>
                </a:prstGeom>
                <a:solidFill>
                  <a:srgbClr val="808080"/>
                </a:solidFill>
                <a:ln w="9525">
                  <a:solidFill>
                    <a:srgbClr val="000000"/>
                  </a:solidFill>
                  <a:miter lim="800000"/>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nvGrpSpPr>
              <p:cNvPr id="438" name="Group 88"/>
              <p:cNvGrpSpPr>
                <a:grpSpLocks noChangeAspect="1"/>
              </p:cNvGrpSpPr>
              <p:nvPr/>
            </p:nvGrpSpPr>
            <p:grpSpPr bwMode="auto">
              <a:xfrm>
                <a:off x="4855" y="2392"/>
                <a:ext cx="27" cy="134"/>
                <a:chOff x="2374" y="1332"/>
                <a:chExt cx="40" cy="312"/>
              </a:xfrm>
            </p:grpSpPr>
            <p:sp>
              <p:nvSpPr>
                <p:cNvPr id="446" name="Rectangle 89"/>
                <p:cNvSpPr>
                  <a:spLocks noChangeAspect="1" noChangeArrowheads="1"/>
                </p:cNvSpPr>
                <p:nvPr/>
              </p:nvSpPr>
              <p:spPr bwMode="auto">
                <a:xfrm>
                  <a:off x="2376" y="1332"/>
                  <a:ext cx="36" cy="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47" name="Line 90"/>
                <p:cNvSpPr>
                  <a:spLocks noChangeAspect="1" noChangeShapeType="1"/>
                </p:cNvSpPr>
                <p:nvPr/>
              </p:nvSpPr>
              <p:spPr bwMode="auto">
                <a:xfrm>
                  <a:off x="2376" y="1610"/>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48" name="Line 91"/>
                <p:cNvSpPr>
                  <a:spLocks noChangeAspect="1" noChangeShapeType="1"/>
                </p:cNvSpPr>
                <p:nvPr/>
              </p:nvSpPr>
              <p:spPr bwMode="auto">
                <a:xfrm>
                  <a:off x="2376" y="1578"/>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49" name="Line 92"/>
                <p:cNvSpPr>
                  <a:spLocks noChangeAspect="1" noChangeShapeType="1"/>
                </p:cNvSpPr>
                <p:nvPr/>
              </p:nvSpPr>
              <p:spPr bwMode="auto">
                <a:xfrm>
                  <a:off x="2376" y="1544"/>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50" name="Line 93"/>
                <p:cNvSpPr>
                  <a:spLocks noChangeAspect="1" noChangeShapeType="1"/>
                </p:cNvSpPr>
                <p:nvPr/>
              </p:nvSpPr>
              <p:spPr bwMode="auto">
                <a:xfrm>
                  <a:off x="2376" y="1514"/>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51" name="Rectangle 94"/>
                <p:cNvSpPr>
                  <a:spLocks noChangeAspect="1" noChangeArrowheads="1"/>
                </p:cNvSpPr>
                <p:nvPr/>
              </p:nvSpPr>
              <p:spPr bwMode="auto">
                <a:xfrm>
                  <a:off x="2374" y="1332"/>
                  <a:ext cx="40" cy="142"/>
                </a:xfrm>
                <a:prstGeom prst="rect">
                  <a:avLst/>
                </a:prstGeom>
                <a:solidFill>
                  <a:srgbClr val="808080"/>
                </a:solidFill>
                <a:ln w="9525">
                  <a:solidFill>
                    <a:srgbClr val="000000"/>
                  </a:solidFill>
                  <a:miter lim="800000"/>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nvGrpSpPr>
              <p:cNvPr id="439" name="Group 95"/>
              <p:cNvGrpSpPr>
                <a:grpSpLocks noChangeAspect="1"/>
              </p:cNvGrpSpPr>
              <p:nvPr/>
            </p:nvGrpSpPr>
            <p:grpSpPr bwMode="auto">
              <a:xfrm>
                <a:off x="4737" y="2490"/>
                <a:ext cx="27" cy="134"/>
                <a:chOff x="2374" y="1332"/>
                <a:chExt cx="40" cy="312"/>
              </a:xfrm>
            </p:grpSpPr>
            <p:sp>
              <p:nvSpPr>
                <p:cNvPr id="440" name="Rectangle 96"/>
                <p:cNvSpPr>
                  <a:spLocks noChangeAspect="1" noChangeArrowheads="1"/>
                </p:cNvSpPr>
                <p:nvPr/>
              </p:nvSpPr>
              <p:spPr bwMode="auto">
                <a:xfrm>
                  <a:off x="2376" y="1332"/>
                  <a:ext cx="36" cy="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00CC99"/>
                      </a:solidFill>
                    </a14:hiddenFill>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41" name="Line 97"/>
                <p:cNvSpPr>
                  <a:spLocks noChangeAspect="1" noChangeShapeType="1"/>
                </p:cNvSpPr>
                <p:nvPr/>
              </p:nvSpPr>
              <p:spPr bwMode="auto">
                <a:xfrm>
                  <a:off x="2376" y="1610"/>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42" name="Line 98"/>
                <p:cNvSpPr>
                  <a:spLocks noChangeAspect="1" noChangeShapeType="1"/>
                </p:cNvSpPr>
                <p:nvPr/>
              </p:nvSpPr>
              <p:spPr bwMode="auto">
                <a:xfrm>
                  <a:off x="2376" y="1578"/>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43" name="Line 99"/>
                <p:cNvSpPr>
                  <a:spLocks noChangeAspect="1" noChangeShapeType="1"/>
                </p:cNvSpPr>
                <p:nvPr/>
              </p:nvSpPr>
              <p:spPr bwMode="auto">
                <a:xfrm>
                  <a:off x="2376" y="1544"/>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44" name="Line 100"/>
                <p:cNvSpPr>
                  <a:spLocks noChangeAspect="1" noChangeShapeType="1"/>
                </p:cNvSpPr>
                <p:nvPr/>
              </p:nvSpPr>
              <p:spPr bwMode="auto">
                <a:xfrm>
                  <a:off x="2376" y="1514"/>
                  <a:ext cx="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45" name="Rectangle 101"/>
                <p:cNvSpPr>
                  <a:spLocks noChangeAspect="1" noChangeArrowheads="1"/>
                </p:cNvSpPr>
                <p:nvPr/>
              </p:nvSpPr>
              <p:spPr bwMode="auto">
                <a:xfrm>
                  <a:off x="2374" y="1332"/>
                  <a:ext cx="40" cy="142"/>
                </a:xfrm>
                <a:prstGeom prst="rect">
                  <a:avLst/>
                </a:prstGeom>
                <a:solidFill>
                  <a:srgbClr val="808080"/>
                </a:solidFill>
                <a:ln w="9525">
                  <a:solidFill>
                    <a:srgbClr val="000000"/>
                  </a:solidFill>
                  <a:miter lim="800000"/>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grpSp>
          <p:nvGrpSpPr>
            <p:cNvPr id="305" name="Group 102"/>
            <p:cNvGrpSpPr>
              <a:grpSpLocks noChangeAspect="1"/>
            </p:cNvGrpSpPr>
            <p:nvPr/>
          </p:nvGrpSpPr>
          <p:grpSpPr bwMode="auto">
            <a:xfrm>
              <a:off x="12045" y="8343"/>
              <a:ext cx="1436" cy="903"/>
              <a:chOff x="4231" y="2178"/>
              <a:chExt cx="744" cy="458"/>
            </a:xfrm>
          </p:grpSpPr>
          <p:sp>
            <p:nvSpPr>
              <p:cNvPr id="434" name="Line 103"/>
              <p:cNvSpPr>
                <a:spLocks noChangeAspect="1" noChangeShapeType="1"/>
              </p:cNvSpPr>
              <p:nvPr/>
            </p:nvSpPr>
            <p:spPr bwMode="auto">
              <a:xfrm flipH="1">
                <a:off x="4451" y="2178"/>
                <a:ext cx="524" cy="442"/>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35" name="Line 104"/>
              <p:cNvSpPr>
                <a:spLocks noChangeAspect="1" noChangeShapeType="1"/>
              </p:cNvSpPr>
              <p:nvPr/>
            </p:nvSpPr>
            <p:spPr bwMode="auto">
              <a:xfrm flipH="1">
                <a:off x="4341" y="2194"/>
                <a:ext cx="524" cy="442"/>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36" name="Line 105"/>
              <p:cNvSpPr>
                <a:spLocks noChangeAspect="1" noChangeShapeType="1"/>
              </p:cNvSpPr>
              <p:nvPr/>
            </p:nvSpPr>
            <p:spPr bwMode="auto">
              <a:xfrm flipH="1">
                <a:off x="4231" y="2192"/>
                <a:ext cx="524" cy="442"/>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grpSp>
        <p:sp>
          <p:nvSpPr>
            <p:cNvPr id="306" name="Line 106"/>
            <p:cNvSpPr>
              <a:spLocks noChangeAspect="1" noChangeShapeType="1"/>
            </p:cNvSpPr>
            <p:nvPr/>
          </p:nvSpPr>
          <p:spPr bwMode="auto">
            <a:xfrm flipV="1">
              <a:off x="12098" y="8956"/>
              <a:ext cx="290" cy="11"/>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07" name="Line 107"/>
            <p:cNvSpPr>
              <a:spLocks noChangeAspect="1" noChangeShapeType="1"/>
            </p:cNvSpPr>
            <p:nvPr/>
          </p:nvSpPr>
          <p:spPr bwMode="auto">
            <a:xfrm flipV="1">
              <a:off x="12322" y="8763"/>
              <a:ext cx="463" cy="15"/>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08" name="Line 108"/>
            <p:cNvSpPr>
              <a:spLocks noChangeAspect="1" noChangeShapeType="1"/>
            </p:cNvSpPr>
            <p:nvPr/>
          </p:nvSpPr>
          <p:spPr bwMode="auto">
            <a:xfrm flipV="1">
              <a:off x="12543" y="8561"/>
              <a:ext cx="695" cy="20"/>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09" name="Oval 109"/>
            <p:cNvSpPr>
              <a:spLocks noChangeAspect="1" noChangeArrowheads="1"/>
            </p:cNvSpPr>
            <p:nvPr/>
          </p:nvSpPr>
          <p:spPr bwMode="auto">
            <a:xfrm flipH="1" flipV="1">
              <a:off x="12344" y="8938"/>
              <a:ext cx="52" cy="53"/>
            </a:xfrm>
            <a:prstGeom prst="ellipse">
              <a:avLst/>
            </a:prstGeom>
            <a:solidFill>
              <a:srgbClr val="800080"/>
            </a:solidFill>
            <a:ln w="9525">
              <a:solidFill>
                <a:srgbClr val="80008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310" name="Oval 110"/>
            <p:cNvSpPr>
              <a:spLocks noChangeAspect="1" noChangeArrowheads="1"/>
            </p:cNvSpPr>
            <p:nvPr/>
          </p:nvSpPr>
          <p:spPr bwMode="auto">
            <a:xfrm flipH="1" flipV="1">
              <a:off x="12757" y="8741"/>
              <a:ext cx="52" cy="53"/>
            </a:xfrm>
            <a:prstGeom prst="ellipse">
              <a:avLst/>
            </a:prstGeom>
            <a:solidFill>
              <a:srgbClr val="800080"/>
            </a:solidFill>
            <a:ln w="9525">
              <a:solidFill>
                <a:srgbClr val="80008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311" name="Oval 111"/>
            <p:cNvSpPr>
              <a:spLocks noChangeAspect="1" noChangeArrowheads="1"/>
            </p:cNvSpPr>
            <p:nvPr/>
          </p:nvSpPr>
          <p:spPr bwMode="auto">
            <a:xfrm flipH="1" flipV="1">
              <a:off x="13201" y="8543"/>
              <a:ext cx="52" cy="54"/>
            </a:xfrm>
            <a:prstGeom prst="ellipse">
              <a:avLst/>
            </a:prstGeom>
            <a:solidFill>
              <a:srgbClr val="800080"/>
            </a:solidFill>
            <a:ln w="9525">
              <a:solidFill>
                <a:srgbClr val="80008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312" name="Line 112"/>
            <p:cNvSpPr>
              <a:spLocks noChangeAspect="1" noChangeShapeType="1"/>
            </p:cNvSpPr>
            <p:nvPr/>
          </p:nvSpPr>
          <p:spPr bwMode="auto">
            <a:xfrm>
              <a:off x="11948" y="8558"/>
              <a:ext cx="587" cy="23"/>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3" name="Arc 113"/>
            <p:cNvSpPr>
              <a:spLocks noChangeAspect="1"/>
            </p:cNvSpPr>
            <p:nvPr/>
          </p:nvSpPr>
          <p:spPr bwMode="auto">
            <a:xfrm flipH="1" flipV="1">
              <a:off x="11272" y="8441"/>
              <a:ext cx="659" cy="122"/>
            </a:xfrm>
            <a:custGeom>
              <a:avLst/>
              <a:gdLst>
                <a:gd name="T0" fmla="*/ 0 w 23282"/>
                <a:gd name="T1" fmla="*/ 0 h 21600"/>
                <a:gd name="T2" fmla="*/ 1 w 23282"/>
                <a:gd name="T3" fmla="*/ 0 h 21600"/>
                <a:gd name="T4" fmla="*/ 0 w 23282"/>
                <a:gd name="T5" fmla="*/ 0 h 21600"/>
                <a:gd name="T6" fmla="*/ 0 60000 65536"/>
                <a:gd name="T7" fmla="*/ 0 60000 65536"/>
                <a:gd name="T8" fmla="*/ 0 60000 65536"/>
              </a:gdLst>
              <a:ahLst/>
              <a:cxnLst>
                <a:cxn ang="T6">
                  <a:pos x="T0" y="T1"/>
                </a:cxn>
                <a:cxn ang="T7">
                  <a:pos x="T2" y="T3"/>
                </a:cxn>
                <a:cxn ang="T8">
                  <a:pos x="T4" y="T5"/>
                </a:cxn>
              </a:cxnLst>
              <a:rect l="0" t="0" r="r" b="b"/>
              <a:pathLst>
                <a:path w="23282" h="21600" fill="none" extrusionOk="0">
                  <a:moveTo>
                    <a:pt x="-1" y="65"/>
                  </a:moveTo>
                  <a:cubicBezTo>
                    <a:pt x="559" y="21"/>
                    <a:pt x="1120" y="-1"/>
                    <a:pt x="1682" y="0"/>
                  </a:cubicBezTo>
                  <a:cubicBezTo>
                    <a:pt x="13611" y="0"/>
                    <a:pt x="23282" y="9670"/>
                    <a:pt x="23282" y="21600"/>
                  </a:cubicBezTo>
                </a:path>
                <a:path w="23282" h="21600" stroke="0" extrusionOk="0">
                  <a:moveTo>
                    <a:pt x="-1" y="65"/>
                  </a:moveTo>
                  <a:cubicBezTo>
                    <a:pt x="559" y="21"/>
                    <a:pt x="1120" y="-1"/>
                    <a:pt x="1682" y="0"/>
                  </a:cubicBezTo>
                  <a:cubicBezTo>
                    <a:pt x="13611" y="0"/>
                    <a:pt x="23282" y="9670"/>
                    <a:pt x="23282" y="21600"/>
                  </a:cubicBezTo>
                  <a:lnTo>
                    <a:pt x="1682" y="21600"/>
                  </a:lnTo>
                  <a:lnTo>
                    <a:pt x="-1" y="65"/>
                  </a:lnTo>
                  <a:close/>
                </a:path>
              </a:pathLst>
            </a:custGeom>
            <a:noFill/>
            <a:ln w="9525">
              <a:solidFill>
                <a:srgbClr val="800080"/>
              </a:solidFill>
              <a:round/>
              <a:headEnd/>
              <a:tailEnd/>
            </a:ln>
            <a:extLst>
              <a:ext uri="{909E8E84-426E-40DD-AFC4-6F175D3DCCD1}">
                <a14:hiddenFill xmlns:a14="http://schemas.microsoft.com/office/drawing/2010/main">
                  <a:solidFill>
                    <a:srgbClr val="00CC99"/>
                  </a:solidFill>
                </a14:hiddenFill>
              </a:ext>
            </a:extLst>
          </p:spPr>
          <p:txBody>
            <a:bodyPr anchor="ctr"/>
            <a:lstStyle/>
            <a:p>
              <a:endParaRPr lang="nl-BE"/>
            </a:p>
          </p:txBody>
        </p:sp>
        <p:grpSp>
          <p:nvGrpSpPr>
            <p:cNvPr id="314" name="Group 114"/>
            <p:cNvGrpSpPr>
              <a:grpSpLocks noChangeAspect="1"/>
            </p:cNvGrpSpPr>
            <p:nvPr/>
          </p:nvGrpSpPr>
          <p:grpSpPr bwMode="auto">
            <a:xfrm>
              <a:off x="10548" y="8124"/>
              <a:ext cx="923" cy="1306"/>
              <a:chOff x="4918" y="2135"/>
              <a:chExt cx="478" cy="662"/>
            </a:xfrm>
          </p:grpSpPr>
          <p:sp>
            <p:nvSpPr>
              <p:cNvPr id="428" name="Line 115"/>
              <p:cNvSpPr>
                <a:spLocks noChangeAspect="1" noChangeShapeType="1"/>
              </p:cNvSpPr>
              <p:nvPr/>
            </p:nvSpPr>
            <p:spPr bwMode="auto">
              <a:xfrm flipV="1">
                <a:off x="4918" y="2135"/>
                <a:ext cx="478" cy="4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29" name="Line 116"/>
              <p:cNvSpPr>
                <a:spLocks noChangeAspect="1" noChangeShapeType="1"/>
              </p:cNvSpPr>
              <p:nvPr/>
            </p:nvSpPr>
            <p:spPr bwMode="auto">
              <a:xfrm>
                <a:off x="4918" y="2538"/>
                <a:ext cx="2" cy="2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30" name="Line 117"/>
              <p:cNvSpPr>
                <a:spLocks noChangeAspect="1" noChangeShapeType="1"/>
              </p:cNvSpPr>
              <p:nvPr/>
            </p:nvSpPr>
            <p:spPr bwMode="auto">
              <a:xfrm>
                <a:off x="5396" y="2140"/>
                <a:ext cx="0" cy="29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31" name="Rectangle 118"/>
              <p:cNvSpPr>
                <a:spLocks noChangeAspect="1" noChangeArrowheads="1"/>
              </p:cNvSpPr>
              <p:nvPr/>
            </p:nvSpPr>
            <p:spPr bwMode="auto">
              <a:xfrm>
                <a:off x="5272" y="2228"/>
                <a:ext cx="27" cy="79"/>
              </a:xfrm>
              <a:prstGeom prst="rect">
                <a:avLst/>
              </a:prstGeom>
              <a:solidFill>
                <a:srgbClr val="008000"/>
              </a:solidFill>
              <a:ln>
                <a:noFill/>
              </a:ln>
              <a:extLst>
                <a:ext uri="{91240B29-F687-4F45-9708-019B960494DF}">
                  <a14:hiddenLine xmlns:a14="http://schemas.microsoft.com/office/drawing/2010/main" w="6350">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32" name="Rectangle 119"/>
              <p:cNvSpPr>
                <a:spLocks noChangeAspect="1" noChangeArrowheads="1"/>
              </p:cNvSpPr>
              <p:nvPr/>
            </p:nvSpPr>
            <p:spPr bwMode="auto">
              <a:xfrm>
                <a:off x="5160" y="2320"/>
                <a:ext cx="27" cy="79"/>
              </a:xfrm>
              <a:prstGeom prst="rect">
                <a:avLst/>
              </a:prstGeom>
              <a:solidFill>
                <a:srgbClr val="008000"/>
              </a:solidFill>
              <a:ln>
                <a:noFill/>
              </a:ln>
              <a:extLst>
                <a:ext uri="{91240B29-F687-4F45-9708-019B960494DF}">
                  <a14:hiddenLine xmlns:a14="http://schemas.microsoft.com/office/drawing/2010/main" w="6350">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33" name="Rectangle 120"/>
              <p:cNvSpPr>
                <a:spLocks noChangeAspect="1" noChangeArrowheads="1"/>
              </p:cNvSpPr>
              <p:nvPr/>
            </p:nvSpPr>
            <p:spPr bwMode="auto">
              <a:xfrm>
                <a:off x="5040" y="2422"/>
                <a:ext cx="27" cy="79"/>
              </a:xfrm>
              <a:prstGeom prst="rect">
                <a:avLst/>
              </a:prstGeom>
              <a:solidFill>
                <a:srgbClr val="008000"/>
              </a:solidFill>
              <a:ln>
                <a:noFill/>
              </a:ln>
              <a:extLst>
                <a:ext uri="{91240B29-F687-4F45-9708-019B960494DF}">
                  <a14:hiddenLine xmlns:a14="http://schemas.microsoft.com/office/drawing/2010/main" w="6350">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sp>
          <p:nvSpPr>
            <p:cNvPr id="315" name="Arc 121"/>
            <p:cNvSpPr>
              <a:spLocks noChangeAspect="1"/>
            </p:cNvSpPr>
            <p:nvPr/>
          </p:nvSpPr>
          <p:spPr bwMode="auto">
            <a:xfrm flipH="1" flipV="1">
              <a:off x="11048" y="8631"/>
              <a:ext cx="658" cy="121"/>
            </a:xfrm>
            <a:custGeom>
              <a:avLst/>
              <a:gdLst>
                <a:gd name="T0" fmla="*/ 0 w 23282"/>
                <a:gd name="T1" fmla="*/ 0 h 21600"/>
                <a:gd name="T2" fmla="*/ 1 w 23282"/>
                <a:gd name="T3" fmla="*/ 0 h 21600"/>
                <a:gd name="T4" fmla="*/ 0 w 23282"/>
                <a:gd name="T5" fmla="*/ 0 h 21600"/>
                <a:gd name="T6" fmla="*/ 0 60000 65536"/>
                <a:gd name="T7" fmla="*/ 0 60000 65536"/>
                <a:gd name="T8" fmla="*/ 0 60000 65536"/>
              </a:gdLst>
              <a:ahLst/>
              <a:cxnLst>
                <a:cxn ang="T6">
                  <a:pos x="T0" y="T1"/>
                </a:cxn>
                <a:cxn ang="T7">
                  <a:pos x="T2" y="T3"/>
                </a:cxn>
                <a:cxn ang="T8">
                  <a:pos x="T4" y="T5"/>
                </a:cxn>
              </a:cxnLst>
              <a:rect l="0" t="0" r="r" b="b"/>
              <a:pathLst>
                <a:path w="23282" h="21600" fill="none" extrusionOk="0">
                  <a:moveTo>
                    <a:pt x="-1" y="65"/>
                  </a:moveTo>
                  <a:cubicBezTo>
                    <a:pt x="559" y="21"/>
                    <a:pt x="1120" y="-1"/>
                    <a:pt x="1682" y="0"/>
                  </a:cubicBezTo>
                  <a:cubicBezTo>
                    <a:pt x="13611" y="0"/>
                    <a:pt x="23282" y="9670"/>
                    <a:pt x="23282" y="21600"/>
                  </a:cubicBezTo>
                </a:path>
                <a:path w="23282" h="21600" stroke="0" extrusionOk="0">
                  <a:moveTo>
                    <a:pt x="-1" y="65"/>
                  </a:moveTo>
                  <a:cubicBezTo>
                    <a:pt x="559" y="21"/>
                    <a:pt x="1120" y="-1"/>
                    <a:pt x="1682" y="0"/>
                  </a:cubicBezTo>
                  <a:cubicBezTo>
                    <a:pt x="13611" y="0"/>
                    <a:pt x="23282" y="9670"/>
                    <a:pt x="23282" y="21600"/>
                  </a:cubicBezTo>
                  <a:lnTo>
                    <a:pt x="1682" y="21600"/>
                  </a:lnTo>
                  <a:lnTo>
                    <a:pt x="-1" y="65"/>
                  </a:lnTo>
                  <a:close/>
                </a:path>
              </a:pathLst>
            </a:custGeom>
            <a:noFill/>
            <a:ln w="9525">
              <a:solidFill>
                <a:srgbClr val="800080"/>
              </a:solidFill>
              <a:round/>
              <a:headEnd/>
              <a:tailEnd/>
            </a:ln>
            <a:extLst>
              <a:ext uri="{909E8E84-426E-40DD-AFC4-6F175D3DCCD1}">
                <a14:hiddenFill xmlns:a14="http://schemas.microsoft.com/office/drawing/2010/main">
                  <a:solidFill>
                    <a:srgbClr val="00CC99"/>
                  </a:solidFill>
                </a14:hiddenFill>
              </a:ext>
            </a:extLst>
          </p:spPr>
          <p:txBody>
            <a:bodyPr anchor="ctr"/>
            <a:lstStyle/>
            <a:p>
              <a:endParaRPr lang="nl-BE"/>
            </a:p>
          </p:txBody>
        </p:sp>
        <p:sp>
          <p:nvSpPr>
            <p:cNvPr id="316" name="Arc 122"/>
            <p:cNvSpPr>
              <a:spLocks noChangeAspect="1"/>
            </p:cNvSpPr>
            <p:nvPr/>
          </p:nvSpPr>
          <p:spPr bwMode="auto">
            <a:xfrm flipH="1" flipV="1">
              <a:off x="10839" y="8820"/>
              <a:ext cx="659" cy="123"/>
            </a:xfrm>
            <a:custGeom>
              <a:avLst/>
              <a:gdLst>
                <a:gd name="T0" fmla="*/ 0 w 23282"/>
                <a:gd name="T1" fmla="*/ 0 h 21600"/>
                <a:gd name="T2" fmla="*/ 1 w 23282"/>
                <a:gd name="T3" fmla="*/ 0 h 21600"/>
                <a:gd name="T4" fmla="*/ 0 w 23282"/>
                <a:gd name="T5" fmla="*/ 0 h 21600"/>
                <a:gd name="T6" fmla="*/ 0 60000 65536"/>
                <a:gd name="T7" fmla="*/ 0 60000 65536"/>
                <a:gd name="T8" fmla="*/ 0 60000 65536"/>
              </a:gdLst>
              <a:ahLst/>
              <a:cxnLst>
                <a:cxn ang="T6">
                  <a:pos x="T0" y="T1"/>
                </a:cxn>
                <a:cxn ang="T7">
                  <a:pos x="T2" y="T3"/>
                </a:cxn>
                <a:cxn ang="T8">
                  <a:pos x="T4" y="T5"/>
                </a:cxn>
              </a:cxnLst>
              <a:rect l="0" t="0" r="r" b="b"/>
              <a:pathLst>
                <a:path w="23282" h="21600" fill="none" extrusionOk="0">
                  <a:moveTo>
                    <a:pt x="-1" y="65"/>
                  </a:moveTo>
                  <a:cubicBezTo>
                    <a:pt x="559" y="21"/>
                    <a:pt x="1120" y="-1"/>
                    <a:pt x="1682" y="0"/>
                  </a:cubicBezTo>
                  <a:cubicBezTo>
                    <a:pt x="13611" y="0"/>
                    <a:pt x="23282" y="9670"/>
                    <a:pt x="23282" y="21600"/>
                  </a:cubicBezTo>
                </a:path>
                <a:path w="23282" h="21600" stroke="0" extrusionOk="0">
                  <a:moveTo>
                    <a:pt x="-1" y="65"/>
                  </a:moveTo>
                  <a:cubicBezTo>
                    <a:pt x="559" y="21"/>
                    <a:pt x="1120" y="-1"/>
                    <a:pt x="1682" y="0"/>
                  </a:cubicBezTo>
                  <a:cubicBezTo>
                    <a:pt x="13611" y="0"/>
                    <a:pt x="23282" y="9670"/>
                    <a:pt x="23282" y="21600"/>
                  </a:cubicBezTo>
                  <a:lnTo>
                    <a:pt x="1682" y="21600"/>
                  </a:lnTo>
                  <a:lnTo>
                    <a:pt x="-1" y="65"/>
                  </a:lnTo>
                  <a:close/>
                </a:path>
              </a:pathLst>
            </a:custGeom>
            <a:noFill/>
            <a:ln w="9525">
              <a:solidFill>
                <a:srgbClr val="800080"/>
              </a:solidFill>
              <a:round/>
              <a:headEnd/>
              <a:tailEnd/>
            </a:ln>
            <a:extLst>
              <a:ext uri="{909E8E84-426E-40DD-AFC4-6F175D3DCCD1}">
                <a14:hiddenFill xmlns:a14="http://schemas.microsoft.com/office/drawing/2010/main">
                  <a:solidFill>
                    <a:srgbClr val="00CC99"/>
                  </a:solidFill>
                </a14:hiddenFill>
              </a:ext>
            </a:extLst>
          </p:spPr>
          <p:txBody>
            <a:bodyPr anchor="ctr"/>
            <a:lstStyle/>
            <a:p>
              <a:endParaRPr lang="nl-BE"/>
            </a:p>
          </p:txBody>
        </p:sp>
        <p:grpSp>
          <p:nvGrpSpPr>
            <p:cNvPr id="317" name="Group 123"/>
            <p:cNvGrpSpPr>
              <a:grpSpLocks noChangeAspect="1"/>
            </p:cNvGrpSpPr>
            <p:nvPr/>
          </p:nvGrpSpPr>
          <p:grpSpPr bwMode="auto">
            <a:xfrm>
              <a:off x="9492" y="8713"/>
              <a:ext cx="456" cy="118"/>
              <a:chOff x="2390" y="2288"/>
              <a:chExt cx="236" cy="60"/>
            </a:xfrm>
          </p:grpSpPr>
          <p:sp>
            <p:nvSpPr>
              <p:cNvPr id="424" name="Rectangle 124"/>
              <p:cNvSpPr>
                <a:spLocks noChangeAspect="1" noChangeArrowheads="1"/>
              </p:cNvSpPr>
              <p:nvPr/>
            </p:nvSpPr>
            <p:spPr bwMode="auto">
              <a:xfrm>
                <a:off x="2458" y="2292"/>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25" name="Rectangle 125"/>
              <p:cNvSpPr>
                <a:spLocks noChangeAspect="1" noChangeArrowheads="1"/>
              </p:cNvSpPr>
              <p:nvPr/>
            </p:nvSpPr>
            <p:spPr bwMode="auto">
              <a:xfrm>
                <a:off x="252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26" name="Rectangle 126"/>
              <p:cNvSpPr>
                <a:spLocks noChangeAspect="1" noChangeArrowheads="1"/>
              </p:cNvSpPr>
              <p:nvPr/>
            </p:nvSpPr>
            <p:spPr bwMode="auto">
              <a:xfrm>
                <a:off x="259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27" name="Rectangle 127"/>
              <p:cNvSpPr>
                <a:spLocks noChangeAspect="1" noChangeArrowheads="1"/>
              </p:cNvSpPr>
              <p:nvPr/>
            </p:nvSpPr>
            <p:spPr bwMode="auto">
              <a:xfrm>
                <a:off x="2390"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nvGrpSpPr>
            <p:cNvPr id="318" name="Group 128"/>
            <p:cNvGrpSpPr>
              <a:grpSpLocks noChangeAspect="1"/>
            </p:cNvGrpSpPr>
            <p:nvPr/>
          </p:nvGrpSpPr>
          <p:grpSpPr bwMode="auto">
            <a:xfrm>
              <a:off x="9368" y="8958"/>
              <a:ext cx="456" cy="118"/>
              <a:chOff x="2390" y="2288"/>
              <a:chExt cx="236" cy="60"/>
            </a:xfrm>
          </p:grpSpPr>
          <p:sp>
            <p:nvSpPr>
              <p:cNvPr id="420" name="Rectangle 129"/>
              <p:cNvSpPr>
                <a:spLocks noChangeAspect="1" noChangeArrowheads="1"/>
              </p:cNvSpPr>
              <p:nvPr/>
            </p:nvSpPr>
            <p:spPr bwMode="auto">
              <a:xfrm>
                <a:off x="2458" y="2292"/>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21" name="Rectangle 130"/>
              <p:cNvSpPr>
                <a:spLocks noChangeAspect="1" noChangeArrowheads="1"/>
              </p:cNvSpPr>
              <p:nvPr/>
            </p:nvSpPr>
            <p:spPr bwMode="auto">
              <a:xfrm>
                <a:off x="252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22" name="Rectangle 131"/>
              <p:cNvSpPr>
                <a:spLocks noChangeAspect="1" noChangeArrowheads="1"/>
              </p:cNvSpPr>
              <p:nvPr/>
            </p:nvSpPr>
            <p:spPr bwMode="auto">
              <a:xfrm>
                <a:off x="2592"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23" name="Rectangle 132"/>
              <p:cNvSpPr>
                <a:spLocks noChangeAspect="1" noChangeArrowheads="1"/>
              </p:cNvSpPr>
              <p:nvPr/>
            </p:nvSpPr>
            <p:spPr bwMode="auto">
              <a:xfrm>
                <a:off x="2390" y="2288"/>
                <a:ext cx="34"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sp>
          <p:nvSpPr>
            <p:cNvPr id="319" name="Line 133"/>
            <p:cNvSpPr>
              <a:spLocks noChangeAspect="1" noChangeShapeType="1"/>
            </p:cNvSpPr>
            <p:nvPr/>
          </p:nvSpPr>
          <p:spPr bwMode="auto">
            <a:xfrm flipH="1">
              <a:off x="7772" y="8194"/>
              <a:ext cx="169" cy="190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0" name="Line 134"/>
            <p:cNvSpPr>
              <a:spLocks noChangeAspect="1" noChangeShapeType="1"/>
            </p:cNvSpPr>
            <p:nvPr/>
          </p:nvSpPr>
          <p:spPr bwMode="auto">
            <a:xfrm>
              <a:off x="8009" y="8194"/>
              <a:ext cx="171" cy="190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1" name="Line 135"/>
            <p:cNvSpPr>
              <a:spLocks noChangeAspect="1" noChangeShapeType="1"/>
            </p:cNvSpPr>
            <p:nvPr/>
          </p:nvSpPr>
          <p:spPr bwMode="auto">
            <a:xfrm>
              <a:off x="7670" y="10098"/>
              <a:ext cx="64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2" name="Line 136"/>
            <p:cNvSpPr>
              <a:spLocks noChangeAspect="1" noChangeShapeType="1"/>
            </p:cNvSpPr>
            <p:nvPr/>
          </p:nvSpPr>
          <p:spPr bwMode="auto">
            <a:xfrm flipV="1">
              <a:off x="7798" y="9820"/>
              <a:ext cx="35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3" name="Line 137"/>
            <p:cNvSpPr>
              <a:spLocks noChangeAspect="1" noChangeShapeType="1"/>
            </p:cNvSpPr>
            <p:nvPr/>
          </p:nvSpPr>
          <p:spPr bwMode="auto">
            <a:xfrm flipV="1">
              <a:off x="7828" y="9507"/>
              <a:ext cx="297"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4" name="Line 138"/>
            <p:cNvSpPr>
              <a:spLocks noChangeAspect="1" noChangeShapeType="1"/>
            </p:cNvSpPr>
            <p:nvPr/>
          </p:nvSpPr>
          <p:spPr bwMode="auto">
            <a:xfrm>
              <a:off x="7851" y="9196"/>
              <a:ext cx="244"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5" name="Line 139"/>
            <p:cNvSpPr>
              <a:spLocks noChangeAspect="1" noChangeShapeType="1"/>
            </p:cNvSpPr>
            <p:nvPr/>
          </p:nvSpPr>
          <p:spPr bwMode="auto">
            <a:xfrm>
              <a:off x="7880" y="8884"/>
              <a:ext cx="42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6" name="Line 140"/>
            <p:cNvSpPr>
              <a:spLocks noChangeAspect="1" noChangeShapeType="1"/>
            </p:cNvSpPr>
            <p:nvPr/>
          </p:nvSpPr>
          <p:spPr bwMode="auto">
            <a:xfrm>
              <a:off x="7708" y="8642"/>
              <a:ext cx="3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 name="Line 141"/>
            <p:cNvSpPr>
              <a:spLocks noChangeAspect="1" noChangeShapeType="1"/>
            </p:cNvSpPr>
            <p:nvPr/>
          </p:nvSpPr>
          <p:spPr bwMode="auto">
            <a:xfrm>
              <a:off x="7925" y="8403"/>
              <a:ext cx="24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8" name="Line 142"/>
            <p:cNvSpPr>
              <a:spLocks noChangeAspect="1" noChangeShapeType="1"/>
            </p:cNvSpPr>
            <p:nvPr/>
          </p:nvSpPr>
          <p:spPr bwMode="auto">
            <a:xfrm>
              <a:off x="7941" y="8194"/>
              <a:ext cx="6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9" name="Line 143"/>
            <p:cNvSpPr>
              <a:spLocks noChangeAspect="1" noChangeShapeType="1"/>
            </p:cNvSpPr>
            <p:nvPr/>
          </p:nvSpPr>
          <p:spPr bwMode="auto">
            <a:xfrm flipV="1">
              <a:off x="7775" y="9822"/>
              <a:ext cx="376" cy="2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0" name="Line 144"/>
            <p:cNvSpPr>
              <a:spLocks noChangeAspect="1" noChangeShapeType="1"/>
            </p:cNvSpPr>
            <p:nvPr/>
          </p:nvSpPr>
          <p:spPr bwMode="auto">
            <a:xfrm flipV="1">
              <a:off x="7798" y="9511"/>
              <a:ext cx="330" cy="31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1" name="Line 145"/>
            <p:cNvSpPr>
              <a:spLocks noChangeAspect="1" noChangeShapeType="1"/>
            </p:cNvSpPr>
            <p:nvPr/>
          </p:nvSpPr>
          <p:spPr bwMode="auto">
            <a:xfrm flipH="1" flipV="1">
              <a:off x="7799" y="9820"/>
              <a:ext cx="381" cy="2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2" name="Line 146"/>
            <p:cNvSpPr>
              <a:spLocks noChangeAspect="1" noChangeShapeType="1"/>
            </p:cNvSpPr>
            <p:nvPr/>
          </p:nvSpPr>
          <p:spPr bwMode="auto">
            <a:xfrm flipH="1" flipV="1">
              <a:off x="7829" y="9511"/>
              <a:ext cx="322" cy="30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3" name="Line 147"/>
            <p:cNvSpPr>
              <a:spLocks noChangeAspect="1" noChangeShapeType="1"/>
            </p:cNvSpPr>
            <p:nvPr/>
          </p:nvSpPr>
          <p:spPr bwMode="auto">
            <a:xfrm flipV="1">
              <a:off x="7823" y="9198"/>
              <a:ext cx="274" cy="30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4" name="Line 148"/>
            <p:cNvSpPr>
              <a:spLocks noChangeAspect="1" noChangeShapeType="1"/>
            </p:cNvSpPr>
            <p:nvPr/>
          </p:nvSpPr>
          <p:spPr bwMode="auto">
            <a:xfrm flipH="1" flipV="1">
              <a:off x="7855" y="9198"/>
              <a:ext cx="270" cy="3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5" name="Line 149"/>
            <p:cNvSpPr>
              <a:spLocks noChangeAspect="1" noChangeShapeType="1"/>
            </p:cNvSpPr>
            <p:nvPr/>
          </p:nvSpPr>
          <p:spPr bwMode="auto">
            <a:xfrm flipV="1">
              <a:off x="7855" y="8889"/>
              <a:ext cx="214" cy="30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6" name="Line 150"/>
            <p:cNvSpPr>
              <a:spLocks noChangeAspect="1" noChangeShapeType="1"/>
            </p:cNvSpPr>
            <p:nvPr/>
          </p:nvSpPr>
          <p:spPr bwMode="auto">
            <a:xfrm flipH="1" flipV="1">
              <a:off x="7883" y="8887"/>
              <a:ext cx="216" cy="3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 name="Line 151"/>
            <p:cNvSpPr>
              <a:spLocks noChangeAspect="1" noChangeShapeType="1"/>
            </p:cNvSpPr>
            <p:nvPr/>
          </p:nvSpPr>
          <p:spPr bwMode="auto">
            <a:xfrm flipV="1">
              <a:off x="7885" y="8644"/>
              <a:ext cx="163" cy="24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 name="Line 152"/>
            <p:cNvSpPr>
              <a:spLocks noChangeAspect="1" noChangeShapeType="1"/>
            </p:cNvSpPr>
            <p:nvPr/>
          </p:nvSpPr>
          <p:spPr bwMode="auto">
            <a:xfrm flipH="1" flipV="1">
              <a:off x="7902" y="8642"/>
              <a:ext cx="167" cy="24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9" name="Line 153"/>
            <p:cNvSpPr>
              <a:spLocks noChangeAspect="1" noChangeShapeType="1"/>
            </p:cNvSpPr>
            <p:nvPr/>
          </p:nvSpPr>
          <p:spPr bwMode="auto">
            <a:xfrm flipH="1" flipV="1">
              <a:off x="7923" y="8403"/>
              <a:ext cx="125" cy="2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40" name="Line 154"/>
            <p:cNvSpPr>
              <a:spLocks noChangeAspect="1" noChangeShapeType="1"/>
            </p:cNvSpPr>
            <p:nvPr/>
          </p:nvSpPr>
          <p:spPr bwMode="auto">
            <a:xfrm flipV="1">
              <a:off x="7902" y="8403"/>
              <a:ext cx="124" cy="23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41" name="Line 155"/>
            <p:cNvSpPr>
              <a:spLocks noChangeAspect="1" noChangeShapeType="1"/>
            </p:cNvSpPr>
            <p:nvPr/>
          </p:nvSpPr>
          <p:spPr bwMode="auto">
            <a:xfrm flipV="1">
              <a:off x="7925" y="8197"/>
              <a:ext cx="83" cy="20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42" name="Line 156"/>
            <p:cNvSpPr>
              <a:spLocks noChangeAspect="1" noChangeShapeType="1"/>
            </p:cNvSpPr>
            <p:nvPr/>
          </p:nvSpPr>
          <p:spPr bwMode="auto">
            <a:xfrm flipH="1" flipV="1">
              <a:off x="7941" y="8194"/>
              <a:ext cx="83" cy="20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43" name="Line 157"/>
            <p:cNvSpPr>
              <a:spLocks noChangeAspect="1" noChangeShapeType="1"/>
            </p:cNvSpPr>
            <p:nvPr/>
          </p:nvSpPr>
          <p:spPr bwMode="auto">
            <a:xfrm flipH="1" flipV="1">
              <a:off x="8016" y="8300"/>
              <a:ext cx="150" cy="9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44" name="Line 158"/>
            <p:cNvSpPr>
              <a:spLocks noChangeAspect="1" noChangeShapeType="1"/>
            </p:cNvSpPr>
            <p:nvPr/>
          </p:nvSpPr>
          <p:spPr bwMode="auto">
            <a:xfrm flipV="1">
              <a:off x="7710" y="8506"/>
              <a:ext cx="201" cy="13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45" name="Line 159"/>
            <p:cNvSpPr>
              <a:spLocks noChangeAspect="1" noChangeShapeType="1"/>
            </p:cNvSpPr>
            <p:nvPr/>
          </p:nvSpPr>
          <p:spPr bwMode="auto">
            <a:xfrm flipH="1" flipV="1">
              <a:off x="8058" y="8754"/>
              <a:ext cx="250" cy="12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grpSp>
          <p:nvGrpSpPr>
            <p:cNvPr id="346" name="Group 160"/>
            <p:cNvGrpSpPr>
              <a:grpSpLocks noChangeAspect="1"/>
            </p:cNvGrpSpPr>
            <p:nvPr/>
          </p:nvGrpSpPr>
          <p:grpSpPr bwMode="auto">
            <a:xfrm flipV="1">
              <a:off x="8287" y="8908"/>
              <a:ext cx="32" cy="71"/>
              <a:chOff x="2352" y="1416"/>
              <a:chExt cx="44" cy="98"/>
            </a:xfrm>
          </p:grpSpPr>
          <p:sp>
            <p:nvSpPr>
              <p:cNvPr id="415" name="Oval 161"/>
              <p:cNvSpPr>
                <a:spLocks noChangeAspect="1" noChangeArrowheads="1"/>
              </p:cNvSpPr>
              <p:nvPr/>
            </p:nvSpPr>
            <p:spPr bwMode="auto">
              <a:xfrm>
                <a:off x="2352" y="1416"/>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16" name="Oval 162"/>
              <p:cNvSpPr>
                <a:spLocks noChangeAspect="1" noChangeArrowheads="1"/>
              </p:cNvSpPr>
              <p:nvPr/>
            </p:nvSpPr>
            <p:spPr bwMode="auto">
              <a:xfrm>
                <a:off x="2352" y="1431"/>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17" name="Oval 163"/>
              <p:cNvSpPr>
                <a:spLocks noChangeAspect="1" noChangeArrowheads="1"/>
              </p:cNvSpPr>
              <p:nvPr/>
            </p:nvSpPr>
            <p:spPr bwMode="auto">
              <a:xfrm>
                <a:off x="2352" y="1449"/>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18" name="Oval 164"/>
              <p:cNvSpPr>
                <a:spLocks noChangeAspect="1" noChangeArrowheads="1"/>
              </p:cNvSpPr>
              <p:nvPr/>
            </p:nvSpPr>
            <p:spPr bwMode="auto">
              <a:xfrm>
                <a:off x="2352" y="1464"/>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19" name="Oval 165"/>
              <p:cNvSpPr>
                <a:spLocks noChangeAspect="1" noChangeArrowheads="1"/>
              </p:cNvSpPr>
              <p:nvPr/>
            </p:nvSpPr>
            <p:spPr bwMode="auto">
              <a:xfrm>
                <a:off x="2352" y="1482"/>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sp>
          <p:nvSpPr>
            <p:cNvPr id="347" name="Line 166"/>
            <p:cNvSpPr>
              <a:spLocks noChangeAspect="1" noChangeShapeType="1"/>
            </p:cNvSpPr>
            <p:nvPr/>
          </p:nvSpPr>
          <p:spPr bwMode="auto">
            <a:xfrm>
              <a:off x="8304" y="8882"/>
              <a:ext cx="0" cy="37"/>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nl-BE"/>
            </a:p>
          </p:txBody>
        </p:sp>
        <p:grpSp>
          <p:nvGrpSpPr>
            <p:cNvPr id="348" name="Group 167"/>
            <p:cNvGrpSpPr>
              <a:grpSpLocks noChangeAspect="1"/>
            </p:cNvGrpSpPr>
            <p:nvPr/>
          </p:nvGrpSpPr>
          <p:grpSpPr bwMode="auto">
            <a:xfrm>
              <a:off x="7693" y="8642"/>
              <a:ext cx="32" cy="95"/>
              <a:chOff x="1182" y="1572"/>
              <a:chExt cx="44" cy="131"/>
            </a:xfrm>
          </p:grpSpPr>
          <p:grpSp>
            <p:nvGrpSpPr>
              <p:cNvPr id="408" name="Group 168"/>
              <p:cNvGrpSpPr>
                <a:grpSpLocks noChangeAspect="1"/>
              </p:cNvGrpSpPr>
              <p:nvPr/>
            </p:nvGrpSpPr>
            <p:grpSpPr bwMode="auto">
              <a:xfrm flipV="1">
                <a:off x="1182" y="1605"/>
                <a:ext cx="44" cy="98"/>
                <a:chOff x="2352" y="1416"/>
                <a:chExt cx="44" cy="98"/>
              </a:xfrm>
            </p:grpSpPr>
            <p:sp>
              <p:nvSpPr>
                <p:cNvPr id="410" name="Oval 169"/>
                <p:cNvSpPr>
                  <a:spLocks noChangeAspect="1" noChangeArrowheads="1"/>
                </p:cNvSpPr>
                <p:nvPr/>
              </p:nvSpPr>
              <p:spPr bwMode="auto">
                <a:xfrm>
                  <a:off x="2352" y="1416"/>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11" name="Oval 170"/>
                <p:cNvSpPr>
                  <a:spLocks noChangeAspect="1" noChangeArrowheads="1"/>
                </p:cNvSpPr>
                <p:nvPr/>
              </p:nvSpPr>
              <p:spPr bwMode="auto">
                <a:xfrm>
                  <a:off x="2352" y="1431"/>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12" name="Oval 171"/>
                <p:cNvSpPr>
                  <a:spLocks noChangeAspect="1" noChangeArrowheads="1"/>
                </p:cNvSpPr>
                <p:nvPr/>
              </p:nvSpPr>
              <p:spPr bwMode="auto">
                <a:xfrm>
                  <a:off x="2352" y="1449"/>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13" name="Oval 172"/>
                <p:cNvSpPr>
                  <a:spLocks noChangeAspect="1" noChangeArrowheads="1"/>
                </p:cNvSpPr>
                <p:nvPr/>
              </p:nvSpPr>
              <p:spPr bwMode="auto">
                <a:xfrm>
                  <a:off x="2352" y="1464"/>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14" name="Oval 173"/>
                <p:cNvSpPr>
                  <a:spLocks noChangeAspect="1" noChangeArrowheads="1"/>
                </p:cNvSpPr>
                <p:nvPr/>
              </p:nvSpPr>
              <p:spPr bwMode="auto">
                <a:xfrm>
                  <a:off x="2352" y="1482"/>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sp>
            <p:nvSpPr>
              <p:cNvPr id="409" name="Line 174"/>
              <p:cNvSpPr>
                <a:spLocks noChangeAspect="1" noChangeShapeType="1"/>
              </p:cNvSpPr>
              <p:nvPr/>
            </p:nvSpPr>
            <p:spPr bwMode="auto">
              <a:xfrm>
                <a:off x="1204" y="1572"/>
                <a:ext cx="0" cy="52"/>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nl-BE"/>
              </a:p>
            </p:txBody>
          </p:sp>
        </p:grpSp>
        <p:grpSp>
          <p:nvGrpSpPr>
            <p:cNvPr id="349" name="Group 175"/>
            <p:cNvGrpSpPr>
              <a:grpSpLocks noChangeAspect="1"/>
            </p:cNvGrpSpPr>
            <p:nvPr/>
          </p:nvGrpSpPr>
          <p:grpSpPr bwMode="auto">
            <a:xfrm>
              <a:off x="8151" y="8403"/>
              <a:ext cx="31" cy="95"/>
              <a:chOff x="1833" y="1238"/>
              <a:chExt cx="44" cy="132"/>
            </a:xfrm>
          </p:grpSpPr>
          <p:grpSp>
            <p:nvGrpSpPr>
              <p:cNvPr id="401" name="Group 176"/>
              <p:cNvGrpSpPr>
                <a:grpSpLocks noChangeAspect="1"/>
              </p:cNvGrpSpPr>
              <p:nvPr/>
            </p:nvGrpSpPr>
            <p:grpSpPr bwMode="auto">
              <a:xfrm flipV="1">
                <a:off x="1833" y="1272"/>
                <a:ext cx="44" cy="98"/>
                <a:chOff x="2352" y="1416"/>
                <a:chExt cx="44" cy="98"/>
              </a:xfrm>
            </p:grpSpPr>
            <p:sp>
              <p:nvSpPr>
                <p:cNvPr id="403" name="Oval 177"/>
                <p:cNvSpPr>
                  <a:spLocks noChangeAspect="1" noChangeArrowheads="1"/>
                </p:cNvSpPr>
                <p:nvPr/>
              </p:nvSpPr>
              <p:spPr bwMode="auto">
                <a:xfrm>
                  <a:off x="2352" y="1416"/>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04" name="Oval 178"/>
                <p:cNvSpPr>
                  <a:spLocks noChangeAspect="1" noChangeArrowheads="1"/>
                </p:cNvSpPr>
                <p:nvPr/>
              </p:nvSpPr>
              <p:spPr bwMode="auto">
                <a:xfrm>
                  <a:off x="2352" y="1431"/>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05" name="Oval 179"/>
                <p:cNvSpPr>
                  <a:spLocks noChangeAspect="1" noChangeArrowheads="1"/>
                </p:cNvSpPr>
                <p:nvPr/>
              </p:nvSpPr>
              <p:spPr bwMode="auto">
                <a:xfrm>
                  <a:off x="2352" y="1445"/>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06" name="Oval 180"/>
                <p:cNvSpPr>
                  <a:spLocks noChangeAspect="1" noChangeArrowheads="1"/>
                </p:cNvSpPr>
                <p:nvPr/>
              </p:nvSpPr>
              <p:spPr bwMode="auto">
                <a:xfrm>
                  <a:off x="2352" y="1464"/>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07" name="Oval 181"/>
                <p:cNvSpPr>
                  <a:spLocks noChangeAspect="1" noChangeArrowheads="1"/>
                </p:cNvSpPr>
                <p:nvPr/>
              </p:nvSpPr>
              <p:spPr bwMode="auto">
                <a:xfrm>
                  <a:off x="2352" y="1482"/>
                  <a:ext cx="44" cy="32"/>
                </a:xfrm>
                <a:prstGeom prst="ellipse">
                  <a:avLst/>
                </a:prstGeom>
                <a:solidFill>
                  <a:srgbClr val="FFFFFF"/>
                </a:solidFill>
                <a:ln w="12700">
                  <a:solidFill>
                    <a:srgbClr val="008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sp>
            <p:nvSpPr>
              <p:cNvPr id="402" name="Line 182"/>
              <p:cNvSpPr>
                <a:spLocks noChangeAspect="1" noChangeShapeType="1"/>
              </p:cNvSpPr>
              <p:nvPr/>
            </p:nvSpPr>
            <p:spPr bwMode="auto">
              <a:xfrm>
                <a:off x="1856" y="1238"/>
                <a:ext cx="0" cy="52"/>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nl-BE"/>
              </a:p>
            </p:txBody>
          </p:sp>
        </p:grpSp>
        <p:sp>
          <p:nvSpPr>
            <p:cNvPr id="350" name="Line 183"/>
            <p:cNvSpPr>
              <a:spLocks noChangeAspect="1" noChangeShapeType="1"/>
            </p:cNvSpPr>
            <p:nvPr/>
          </p:nvSpPr>
          <p:spPr bwMode="auto">
            <a:xfrm>
              <a:off x="8167" y="8513"/>
              <a:ext cx="0" cy="20"/>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51" name="Line 184"/>
            <p:cNvSpPr>
              <a:spLocks noChangeAspect="1" noChangeShapeType="1"/>
            </p:cNvSpPr>
            <p:nvPr/>
          </p:nvSpPr>
          <p:spPr bwMode="auto">
            <a:xfrm>
              <a:off x="8304" y="8982"/>
              <a:ext cx="0" cy="21"/>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52" name="Line 185"/>
            <p:cNvSpPr>
              <a:spLocks noChangeAspect="1" noChangeShapeType="1"/>
            </p:cNvSpPr>
            <p:nvPr/>
          </p:nvSpPr>
          <p:spPr bwMode="auto">
            <a:xfrm>
              <a:off x="7708" y="8738"/>
              <a:ext cx="0" cy="21"/>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53" name="Line 186"/>
            <p:cNvSpPr>
              <a:spLocks noChangeAspect="1" noChangeShapeType="1"/>
            </p:cNvSpPr>
            <p:nvPr/>
          </p:nvSpPr>
          <p:spPr bwMode="auto">
            <a:xfrm flipV="1">
              <a:off x="7945" y="8146"/>
              <a:ext cx="32" cy="4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54" name="Line 187"/>
            <p:cNvSpPr>
              <a:spLocks noChangeAspect="1" noChangeShapeType="1"/>
            </p:cNvSpPr>
            <p:nvPr/>
          </p:nvSpPr>
          <p:spPr bwMode="auto">
            <a:xfrm flipH="1" flipV="1">
              <a:off x="7977" y="8146"/>
              <a:ext cx="31" cy="4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55" name="Line 188"/>
            <p:cNvSpPr>
              <a:spLocks noChangeAspect="1" noChangeShapeType="1"/>
            </p:cNvSpPr>
            <p:nvPr/>
          </p:nvSpPr>
          <p:spPr bwMode="auto">
            <a:xfrm>
              <a:off x="7977" y="8144"/>
              <a:ext cx="5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56" name="Line 189"/>
            <p:cNvSpPr>
              <a:spLocks noChangeAspect="1" noChangeShapeType="1"/>
            </p:cNvSpPr>
            <p:nvPr/>
          </p:nvSpPr>
          <p:spPr bwMode="auto">
            <a:xfrm>
              <a:off x="8033" y="8144"/>
              <a:ext cx="0" cy="1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57" name="Arc 190"/>
            <p:cNvSpPr>
              <a:spLocks noChangeAspect="1"/>
            </p:cNvSpPr>
            <p:nvPr/>
          </p:nvSpPr>
          <p:spPr bwMode="auto">
            <a:xfrm flipV="1">
              <a:off x="8035" y="7966"/>
              <a:ext cx="559" cy="326"/>
            </a:xfrm>
            <a:custGeom>
              <a:avLst/>
              <a:gdLst>
                <a:gd name="T0" fmla="*/ 0 w 19787"/>
                <a:gd name="T1" fmla="*/ 0 h 21600"/>
                <a:gd name="T2" fmla="*/ 0 w 19787"/>
                <a:gd name="T3" fmla="*/ 0 h 21600"/>
                <a:gd name="T4" fmla="*/ 0 w 19787"/>
                <a:gd name="T5" fmla="*/ 0 h 21600"/>
                <a:gd name="T6" fmla="*/ 0 60000 65536"/>
                <a:gd name="T7" fmla="*/ 0 60000 65536"/>
                <a:gd name="T8" fmla="*/ 0 60000 65536"/>
              </a:gdLst>
              <a:ahLst/>
              <a:cxnLst>
                <a:cxn ang="T6">
                  <a:pos x="T0" y="T1"/>
                </a:cxn>
                <a:cxn ang="T7">
                  <a:pos x="T2" y="T3"/>
                </a:cxn>
                <a:cxn ang="T8">
                  <a:pos x="T4" y="T5"/>
                </a:cxn>
              </a:cxnLst>
              <a:rect l="0" t="0" r="r" b="b"/>
              <a:pathLst>
                <a:path w="19787" h="21600" fill="none" extrusionOk="0">
                  <a:moveTo>
                    <a:pt x="0" y="9048"/>
                  </a:moveTo>
                  <a:cubicBezTo>
                    <a:pt x="4054" y="3370"/>
                    <a:pt x="10601" y="-1"/>
                    <a:pt x="17579" y="0"/>
                  </a:cubicBezTo>
                  <a:cubicBezTo>
                    <a:pt x="18316" y="0"/>
                    <a:pt x="19053" y="37"/>
                    <a:pt x="19786" y="113"/>
                  </a:cubicBezTo>
                </a:path>
                <a:path w="19787" h="21600" stroke="0" extrusionOk="0">
                  <a:moveTo>
                    <a:pt x="0" y="9048"/>
                  </a:moveTo>
                  <a:cubicBezTo>
                    <a:pt x="4054" y="3370"/>
                    <a:pt x="10601" y="-1"/>
                    <a:pt x="17579" y="0"/>
                  </a:cubicBezTo>
                  <a:cubicBezTo>
                    <a:pt x="18316" y="0"/>
                    <a:pt x="19053" y="37"/>
                    <a:pt x="19786" y="113"/>
                  </a:cubicBezTo>
                  <a:lnTo>
                    <a:pt x="17579" y="21600"/>
                  </a:lnTo>
                  <a:lnTo>
                    <a:pt x="0" y="9048"/>
                  </a:lnTo>
                  <a:close/>
                </a:path>
              </a:pathLst>
            </a:custGeom>
            <a:noFill/>
            <a:ln w="12700">
              <a:solidFill>
                <a:srgbClr val="000000"/>
              </a:solidFill>
              <a:round/>
              <a:headEnd/>
              <a:tailEnd/>
            </a:ln>
            <a:extLst>
              <a:ext uri="{909E8E84-426E-40DD-AFC4-6F175D3DCCD1}">
                <a14:hiddenFill xmlns:a14="http://schemas.microsoft.com/office/drawing/2010/main">
                  <a:solidFill>
                    <a:srgbClr val="00CC99"/>
                  </a:solidFill>
                </a14:hiddenFill>
              </a:ext>
            </a:extLst>
          </p:spPr>
          <p:txBody>
            <a:bodyPr anchor="ctr"/>
            <a:lstStyle/>
            <a:p>
              <a:endParaRPr lang="nl-BE"/>
            </a:p>
          </p:txBody>
        </p:sp>
        <p:sp>
          <p:nvSpPr>
            <p:cNvPr id="358" name="Arc 191"/>
            <p:cNvSpPr>
              <a:spLocks noChangeAspect="1"/>
            </p:cNvSpPr>
            <p:nvPr/>
          </p:nvSpPr>
          <p:spPr bwMode="auto">
            <a:xfrm flipV="1">
              <a:off x="7496" y="7867"/>
              <a:ext cx="537" cy="326"/>
            </a:xfrm>
            <a:custGeom>
              <a:avLst/>
              <a:gdLst>
                <a:gd name="T0" fmla="*/ 0 w 19038"/>
                <a:gd name="T1" fmla="*/ 0 h 21600"/>
                <a:gd name="T2" fmla="*/ 0 w 19038"/>
                <a:gd name="T3" fmla="*/ 0 h 21600"/>
                <a:gd name="T4" fmla="*/ 0 w 19038"/>
                <a:gd name="T5" fmla="*/ 0 h 21600"/>
                <a:gd name="T6" fmla="*/ 0 60000 65536"/>
                <a:gd name="T7" fmla="*/ 0 60000 65536"/>
                <a:gd name="T8" fmla="*/ 0 60000 65536"/>
              </a:gdLst>
              <a:ahLst/>
              <a:cxnLst>
                <a:cxn ang="T6">
                  <a:pos x="T0" y="T1"/>
                </a:cxn>
                <a:cxn ang="T7">
                  <a:pos x="T2" y="T3"/>
                </a:cxn>
                <a:cxn ang="T8">
                  <a:pos x="T4" y="T5"/>
                </a:cxn>
              </a:cxnLst>
              <a:rect l="0" t="0" r="r" b="b"/>
              <a:pathLst>
                <a:path w="19038" h="21600" fill="none" extrusionOk="0">
                  <a:moveTo>
                    <a:pt x="-1" y="1832"/>
                  </a:moveTo>
                  <a:cubicBezTo>
                    <a:pt x="2743" y="624"/>
                    <a:pt x="5708" y="-1"/>
                    <a:pt x="8707" y="0"/>
                  </a:cubicBezTo>
                  <a:cubicBezTo>
                    <a:pt x="12316" y="0"/>
                    <a:pt x="15868" y="904"/>
                    <a:pt x="19038" y="2630"/>
                  </a:cubicBezTo>
                </a:path>
                <a:path w="19038" h="21600" stroke="0" extrusionOk="0">
                  <a:moveTo>
                    <a:pt x="-1" y="1832"/>
                  </a:moveTo>
                  <a:cubicBezTo>
                    <a:pt x="2743" y="624"/>
                    <a:pt x="5708" y="-1"/>
                    <a:pt x="8707" y="0"/>
                  </a:cubicBezTo>
                  <a:cubicBezTo>
                    <a:pt x="12316" y="0"/>
                    <a:pt x="15868" y="904"/>
                    <a:pt x="19038" y="2630"/>
                  </a:cubicBezTo>
                  <a:lnTo>
                    <a:pt x="8707" y="21600"/>
                  </a:lnTo>
                  <a:lnTo>
                    <a:pt x="-1" y="1832"/>
                  </a:lnTo>
                  <a:close/>
                </a:path>
              </a:pathLst>
            </a:custGeom>
            <a:noFill/>
            <a:ln w="12700">
              <a:solidFill>
                <a:srgbClr val="000000"/>
              </a:solidFill>
              <a:round/>
              <a:headEnd/>
              <a:tailEnd/>
            </a:ln>
            <a:extLst>
              <a:ext uri="{909E8E84-426E-40DD-AFC4-6F175D3DCCD1}">
                <a14:hiddenFill xmlns:a14="http://schemas.microsoft.com/office/drawing/2010/main">
                  <a:solidFill>
                    <a:srgbClr val="00CC99"/>
                  </a:solidFill>
                </a14:hiddenFill>
              </a:ext>
            </a:extLst>
          </p:spPr>
          <p:txBody>
            <a:bodyPr anchor="ctr"/>
            <a:lstStyle/>
            <a:p>
              <a:endParaRPr lang="nl-BE"/>
            </a:p>
          </p:txBody>
        </p:sp>
        <p:sp>
          <p:nvSpPr>
            <p:cNvPr id="359" name="Line 203"/>
            <p:cNvSpPr>
              <a:spLocks noChangeAspect="1" noChangeShapeType="1"/>
            </p:cNvSpPr>
            <p:nvPr/>
          </p:nvSpPr>
          <p:spPr bwMode="auto">
            <a:xfrm flipV="1">
              <a:off x="4634" y="8222"/>
              <a:ext cx="924" cy="7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60" name="Line 204"/>
            <p:cNvSpPr>
              <a:spLocks noChangeAspect="1" noChangeShapeType="1"/>
            </p:cNvSpPr>
            <p:nvPr/>
          </p:nvSpPr>
          <p:spPr bwMode="auto">
            <a:xfrm flipH="1" flipV="1">
              <a:off x="4539" y="8725"/>
              <a:ext cx="587" cy="24"/>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61" name="Line 205"/>
            <p:cNvSpPr>
              <a:spLocks noChangeAspect="1" noChangeShapeType="1"/>
            </p:cNvSpPr>
            <p:nvPr/>
          </p:nvSpPr>
          <p:spPr bwMode="auto">
            <a:xfrm flipH="1" flipV="1">
              <a:off x="4316" y="8922"/>
              <a:ext cx="587" cy="24"/>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grpSp>
          <p:nvGrpSpPr>
            <p:cNvPr id="362" name="Group 206"/>
            <p:cNvGrpSpPr>
              <a:grpSpLocks noChangeAspect="1"/>
            </p:cNvGrpSpPr>
            <p:nvPr/>
          </p:nvGrpSpPr>
          <p:grpSpPr bwMode="auto">
            <a:xfrm>
              <a:off x="4318" y="8516"/>
              <a:ext cx="585" cy="605"/>
              <a:chOff x="1013" y="1914"/>
              <a:chExt cx="303" cy="307"/>
            </a:xfrm>
          </p:grpSpPr>
          <p:grpSp>
            <p:nvGrpSpPr>
              <p:cNvPr id="383" name="Group 207"/>
              <p:cNvGrpSpPr>
                <a:grpSpLocks noChangeAspect="1"/>
              </p:cNvGrpSpPr>
              <p:nvPr/>
            </p:nvGrpSpPr>
            <p:grpSpPr bwMode="auto">
              <a:xfrm flipH="1">
                <a:off x="1235" y="1914"/>
                <a:ext cx="81" cy="113"/>
                <a:chOff x="1853" y="1826"/>
                <a:chExt cx="211" cy="290"/>
              </a:xfrm>
            </p:grpSpPr>
            <p:sp>
              <p:nvSpPr>
                <p:cNvPr id="396" name="Arc 208"/>
                <p:cNvSpPr>
                  <a:spLocks noChangeAspect="1"/>
                </p:cNvSpPr>
                <p:nvPr/>
              </p:nvSpPr>
              <p:spPr bwMode="auto">
                <a:xfrm rot="10800000">
                  <a:off x="1899" y="1860"/>
                  <a:ext cx="129" cy="234"/>
                </a:xfrm>
                <a:custGeom>
                  <a:avLst/>
                  <a:gdLst>
                    <a:gd name="T0" fmla="*/ 0 w 25647"/>
                    <a:gd name="T1" fmla="*/ 0 h 36201"/>
                    <a:gd name="T2" fmla="*/ 0 w 25647"/>
                    <a:gd name="T3" fmla="*/ 0 h 36201"/>
                    <a:gd name="T4" fmla="*/ 0 w 25647"/>
                    <a:gd name="T5" fmla="*/ 0 h 36201"/>
                    <a:gd name="T6" fmla="*/ 0 60000 65536"/>
                    <a:gd name="T7" fmla="*/ 0 60000 65536"/>
                    <a:gd name="T8" fmla="*/ 0 60000 65536"/>
                  </a:gdLst>
                  <a:ahLst/>
                  <a:cxnLst>
                    <a:cxn ang="T6">
                      <a:pos x="T0" y="T1"/>
                    </a:cxn>
                    <a:cxn ang="T7">
                      <a:pos x="T2" y="T3"/>
                    </a:cxn>
                    <a:cxn ang="T8">
                      <a:pos x="T4" y="T5"/>
                    </a:cxn>
                  </a:cxnLst>
                  <a:rect l="0" t="0" r="r" b="b"/>
                  <a:pathLst>
                    <a:path w="25647" h="36201" fill="none" extrusionOk="0">
                      <a:moveTo>
                        <a:pt x="0" y="382"/>
                      </a:moveTo>
                      <a:cubicBezTo>
                        <a:pt x="1334" y="128"/>
                        <a:pt x="2689" y="-1"/>
                        <a:pt x="4047" y="0"/>
                      </a:cubicBezTo>
                      <a:cubicBezTo>
                        <a:pt x="15976" y="0"/>
                        <a:pt x="25647" y="9670"/>
                        <a:pt x="25647" y="21600"/>
                      </a:cubicBezTo>
                      <a:cubicBezTo>
                        <a:pt x="25647" y="27006"/>
                        <a:pt x="23619" y="32216"/>
                        <a:pt x="19964" y="36201"/>
                      </a:cubicBezTo>
                    </a:path>
                    <a:path w="25647" h="36201" stroke="0" extrusionOk="0">
                      <a:moveTo>
                        <a:pt x="0" y="382"/>
                      </a:moveTo>
                      <a:cubicBezTo>
                        <a:pt x="1334" y="128"/>
                        <a:pt x="2689" y="-1"/>
                        <a:pt x="4047" y="0"/>
                      </a:cubicBezTo>
                      <a:cubicBezTo>
                        <a:pt x="15976" y="0"/>
                        <a:pt x="25647" y="9670"/>
                        <a:pt x="25647" y="21600"/>
                      </a:cubicBezTo>
                      <a:cubicBezTo>
                        <a:pt x="25647" y="27006"/>
                        <a:pt x="23619" y="32216"/>
                        <a:pt x="19964" y="36201"/>
                      </a:cubicBezTo>
                      <a:lnTo>
                        <a:pt x="4047" y="21600"/>
                      </a:lnTo>
                      <a:lnTo>
                        <a:pt x="0" y="382"/>
                      </a:lnTo>
                      <a:close/>
                    </a:path>
                  </a:pathLst>
                </a:custGeom>
                <a:noFill/>
                <a:ln w="19050">
                  <a:solidFill>
                    <a:srgbClr val="FF0000"/>
                  </a:solidFill>
                  <a:round/>
                  <a:headEnd/>
                  <a:tailEnd/>
                </a:ln>
                <a:extLst>
                  <a:ext uri="{909E8E84-426E-40DD-AFC4-6F175D3DCCD1}">
                    <a14:hiddenFill xmlns:a14="http://schemas.microsoft.com/office/drawing/2010/main">
                      <a:solidFill>
                        <a:srgbClr val="00CC99"/>
                      </a:solidFill>
                    </a14:hiddenFill>
                  </a:ext>
                </a:extLst>
              </p:spPr>
              <p:txBody>
                <a:bodyPr anchor="ctr"/>
                <a:lstStyle/>
                <a:p>
                  <a:endParaRPr lang="nl-BE"/>
                </a:p>
              </p:txBody>
            </p:sp>
            <p:sp>
              <p:nvSpPr>
                <p:cNvPr id="397" name="Line 209"/>
                <p:cNvSpPr>
                  <a:spLocks noChangeAspect="1" noChangeShapeType="1"/>
                </p:cNvSpPr>
                <p:nvPr/>
              </p:nvSpPr>
              <p:spPr bwMode="auto">
                <a:xfrm rot="8088967">
                  <a:off x="1867" y="2017"/>
                  <a:ext cx="52" cy="8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98" name="Line 210"/>
                <p:cNvSpPr>
                  <a:spLocks noChangeAspect="1" noChangeShapeType="1"/>
                </p:cNvSpPr>
                <p:nvPr/>
              </p:nvSpPr>
              <p:spPr bwMode="auto">
                <a:xfrm rot="8088967" flipH="1">
                  <a:off x="1830" y="2009"/>
                  <a:ext cx="86" cy="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99" name="Oval 211"/>
                <p:cNvSpPr>
                  <a:spLocks noChangeAspect="1" noChangeArrowheads="1"/>
                </p:cNvSpPr>
                <p:nvPr/>
              </p:nvSpPr>
              <p:spPr bwMode="auto">
                <a:xfrm>
                  <a:off x="2008" y="2060"/>
                  <a:ext cx="56" cy="56"/>
                </a:xfrm>
                <a:prstGeom prst="ellipse">
                  <a:avLst/>
                </a:prstGeom>
                <a:solidFill>
                  <a:srgbClr val="FF0000"/>
                </a:solidFill>
                <a:ln w="9525">
                  <a:solidFill>
                    <a:srgbClr val="FF0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400" name="Oval 212"/>
                <p:cNvSpPr>
                  <a:spLocks noChangeAspect="1" noChangeArrowheads="1"/>
                </p:cNvSpPr>
                <p:nvPr/>
              </p:nvSpPr>
              <p:spPr bwMode="auto">
                <a:xfrm>
                  <a:off x="1898" y="1826"/>
                  <a:ext cx="56" cy="56"/>
                </a:xfrm>
                <a:prstGeom prst="ellipse">
                  <a:avLst/>
                </a:prstGeom>
                <a:solidFill>
                  <a:srgbClr val="FF0000"/>
                </a:solidFill>
                <a:ln w="9525">
                  <a:solidFill>
                    <a:srgbClr val="FF0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nvGrpSpPr>
              <p:cNvPr id="384" name="Group 213"/>
              <p:cNvGrpSpPr>
                <a:grpSpLocks noChangeAspect="1"/>
              </p:cNvGrpSpPr>
              <p:nvPr/>
            </p:nvGrpSpPr>
            <p:grpSpPr bwMode="auto">
              <a:xfrm flipH="1">
                <a:off x="1127" y="2010"/>
                <a:ext cx="81" cy="113"/>
                <a:chOff x="1853" y="1826"/>
                <a:chExt cx="211" cy="290"/>
              </a:xfrm>
            </p:grpSpPr>
            <p:sp>
              <p:nvSpPr>
                <p:cNvPr id="391" name="Arc 214"/>
                <p:cNvSpPr>
                  <a:spLocks noChangeAspect="1"/>
                </p:cNvSpPr>
                <p:nvPr/>
              </p:nvSpPr>
              <p:spPr bwMode="auto">
                <a:xfrm rot="10800000">
                  <a:off x="1899" y="1860"/>
                  <a:ext cx="129" cy="234"/>
                </a:xfrm>
                <a:custGeom>
                  <a:avLst/>
                  <a:gdLst>
                    <a:gd name="T0" fmla="*/ 0 w 25647"/>
                    <a:gd name="T1" fmla="*/ 0 h 36201"/>
                    <a:gd name="T2" fmla="*/ 0 w 25647"/>
                    <a:gd name="T3" fmla="*/ 0 h 36201"/>
                    <a:gd name="T4" fmla="*/ 0 w 25647"/>
                    <a:gd name="T5" fmla="*/ 0 h 36201"/>
                    <a:gd name="T6" fmla="*/ 0 60000 65536"/>
                    <a:gd name="T7" fmla="*/ 0 60000 65536"/>
                    <a:gd name="T8" fmla="*/ 0 60000 65536"/>
                  </a:gdLst>
                  <a:ahLst/>
                  <a:cxnLst>
                    <a:cxn ang="T6">
                      <a:pos x="T0" y="T1"/>
                    </a:cxn>
                    <a:cxn ang="T7">
                      <a:pos x="T2" y="T3"/>
                    </a:cxn>
                    <a:cxn ang="T8">
                      <a:pos x="T4" y="T5"/>
                    </a:cxn>
                  </a:cxnLst>
                  <a:rect l="0" t="0" r="r" b="b"/>
                  <a:pathLst>
                    <a:path w="25647" h="36201" fill="none" extrusionOk="0">
                      <a:moveTo>
                        <a:pt x="0" y="382"/>
                      </a:moveTo>
                      <a:cubicBezTo>
                        <a:pt x="1334" y="128"/>
                        <a:pt x="2689" y="-1"/>
                        <a:pt x="4047" y="0"/>
                      </a:cubicBezTo>
                      <a:cubicBezTo>
                        <a:pt x="15976" y="0"/>
                        <a:pt x="25647" y="9670"/>
                        <a:pt x="25647" y="21600"/>
                      </a:cubicBezTo>
                      <a:cubicBezTo>
                        <a:pt x="25647" y="27006"/>
                        <a:pt x="23619" y="32216"/>
                        <a:pt x="19964" y="36201"/>
                      </a:cubicBezTo>
                    </a:path>
                    <a:path w="25647" h="36201" stroke="0" extrusionOk="0">
                      <a:moveTo>
                        <a:pt x="0" y="382"/>
                      </a:moveTo>
                      <a:cubicBezTo>
                        <a:pt x="1334" y="128"/>
                        <a:pt x="2689" y="-1"/>
                        <a:pt x="4047" y="0"/>
                      </a:cubicBezTo>
                      <a:cubicBezTo>
                        <a:pt x="15976" y="0"/>
                        <a:pt x="25647" y="9670"/>
                        <a:pt x="25647" y="21600"/>
                      </a:cubicBezTo>
                      <a:cubicBezTo>
                        <a:pt x="25647" y="27006"/>
                        <a:pt x="23619" y="32216"/>
                        <a:pt x="19964" y="36201"/>
                      </a:cubicBezTo>
                      <a:lnTo>
                        <a:pt x="4047" y="21600"/>
                      </a:lnTo>
                      <a:lnTo>
                        <a:pt x="0" y="382"/>
                      </a:lnTo>
                      <a:close/>
                    </a:path>
                  </a:pathLst>
                </a:custGeom>
                <a:noFill/>
                <a:ln w="19050">
                  <a:solidFill>
                    <a:srgbClr val="FF0000"/>
                  </a:solidFill>
                  <a:round/>
                  <a:headEnd/>
                  <a:tailEnd/>
                </a:ln>
                <a:extLst>
                  <a:ext uri="{909E8E84-426E-40DD-AFC4-6F175D3DCCD1}">
                    <a14:hiddenFill xmlns:a14="http://schemas.microsoft.com/office/drawing/2010/main">
                      <a:solidFill>
                        <a:srgbClr val="00CC99"/>
                      </a:solidFill>
                    </a14:hiddenFill>
                  </a:ext>
                </a:extLst>
              </p:spPr>
              <p:txBody>
                <a:bodyPr anchor="ctr"/>
                <a:lstStyle/>
                <a:p>
                  <a:endParaRPr lang="nl-BE"/>
                </a:p>
              </p:txBody>
            </p:sp>
            <p:sp>
              <p:nvSpPr>
                <p:cNvPr id="392" name="Line 215"/>
                <p:cNvSpPr>
                  <a:spLocks noChangeAspect="1" noChangeShapeType="1"/>
                </p:cNvSpPr>
                <p:nvPr/>
              </p:nvSpPr>
              <p:spPr bwMode="auto">
                <a:xfrm rot="8088967">
                  <a:off x="1867" y="2017"/>
                  <a:ext cx="52" cy="8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93" name="Line 216"/>
                <p:cNvSpPr>
                  <a:spLocks noChangeAspect="1" noChangeShapeType="1"/>
                </p:cNvSpPr>
                <p:nvPr/>
              </p:nvSpPr>
              <p:spPr bwMode="auto">
                <a:xfrm rot="8088967" flipH="1">
                  <a:off x="1830" y="2009"/>
                  <a:ext cx="86" cy="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94" name="Oval 217"/>
                <p:cNvSpPr>
                  <a:spLocks noChangeAspect="1" noChangeArrowheads="1"/>
                </p:cNvSpPr>
                <p:nvPr/>
              </p:nvSpPr>
              <p:spPr bwMode="auto">
                <a:xfrm>
                  <a:off x="2008" y="2060"/>
                  <a:ext cx="56" cy="56"/>
                </a:xfrm>
                <a:prstGeom prst="ellipse">
                  <a:avLst/>
                </a:prstGeom>
                <a:solidFill>
                  <a:srgbClr val="FF0000"/>
                </a:solidFill>
                <a:ln w="9525">
                  <a:solidFill>
                    <a:srgbClr val="FF0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395" name="Oval 218"/>
                <p:cNvSpPr>
                  <a:spLocks noChangeAspect="1" noChangeArrowheads="1"/>
                </p:cNvSpPr>
                <p:nvPr/>
              </p:nvSpPr>
              <p:spPr bwMode="auto">
                <a:xfrm>
                  <a:off x="1898" y="1826"/>
                  <a:ext cx="56" cy="56"/>
                </a:xfrm>
                <a:prstGeom prst="ellipse">
                  <a:avLst/>
                </a:prstGeom>
                <a:solidFill>
                  <a:srgbClr val="FF0000"/>
                </a:solidFill>
                <a:ln w="9525">
                  <a:solidFill>
                    <a:srgbClr val="FF0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nvGrpSpPr>
              <p:cNvPr id="385" name="Group 219"/>
              <p:cNvGrpSpPr>
                <a:grpSpLocks noChangeAspect="1"/>
              </p:cNvGrpSpPr>
              <p:nvPr/>
            </p:nvGrpSpPr>
            <p:grpSpPr bwMode="auto">
              <a:xfrm flipH="1">
                <a:off x="1013" y="2108"/>
                <a:ext cx="81" cy="113"/>
                <a:chOff x="1853" y="1826"/>
                <a:chExt cx="211" cy="290"/>
              </a:xfrm>
            </p:grpSpPr>
            <p:sp>
              <p:nvSpPr>
                <p:cNvPr id="386" name="Arc 220"/>
                <p:cNvSpPr>
                  <a:spLocks noChangeAspect="1"/>
                </p:cNvSpPr>
                <p:nvPr/>
              </p:nvSpPr>
              <p:spPr bwMode="auto">
                <a:xfrm rot="10800000">
                  <a:off x="1899" y="1860"/>
                  <a:ext cx="129" cy="234"/>
                </a:xfrm>
                <a:custGeom>
                  <a:avLst/>
                  <a:gdLst>
                    <a:gd name="T0" fmla="*/ 0 w 25647"/>
                    <a:gd name="T1" fmla="*/ 0 h 36201"/>
                    <a:gd name="T2" fmla="*/ 0 w 25647"/>
                    <a:gd name="T3" fmla="*/ 0 h 36201"/>
                    <a:gd name="T4" fmla="*/ 0 w 25647"/>
                    <a:gd name="T5" fmla="*/ 0 h 36201"/>
                    <a:gd name="T6" fmla="*/ 0 60000 65536"/>
                    <a:gd name="T7" fmla="*/ 0 60000 65536"/>
                    <a:gd name="T8" fmla="*/ 0 60000 65536"/>
                  </a:gdLst>
                  <a:ahLst/>
                  <a:cxnLst>
                    <a:cxn ang="T6">
                      <a:pos x="T0" y="T1"/>
                    </a:cxn>
                    <a:cxn ang="T7">
                      <a:pos x="T2" y="T3"/>
                    </a:cxn>
                    <a:cxn ang="T8">
                      <a:pos x="T4" y="T5"/>
                    </a:cxn>
                  </a:cxnLst>
                  <a:rect l="0" t="0" r="r" b="b"/>
                  <a:pathLst>
                    <a:path w="25647" h="36201" fill="none" extrusionOk="0">
                      <a:moveTo>
                        <a:pt x="0" y="382"/>
                      </a:moveTo>
                      <a:cubicBezTo>
                        <a:pt x="1334" y="128"/>
                        <a:pt x="2689" y="-1"/>
                        <a:pt x="4047" y="0"/>
                      </a:cubicBezTo>
                      <a:cubicBezTo>
                        <a:pt x="15976" y="0"/>
                        <a:pt x="25647" y="9670"/>
                        <a:pt x="25647" y="21600"/>
                      </a:cubicBezTo>
                      <a:cubicBezTo>
                        <a:pt x="25647" y="27006"/>
                        <a:pt x="23619" y="32216"/>
                        <a:pt x="19964" y="36201"/>
                      </a:cubicBezTo>
                    </a:path>
                    <a:path w="25647" h="36201" stroke="0" extrusionOk="0">
                      <a:moveTo>
                        <a:pt x="0" y="382"/>
                      </a:moveTo>
                      <a:cubicBezTo>
                        <a:pt x="1334" y="128"/>
                        <a:pt x="2689" y="-1"/>
                        <a:pt x="4047" y="0"/>
                      </a:cubicBezTo>
                      <a:cubicBezTo>
                        <a:pt x="15976" y="0"/>
                        <a:pt x="25647" y="9670"/>
                        <a:pt x="25647" y="21600"/>
                      </a:cubicBezTo>
                      <a:cubicBezTo>
                        <a:pt x="25647" y="27006"/>
                        <a:pt x="23619" y="32216"/>
                        <a:pt x="19964" y="36201"/>
                      </a:cubicBezTo>
                      <a:lnTo>
                        <a:pt x="4047" y="21600"/>
                      </a:lnTo>
                      <a:lnTo>
                        <a:pt x="0" y="382"/>
                      </a:lnTo>
                      <a:close/>
                    </a:path>
                  </a:pathLst>
                </a:custGeom>
                <a:noFill/>
                <a:ln w="19050">
                  <a:solidFill>
                    <a:srgbClr val="FF0000"/>
                  </a:solidFill>
                  <a:round/>
                  <a:headEnd/>
                  <a:tailEnd/>
                </a:ln>
                <a:extLst>
                  <a:ext uri="{909E8E84-426E-40DD-AFC4-6F175D3DCCD1}">
                    <a14:hiddenFill xmlns:a14="http://schemas.microsoft.com/office/drawing/2010/main">
                      <a:solidFill>
                        <a:srgbClr val="00CC99"/>
                      </a:solidFill>
                    </a14:hiddenFill>
                  </a:ext>
                </a:extLst>
              </p:spPr>
              <p:txBody>
                <a:bodyPr anchor="ctr"/>
                <a:lstStyle/>
                <a:p>
                  <a:endParaRPr lang="nl-BE"/>
                </a:p>
              </p:txBody>
            </p:sp>
            <p:sp>
              <p:nvSpPr>
                <p:cNvPr id="387" name="Line 221"/>
                <p:cNvSpPr>
                  <a:spLocks noChangeAspect="1" noChangeShapeType="1"/>
                </p:cNvSpPr>
                <p:nvPr/>
              </p:nvSpPr>
              <p:spPr bwMode="auto">
                <a:xfrm rot="8088967">
                  <a:off x="1867" y="2017"/>
                  <a:ext cx="52" cy="8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88" name="Line 222"/>
                <p:cNvSpPr>
                  <a:spLocks noChangeAspect="1" noChangeShapeType="1"/>
                </p:cNvSpPr>
                <p:nvPr/>
              </p:nvSpPr>
              <p:spPr bwMode="auto">
                <a:xfrm rot="8088967" flipH="1">
                  <a:off x="1830" y="2009"/>
                  <a:ext cx="86" cy="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89" name="Oval 223"/>
                <p:cNvSpPr>
                  <a:spLocks noChangeAspect="1" noChangeArrowheads="1"/>
                </p:cNvSpPr>
                <p:nvPr/>
              </p:nvSpPr>
              <p:spPr bwMode="auto">
                <a:xfrm>
                  <a:off x="2008" y="2060"/>
                  <a:ext cx="56" cy="56"/>
                </a:xfrm>
                <a:prstGeom prst="ellipse">
                  <a:avLst/>
                </a:prstGeom>
                <a:solidFill>
                  <a:srgbClr val="FF0000"/>
                </a:solidFill>
                <a:ln w="9525">
                  <a:solidFill>
                    <a:srgbClr val="FF0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390" name="Oval 224"/>
                <p:cNvSpPr>
                  <a:spLocks noChangeAspect="1" noChangeArrowheads="1"/>
                </p:cNvSpPr>
                <p:nvPr/>
              </p:nvSpPr>
              <p:spPr bwMode="auto">
                <a:xfrm>
                  <a:off x="1898" y="1826"/>
                  <a:ext cx="56" cy="56"/>
                </a:xfrm>
                <a:prstGeom prst="ellipse">
                  <a:avLst/>
                </a:prstGeom>
                <a:solidFill>
                  <a:srgbClr val="FF0000"/>
                </a:solidFill>
                <a:ln w="9525">
                  <a:solidFill>
                    <a:srgbClr val="FF0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grpSp>
          <p:nvGrpSpPr>
            <p:cNvPr id="363" name="Group 225"/>
            <p:cNvGrpSpPr>
              <a:grpSpLocks noChangeAspect="1"/>
            </p:cNvGrpSpPr>
            <p:nvPr/>
          </p:nvGrpSpPr>
          <p:grpSpPr bwMode="auto">
            <a:xfrm>
              <a:off x="11801" y="8543"/>
              <a:ext cx="157" cy="224"/>
              <a:chOff x="1853" y="1826"/>
              <a:chExt cx="211" cy="290"/>
            </a:xfrm>
          </p:grpSpPr>
          <p:sp>
            <p:nvSpPr>
              <p:cNvPr id="378" name="Arc 226"/>
              <p:cNvSpPr>
                <a:spLocks noChangeAspect="1"/>
              </p:cNvSpPr>
              <p:nvPr/>
            </p:nvSpPr>
            <p:spPr bwMode="auto">
              <a:xfrm rot="10800000">
                <a:off x="1899" y="1860"/>
                <a:ext cx="129" cy="234"/>
              </a:xfrm>
              <a:custGeom>
                <a:avLst/>
                <a:gdLst>
                  <a:gd name="T0" fmla="*/ 0 w 25647"/>
                  <a:gd name="T1" fmla="*/ 0 h 36201"/>
                  <a:gd name="T2" fmla="*/ 0 w 25647"/>
                  <a:gd name="T3" fmla="*/ 0 h 36201"/>
                  <a:gd name="T4" fmla="*/ 0 w 25647"/>
                  <a:gd name="T5" fmla="*/ 0 h 36201"/>
                  <a:gd name="T6" fmla="*/ 0 60000 65536"/>
                  <a:gd name="T7" fmla="*/ 0 60000 65536"/>
                  <a:gd name="T8" fmla="*/ 0 60000 65536"/>
                </a:gdLst>
                <a:ahLst/>
                <a:cxnLst>
                  <a:cxn ang="T6">
                    <a:pos x="T0" y="T1"/>
                  </a:cxn>
                  <a:cxn ang="T7">
                    <a:pos x="T2" y="T3"/>
                  </a:cxn>
                  <a:cxn ang="T8">
                    <a:pos x="T4" y="T5"/>
                  </a:cxn>
                </a:cxnLst>
                <a:rect l="0" t="0" r="r" b="b"/>
                <a:pathLst>
                  <a:path w="25647" h="36201" fill="none" extrusionOk="0">
                    <a:moveTo>
                      <a:pt x="0" y="382"/>
                    </a:moveTo>
                    <a:cubicBezTo>
                      <a:pt x="1334" y="128"/>
                      <a:pt x="2689" y="-1"/>
                      <a:pt x="4047" y="0"/>
                    </a:cubicBezTo>
                    <a:cubicBezTo>
                      <a:pt x="15976" y="0"/>
                      <a:pt x="25647" y="9670"/>
                      <a:pt x="25647" y="21600"/>
                    </a:cubicBezTo>
                    <a:cubicBezTo>
                      <a:pt x="25647" y="27006"/>
                      <a:pt x="23619" y="32216"/>
                      <a:pt x="19964" y="36201"/>
                    </a:cubicBezTo>
                  </a:path>
                  <a:path w="25647" h="36201" stroke="0" extrusionOk="0">
                    <a:moveTo>
                      <a:pt x="0" y="382"/>
                    </a:moveTo>
                    <a:cubicBezTo>
                      <a:pt x="1334" y="128"/>
                      <a:pt x="2689" y="-1"/>
                      <a:pt x="4047" y="0"/>
                    </a:cubicBezTo>
                    <a:cubicBezTo>
                      <a:pt x="15976" y="0"/>
                      <a:pt x="25647" y="9670"/>
                      <a:pt x="25647" y="21600"/>
                    </a:cubicBezTo>
                    <a:cubicBezTo>
                      <a:pt x="25647" y="27006"/>
                      <a:pt x="23619" y="32216"/>
                      <a:pt x="19964" y="36201"/>
                    </a:cubicBezTo>
                    <a:lnTo>
                      <a:pt x="4047" y="21600"/>
                    </a:lnTo>
                    <a:lnTo>
                      <a:pt x="0" y="382"/>
                    </a:lnTo>
                    <a:close/>
                  </a:path>
                </a:pathLst>
              </a:custGeom>
              <a:noFill/>
              <a:ln w="19050">
                <a:solidFill>
                  <a:srgbClr val="FF0000"/>
                </a:solidFill>
                <a:round/>
                <a:headEnd/>
                <a:tailEnd/>
              </a:ln>
              <a:extLst>
                <a:ext uri="{909E8E84-426E-40DD-AFC4-6F175D3DCCD1}">
                  <a14:hiddenFill xmlns:a14="http://schemas.microsoft.com/office/drawing/2010/main">
                    <a:solidFill>
                      <a:srgbClr val="00CC99"/>
                    </a:solidFill>
                  </a14:hiddenFill>
                </a:ext>
              </a:extLst>
            </p:spPr>
            <p:txBody>
              <a:bodyPr anchor="ctr"/>
              <a:lstStyle/>
              <a:p>
                <a:endParaRPr lang="nl-BE"/>
              </a:p>
            </p:txBody>
          </p:sp>
          <p:sp>
            <p:nvSpPr>
              <p:cNvPr id="379" name="Line 227"/>
              <p:cNvSpPr>
                <a:spLocks noChangeAspect="1" noChangeShapeType="1"/>
              </p:cNvSpPr>
              <p:nvPr/>
            </p:nvSpPr>
            <p:spPr bwMode="auto">
              <a:xfrm rot="8088967">
                <a:off x="1867" y="2017"/>
                <a:ext cx="52" cy="8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80" name="Line 228"/>
              <p:cNvSpPr>
                <a:spLocks noChangeAspect="1" noChangeShapeType="1"/>
              </p:cNvSpPr>
              <p:nvPr/>
            </p:nvSpPr>
            <p:spPr bwMode="auto">
              <a:xfrm rot="8088967" flipH="1">
                <a:off x="1830" y="2009"/>
                <a:ext cx="86" cy="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81" name="Oval 229"/>
              <p:cNvSpPr>
                <a:spLocks noChangeAspect="1" noChangeArrowheads="1"/>
              </p:cNvSpPr>
              <p:nvPr/>
            </p:nvSpPr>
            <p:spPr bwMode="auto">
              <a:xfrm>
                <a:off x="2008" y="2060"/>
                <a:ext cx="56" cy="56"/>
              </a:xfrm>
              <a:prstGeom prst="ellipse">
                <a:avLst/>
              </a:prstGeom>
              <a:solidFill>
                <a:srgbClr val="FF0000"/>
              </a:solidFill>
              <a:ln w="9525">
                <a:solidFill>
                  <a:srgbClr val="FF0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382" name="Oval 230"/>
              <p:cNvSpPr>
                <a:spLocks noChangeAspect="1" noChangeArrowheads="1"/>
              </p:cNvSpPr>
              <p:nvPr/>
            </p:nvSpPr>
            <p:spPr bwMode="auto">
              <a:xfrm>
                <a:off x="1898" y="1826"/>
                <a:ext cx="56" cy="56"/>
              </a:xfrm>
              <a:prstGeom prst="ellipse">
                <a:avLst/>
              </a:prstGeom>
              <a:solidFill>
                <a:srgbClr val="FF0000"/>
              </a:solidFill>
              <a:ln w="9525">
                <a:solidFill>
                  <a:srgbClr val="FF0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nvGrpSpPr>
            <p:cNvPr id="364" name="Group 231"/>
            <p:cNvGrpSpPr>
              <a:grpSpLocks noChangeAspect="1"/>
            </p:cNvGrpSpPr>
            <p:nvPr/>
          </p:nvGrpSpPr>
          <p:grpSpPr bwMode="auto">
            <a:xfrm>
              <a:off x="11581" y="8733"/>
              <a:ext cx="157" cy="223"/>
              <a:chOff x="1853" y="1826"/>
              <a:chExt cx="211" cy="290"/>
            </a:xfrm>
          </p:grpSpPr>
          <p:sp>
            <p:nvSpPr>
              <p:cNvPr id="373" name="Arc 232"/>
              <p:cNvSpPr>
                <a:spLocks noChangeAspect="1"/>
              </p:cNvSpPr>
              <p:nvPr/>
            </p:nvSpPr>
            <p:spPr bwMode="auto">
              <a:xfrm rot="10800000">
                <a:off x="1899" y="1860"/>
                <a:ext cx="129" cy="234"/>
              </a:xfrm>
              <a:custGeom>
                <a:avLst/>
                <a:gdLst>
                  <a:gd name="T0" fmla="*/ 0 w 25647"/>
                  <a:gd name="T1" fmla="*/ 0 h 36201"/>
                  <a:gd name="T2" fmla="*/ 0 w 25647"/>
                  <a:gd name="T3" fmla="*/ 0 h 36201"/>
                  <a:gd name="T4" fmla="*/ 0 w 25647"/>
                  <a:gd name="T5" fmla="*/ 0 h 36201"/>
                  <a:gd name="T6" fmla="*/ 0 60000 65536"/>
                  <a:gd name="T7" fmla="*/ 0 60000 65536"/>
                  <a:gd name="T8" fmla="*/ 0 60000 65536"/>
                </a:gdLst>
                <a:ahLst/>
                <a:cxnLst>
                  <a:cxn ang="T6">
                    <a:pos x="T0" y="T1"/>
                  </a:cxn>
                  <a:cxn ang="T7">
                    <a:pos x="T2" y="T3"/>
                  </a:cxn>
                  <a:cxn ang="T8">
                    <a:pos x="T4" y="T5"/>
                  </a:cxn>
                </a:cxnLst>
                <a:rect l="0" t="0" r="r" b="b"/>
                <a:pathLst>
                  <a:path w="25647" h="36201" fill="none" extrusionOk="0">
                    <a:moveTo>
                      <a:pt x="0" y="382"/>
                    </a:moveTo>
                    <a:cubicBezTo>
                      <a:pt x="1334" y="128"/>
                      <a:pt x="2689" y="-1"/>
                      <a:pt x="4047" y="0"/>
                    </a:cubicBezTo>
                    <a:cubicBezTo>
                      <a:pt x="15976" y="0"/>
                      <a:pt x="25647" y="9670"/>
                      <a:pt x="25647" y="21600"/>
                    </a:cubicBezTo>
                    <a:cubicBezTo>
                      <a:pt x="25647" y="27006"/>
                      <a:pt x="23619" y="32216"/>
                      <a:pt x="19964" y="36201"/>
                    </a:cubicBezTo>
                  </a:path>
                  <a:path w="25647" h="36201" stroke="0" extrusionOk="0">
                    <a:moveTo>
                      <a:pt x="0" y="382"/>
                    </a:moveTo>
                    <a:cubicBezTo>
                      <a:pt x="1334" y="128"/>
                      <a:pt x="2689" y="-1"/>
                      <a:pt x="4047" y="0"/>
                    </a:cubicBezTo>
                    <a:cubicBezTo>
                      <a:pt x="15976" y="0"/>
                      <a:pt x="25647" y="9670"/>
                      <a:pt x="25647" y="21600"/>
                    </a:cubicBezTo>
                    <a:cubicBezTo>
                      <a:pt x="25647" y="27006"/>
                      <a:pt x="23619" y="32216"/>
                      <a:pt x="19964" y="36201"/>
                    </a:cubicBezTo>
                    <a:lnTo>
                      <a:pt x="4047" y="21600"/>
                    </a:lnTo>
                    <a:lnTo>
                      <a:pt x="0" y="382"/>
                    </a:lnTo>
                    <a:close/>
                  </a:path>
                </a:pathLst>
              </a:custGeom>
              <a:noFill/>
              <a:ln w="19050">
                <a:solidFill>
                  <a:srgbClr val="FF0000"/>
                </a:solidFill>
                <a:round/>
                <a:headEnd/>
                <a:tailEnd/>
              </a:ln>
              <a:extLst>
                <a:ext uri="{909E8E84-426E-40DD-AFC4-6F175D3DCCD1}">
                  <a14:hiddenFill xmlns:a14="http://schemas.microsoft.com/office/drawing/2010/main">
                    <a:solidFill>
                      <a:srgbClr val="00CC99"/>
                    </a:solidFill>
                  </a14:hiddenFill>
                </a:ext>
              </a:extLst>
            </p:spPr>
            <p:txBody>
              <a:bodyPr anchor="ctr"/>
              <a:lstStyle/>
              <a:p>
                <a:endParaRPr lang="nl-BE"/>
              </a:p>
            </p:txBody>
          </p:sp>
          <p:sp>
            <p:nvSpPr>
              <p:cNvPr id="374" name="Line 233"/>
              <p:cNvSpPr>
                <a:spLocks noChangeAspect="1" noChangeShapeType="1"/>
              </p:cNvSpPr>
              <p:nvPr/>
            </p:nvSpPr>
            <p:spPr bwMode="auto">
              <a:xfrm rot="8088967">
                <a:off x="1867" y="2017"/>
                <a:ext cx="52" cy="8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75" name="Line 234"/>
              <p:cNvSpPr>
                <a:spLocks noChangeAspect="1" noChangeShapeType="1"/>
              </p:cNvSpPr>
              <p:nvPr/>
            </p:nvSpPr>
            <p:spPr bwMode="auto">
              <a:xfrm rot="8088967" flipH="1">
                <a:off x="1830" y="2009"/>
                <a:ext cx="86" cy="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76" name="Oval 235"/>
              <p:cNvSpPr>
                <a:spLocks noChangeAspect="1" noChangeArrowheads="1"/>
              </p:cNvSpPr>
              <p:nvPr/>
            </p:nvSpPr>
            <p:spPr bwMode="auto">
              <a:xfrm>
                <a:off x="2008" y="2060"/>
                <a:ext cx="56" cy="56"/>
              </a:xfrm>
              <a:prstGeom prst="ellipse">
                <a:avLst/>
              </a:prstGeom>
              <a:solidFill>
                <a:srgbClr val="FF0000"/>
              </a:solidFill>
              <a:ln w="9525">
                <a:solidFill>
                  <a:srgbClr val="FF0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377" name="Oval 236"/>
              <p:cNvSpPr>
                <a:spLocks noChangeAspect="1" noChangeArrowheads="1"/>
              </p:cNvSpPr>
              <p:nvPr/>
            </p:nvSpPr>
            <p:spPr bwMode="auto">
              <a:xfrm>
                <a:off x="1898" y="1826"/>
                <a:ext cx="56" cy="56"/>
              </a:xfrm>
              <a:prstGeom prst="ellipse">
                <a:avLst/>
              </a:prstGeom>
              <a:solidFill>
                <a:srgbClr val="FF0000"/>
              </a:solidFill>
              <a:ln w="9525">
                <a:solidFill>
                  <a:srgbClr val="FF0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grpSp>
          <p:nvGrpSpPr>
            <p:cNvPr id="365" name="Group 237"/>
            <p:cNvGrpSpPr>
              <a:grpSpLocks noChangeAspect="1"/>
            </p:cNvGrpSpPr>
            <p:nvPr/>
          </p:nvGrpSpPr>
          <p:grpSpPr bwMode="auto">
            <a:xfrm>
              <a:off x="11361" y="8927"/>
              <a:ext cx="157" cy="223"/>
              <a:chOff x="1853" y="1826"/>
              <a:chExt cx="211" cy="290"/>
            </a:xfrm>
          </p:grpSpPr>
          <p:sp>
            <p:nvSpPr>
              <p:cNvPr id="368" name="Arc 238"/>
              <p:cNvSpPr>
                <a:spLocks noChangeAspect="1"/>
              </p:cNvSpPr>
              <p:nvPr/>
            </p:nvSpPr>
            <p:spPr bwMode="auto">
              <a:xfrm rot="10800000">
                <a:off x="1899" y="1860"/>
                <a:ext cx="129" cy="234"/>
              </a:xfrm>
              <a:custGeom>
                <a:avLst/>
                <a:gdLst>
                  <a:gd name="T0" fmla="*/ 0 w 25647"/>
                  <a:gd name="T1" fmla="*/ 0 h 36201"/>
                  <a:gd name="T2" fmla="*/ 0 w 25647"/>
                  <a:gd name="T3" fmla="*/ 0 h 36201"/>
                  <a:gd name="T4" fmla="*/ 0 w 25647"/>
                  <a:gd name="T5" fmla="*/ 0 h 36201"/>
                  <a:gd name="T6" fmla="*/ 0 60000 65536"/>
                  <a:gd name="T7" fmla="*/ 0 60000 65536"/>
                  <a:gd name="T8" fmla="*/ 0 60000 65536"/>
                </a:gdLst>
                <a:ahLst/>
                <a:cxnLst>
                  <a:cxn ang="T6">
                    <a:pos x="T0" y="T1"/>
                  </a:cxn>
                  <a:cxn ang="T7">
                    <a:pos x="T2" y="T3"/>
                  </a:cxn>
                  <a:cxn ang="T8">
                    <a:pos x="T4" y="T5"/>
                  </a:cxn>
                </a:cxnLst>
                <a:rect l="0" t="0" r="r" b="b"/>
                <a:pathLst>
                  <a:path w="25647" h="36201" fill="none" extrusionOk="0">
                    <a:moveTo>
                      <a:pt x="0" y="382"/>
                    </a:moveTo>
                    <a:cubicBezTo>
                      <a:pt x="1334" y="128"/>
                      <a:pt x="2689" y="-1"/>
                      <a:pt x="4047" y="0"/>
                    </a:cubicBezTo>
                    <a:cubicBezTo>
                      <a:pt x="15976" y="0"/>
                      <a:pt x="25647" y="9670"/>
                      <a:pt x="25647" y="21600"/>
                    </a:cubicBezTo>
                    <a:cubicBezTo>
                      <a:pt x="25647" y="27006"/>
                      <a:pt x="23619" y="32216"/>
                      <a:pt x="19964" y="36201"/>
                    </a:cubicBezTo>
                  </a:path>
                  <a:path w="25647" h="36201" stroke="0" extrusionOk="0">
                    <a:moveTo>
                      <a:pt x="0" y="382"/>
                    </a:moveTo>
                    <a:cubicBezTo>
                      <a:pt x="1334" y="128"/>
                      <a:pt x="2689" y="-1"/>
                      <a:pt x="4047" y="0"/>
                    </a:cubicBezTo>
                    <a:cubicBezTo>
                      <a:pt x="15976" y="0"/>
                      <a:pt x="25647" y="9670"/>
                      <a:pt x="25647" y="21600"/>
                    </a:cubicBezTo>
                    <a:cubicBezTo>
                      <a:pt x="25647" y="27006"/>
                      <a:pt x="23619" y="32216"/>
                      <a:pt x="19964" y="36201"/>
                    </a:cubicBezTo>
                    <a:lnTo>
                      <a:pt x="4047" y="21600"/>
                    </a:lnTo>
                    <a:lnTo>
                      <a:pt x="0" y="382"/>
                    </a:lnTo>
                    <a:close/>
                  </a:path>
                </a:pathLst>
              </a:custGeom>
              <a:noFill/>
              <a:ln w="19050">
                <a:solidFill>
                  <a:srgbClr val="FF0000"/>
                </a:solidFill>
                <a:round/>
                <a:headEnd/>
                <a:tailEnd/>
              </a:ln>
              <a:extLst>
                <a:ext uri="{909E8E84-426E-40DD-AFC4-6F175D3DCCD1}">
                  <a14:hiddenFill xmlns:a14="http://schemas.microsoft.com/office/drawing/2010/main">
                    <a:solidFill>
                      <a:srgbClr val="00CC99"/>
                    </a:solidFill>
                  </a14:hiddenFill>
                </a:ext>
              </a:extLst>
            </p:spPr>
            <p:txBody>
              <a:bodyPr anchor="ctr"/>
              <a:lstStyle/>
              <a:p>
                <a:endParaRPr lang="nl-BE"/>
              </a:p>
            </p:txBody>
          </p:sp>
          <p:sp>
            <p:nvSpPr>
              <p:cNvPr id="369" name="Line 239"/>
              <p:cNvSpPr>
                <a:spLocks noChangeAspect="1" noChangeShapeType="1"/>
              </p:cNvSpPr>
              <p:nvPr/>
            </p:nvSpPr>
            <p:spPr bwMode="auto">
              <a:xfrm rot="8088967">
                <a:off x="1867" y="2017"/>
                <a:ext cx="52" cy="8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70" name="Line 240"/>
              <p:cNvSpPr>
                <a:spLocks noChangeAspect="1" noChangeShapeType="1"/>
              </p:cNvSpPr>
              <p:nvPr/>
            </p:nvSpPr>
            <p:spPr bwMode="auto">
              <a:xfrm rot="8088967" flipH="1">
                <a:off x="1830" y="2009"/>
                <a:ext cx="86" cy="1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71" name="Oval 241"/>
              <p:cNvSpPr>
                <a:spLocks noChangeAspect="1" noChangeArrowheads="1"/>
              </p:cNvSpPr>
              <p:nvPr/>
            </p:nvSpPr>
            <p:spPr bwMode="auto">
              <a:xfrm>
                <a:off x="2008" y="2060"/>
                <a:ext cx="56" cy="56"/>
              </a:xfrm>
              <a:prstGeom prst="ellipse">
                <a:avLst/>
              </a:prstGeom>
              <a:solidFill>
                <a:srgbClr val="FF0000"/>
              </a:solidFill>
              <a:ln w="9525">
                <a:solidFill>
                  <a:srgbClr val="FF0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
            <p:nvSpPr>
              <p:cNvPr id="372" name="Oval 242"/>
              <p:cNvSpPr>
                <a:spLocks noChangeAspect="1" noChangeArrowheads="1"/>
              </p:cNvSpPr>
              <p:nvPr/>
            </p:nvSpPr>
            <p:spPr bwMode="auto">
              <a:xfrm>
                <a:off x="1898" y="1826"/>
                <a:ext cx="56" cy="56"/>
              </a:xfrm>
              <a:prstGeom prst="ellipse">
                <a:avLst/>
              </a:prstGeom>
              <a:solidFill>
                <a:srgbClr val="FF0000"/>
              </a:solidFill>
              <a:ln w="9525">
                <a:solidFill>
                  <a:srgbClr val="FF0000"/>
                </a:solidFill>
                <a:round/>
                <a:headEnd/>
                <a:tailEnd/>
              </a:ln>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grpSp>
        <p:sp>
          <p:nvSpPr>
            <p:cNvPr id="366" name="Line 243"/>
            <p:cNvSpPr>
              <a:spLocks noChangeAspect="1" noChangeShapeType="1"/>
            </p:cNvSpPr>
            <p:nvPr/>
          </p:nvSpPr>
          <p:spPr bwMode="auto">
            <a:xfrm>
              <a:off x="11507" y="8940"/>
              <a:ext cx="587" cy="24"/>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67" name="Line 244"/>
            <p:cNvSpPr>
              <a:spLocks noChangeAspect="1" noChangeShapeType="1"/>
            </p:cNvSpPr>
            <p:nvPr/>
          </p:nvSpPr>
          <p:spPr bwMode="auto">
            <a:xfrm>
              <a:off x="11724" y="8755"/>
              <a:ext cx="587" cy="23"/>
            </a:xfrm>
            <a:prstGeom prst="line">
              <a:avLst/>
            </a:prstGeom>
            <a:noFill/>
            <a:ln w="9525">
              <a:solidFill>
                <a:srgbClr val="800080"/>
              </a:solidFill>
              <a:round/>
              <a:headEnd/>
              <a:tailEnd/>
            </a:ln>
            <a:extLst>
              <a:ext uri="{909E8E84-426E-40DD-AFC4-6F175D3DCCD1}">
                <a14:hiddenFill xmlns:a14="http://schemas.microsoft.com/office/drawing/2010/main">
                  <a:noFill/>
                </a14:hiddenFill>
              </a:ext>
            </a:extLst>
          </p:spPr>
          <p:txBody>
            <a:bodyPr/>
            <a:lstStyle/>
            <a:p>
              <a:endParaRPr lang="nl-BE"/>
            </a:p>
          </p:txBody>
        </p:sp>
      </p:grpSp>
      <p:pic>
        <p:nvPicPr>
          <p:cNvPr id="5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316" y="1210904"/>
            <a:ext cx="1152525" cy="1727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322" y="1345442"/>
            <a:ext cx="1152525" cy="1527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2" name="Picture 7" descr="https://encrypted-tbn0.gstatic.com/images?q=tbn:ANd9GcT-SO7Ylh_nVtXc4PyaGTLDox1_xCVp8aY6FCMgUyUv02R9c-Xr">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82069" y="896372"/>
            <a:ext cx="460962" cy="460962"/>
          </a:xfrm>
          <a:prstGeom prst="rect">
            <a:avLst/>
          </a:prstGeom>
          <a:noFill/>
          <a:extLst>
            <a:ext uri="{909E8E84-426E-40DD-AFC4-6F175D3DCCD1}">
              <a14:hiddenFill xmlns:a14="http://schemas.microsoft.com/office/drawing/2010/main">
                <a:solidFill>
                  <a:srgbClr val="FFFFFF"/>
                </a:solidFill>
              </a14:hiddenFill>
            </a:ext>
          </a:extLst>
        </p:spPr>
      </p:pic>
      <p:pic>
        <p:nvPicPr>
          <p:cNvPr id="503" name="Picture 7" descr="https://encrypted-tbn0.gstatic.com/images?q=tbn:ANd9GcT-SO7Ylh_nVtXc4PyaGTLDox1_xCVp8aY6FCMgUyUv02R9c-Xr">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628771" y="1234714"/>
            <a:ext cx="460962" cy="460962"/>
          </a:xfrm>
          <a:prstGeom prst="rect">
            <a:avLst/>
          </a:prstGeom>
          <a:noFill/>
          <a:extLst>
            <a:ext uri="{909E8E84-426E-40DD-AFC4-6F175D3DCCD1}">
              <a14:hiddenFill xmlns:a14="http://schemas.microsoft.com/office/drawing/2010/main">
                <a:solidFill>
                  <a:srgbClr val="FFFFFF"/>
                </a:solidFill>
              </a14:hiddenFill>
            </a:ext>
          </a:extLst>
        </p:spPr>
      </p:pic>
      <p:pic>
        <p:nvPicPr>
          <p:cNvPr id="504" name="Picture 7" descr="https://encrypted-tbn0.gstatic.com/images?q=tbn:ANd9GcT-SO7Ylh_nVtXc4PyaGTLDox1_xCVp8aY6FCMgUyUv02R9c-Xr">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26212" y="1192492"/>
            <a:ext cx="460962" cy="460962"/>
          </a:xfrm>
          <a:prstGeom prst="rect">
            <a:avLst/>
          </a:prstGeom>
          <a:noFill/>
          <a:extLst>
            <a:ext uri="{909E8E84-426E-40DD-AFC4-6F175D3DCCD1}">
              <a14:hiddenFill xmlns:a14="http://schemas.microsoft.com/office/drawing/2010/main">
                <a:solidFill>
                  <a:srgbClr val="FFFFFF"/>
                </a:solidFill>
              </a14:hiddenFill>
            </a:ext>
          </a:extLst>
        </p:spPr>
      </p:pic>
      <p:pic>
        <p:nvPicPr>
          <p:cNvPr id="505" name="Picture 7" descr="https://encrypted-tbn0.gstatic.com/images?q=tbn:ANd9GcT-SO7Ylh_nVtXc4PyaGTLDox1_xCVp8aY6FCMgUyUv02R9c-Xr">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88770" y="953407"/>
            <a:ext cx="460962" cy="460962"/>
          </a:xfrm>
          <a:prstGeom prst="rect">
            <a:avLst/>
          </a:prstGeom>
          <a:noFill/>
          <a:extLst>
            <a:ext uri="{909E8E84-426E-40DD-AFC4-6F175D3DCCD1}">
              <a14:hiddenFill xmlns:a14="http://schemas.microsoft.com/office/drawing/2010/main">
                <a:solidFill>
                  <a:srgbClr val="FFFFFF"/>
                </a:solidFill>
              </a14:hiddenFill>
            </a:ext>
          </a:extLst>
        </p:spPr>
      </p:pic>
      <p:sp>
        <p:nvSpPr>
          <p:cNvPr id="506" name="Oval 505"/>
          <p:cNvSpPr/>
          <p:nvPr/>
        </p:nvSpPr>
        <p:spPr>
          <a:xfrm>
            <a:off x="4221272" y="779444"/>
            <a:ext cx="793776" cy="2002916"/>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07" name="Rectangle 506"/>
          <p:cNvSpPr/>
          <p:nvPr/>
        </p:nvSpPr>
        <p:spPr>
          <a:xfrm>
            <a:off x="3561005" y="756555"/>
            <a:ext cx="422274" cy="21997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08" name="Rectangle 507"/>
          <p:cNvSpPr/>
          <p:nvPr/>
        </p:nvSpPr>
        <p:spPr>
          <a:xfrm>
            <a:off x="3713405" y="908955"/>
            <a:ext cx="422274" cy="21997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09" name="Rectangle 508"/>
          <p:cNvSpPr/>
          <p:nvPr/>
        </p:nvSpPr>
        <p:spPr>
          <a:xfrm>
            <a:off x="3839211" y="1072981"/>
            <a:ext cx="422274" cy="21997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10" name="Rectangle 509"/>
          <p:cNvSpPr/>
          <p:nvPr/>
        </p:nvSpPr>
        <p:spPr>
          <a:xfrm>
            <a:off x="6209221" y="798966"/>
            <a:ext cx="422274" cy="21997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11" name="Rectangle 510"/>
          <p:cNvSpPr/>
          <p:nvPr/>
        </p:nvSpPr>
        <p:spPr>
          <a:xfrm>
            <a:off x="6361621" y="951366"/>
            <a:ext cx="422274" cy="21997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12" name="Rectangle 511"/>
          <p:cNvSpPr/>
          <p:nvPr/>
        </p:nvSpPr>
        <p:spPr>
          <a:xfrm>
            <a:off x="6514021" y="1103766"/>
            <a:ext cx="422274" cy="21997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13" name="Rectangle 512"/>
          <p:cNvSpPr/>
          <p:nvPr/>
        </p:nvSpPr>
        <p:spPr>
          <a:xfrm>
            <a:off x="8043266" y="1126233"/>
            <a:ext cx="422274" cy="21997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14" name="Rectangle 513"/>
          <p:cNvSpPr/>
          <p:nvPr/>
        </p:nvSpPr>
        <p:spPr>
          <a:xfrm>
            <a:off x="8195666" y="1278633"/>
            <a:ext cx="422274" cy="21997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15" name="Rectangle 514"/>
          <p:cNvSpPr/>
          <p:nvPr/>
        </p:nvSpPr>
        <p:spPr>
          <a:xfrm>
            <a:off x="8348066" y="1431033"/>
            <a:ext cx="422274" cy="21997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16" name="Rectangle 515"/>
          <p:cNvSpPr/>
          <p:nvPr/>
        </p:nvSpPr>
        <p:spPr>
          <a:xfrm>
            <a:off x="1150742" y="1399514"/>
            <a:ext cx="422274" cy="21997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17" name="Rectangle 516"/>
          <p:cNvSpPr/>
          <p:nvPr/>
        </p:nvSpPr>
        <p:spPr>
          <a:xfrm>
            <a:off x="1303142" y="1551914"/>
            <a:ext cx="422274" cy="21997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18" name="Rectangle 517"/>
          <p:cNvSpPr/>
          <p:nvPr/>
        </p:nvSpPr>
        <p:spPr>
          <a:xfrm>
            <a:off x="1455542" y="1704314"/>
            <a:ext cx="422274" cy="21997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19" name="Rectangle 518"/>
          <p:cNvSpPr/>
          <p:nvPr/>
        </p:nvSpPr>
        <p:spPr>
          <a:xfrm>
            <a:off x="2615186" y="2139054"/>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20" name="Rectangle 519"/>
          <p:cNvSpPr/>
          <p:nvPr/>
        </p:nvSpPr>
        <p:spPr>
          <a:xfrm flipH="1">
            <a:off x="2714652" y="2167252"/>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21" name="Rectangle 520"/>
          <p:cNvSpPr/>
          <p:nvPr/>
        </p:nvSpPr>
        <p:spPr>
          <a:xfrm flipH="1">
            <a:off x="2835315" y="2167095"/>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22" name="Rectangle 521"/>
          <p:cNvSpPr/>
          <p:nvPr/>
        </p:nvSpPr>
        <p:spPr>
          <a:xfrm flipH="1">
            <a:off x="2955978" y="2166938"/>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23" name="Rectangle 522"/>
          <p:cNvSpPr/>
          <p:nvPr/>
        </p:nvSpPr>
        <p:spPr>
          <a:xfrm flipH="1">
            <a:off x="3076641" y="2166781"/>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24" name="Rectangle 523"/>
          <p:cNvSpPr/>
          <p:nvPr/>
        </p:nvSpPr>
        <p:spPr>
          <a:xfrm flipH="1">
            <a:off x="3197304" y="2166624"/>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25" name="Rectangle 524"/>
          <p:cNvSpPr/>
          <p:nvPr/>
        </p:nvSpPr>
        <p:spPr>
          <a:xfrm flipH="1">
            <a:off x="2724128" y="2019820"/>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26" name="Rectangle 525"/>
          <p:cNvSpPr/>
          <p:nvPr/>
        </p:nvSpPr>
        <p:spPr>
          <a:xfrm flipH="1">
            <a:off x="2809296" y="2008299"/>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27" name="Rectangle 526"/>
          <p:cNvSpPr/>
          <p:nvPr/>
        </p:nvSpPr>
        <p:spPr>
          <a:xfrm flipH="1">
            <a:off x="2894464" y="1996778"/>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28" name="Rectangle 527"/>
          <p:cNvSpPr/>
          <p:nvPr/>
        </p:nvSpPr>
        <p:spPr>
          <a:xfrm flipH="1">
            <a:off x="2979632" y="1985257"/>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29" name="Rectangle 528"/>
          <p:cNvSpPr/>
          <p:nvPr/>
        </p:nvSpPr>
        <p:spPr>
          <a:xfrm flipH="1">
            <a:off x="3064800" y="2011836"/>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30" name="Rectangle 529"/>
          <p:cNvSpPr/>
          <p:nvPr/>
        </p:nvSpPr>
        <p:spPr>
          <a:xfrm flipH="1">
            <a:off x="3149968" y="2038415"/>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31" name="Rectangle 530"/>
          <p:cNvSpPr/>
          <p:nvPr/>
        </p:nvSpPr>
        <p:spPr>
          <a:xfrm flipH="1">
            <a:off x="2937773" y="1874562"/>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32" name="Rectangle 531"/>
          <p:cNvSpPr/>
          <p:nvPr/>
        </p:nvSpPr>
        <p:spPr>
          <a:xfrm flipH="1">
            <a:off x="3041780" y="1900839"/>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33" name="Rectangle 532"/>
          <p:cNvSpPr/>
          <p:nvPr/>
        </p:nvSpPr>
        <p:spPr>
          <a:xfrm flipH="1">
            <a:off x="3177216" y="1915172"/>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34" name="Rectangle 533"/>
          <p:cNvSpPr/>
          <p:nvPr/>
        </p:nvSpPr>
        <p:spPr>
          <a:xfrm flipH="1">
            <a:off x="6071002" y="1808562"/>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35" name="Rectangle 534"/>
          <p:cNvSpPr/>
          <p:nvPr/>
        </p:nvSpPr>
        <p:spPr>
          <a:xfrm flipH="1">
            <a:off x="6351693" y="1810731"/>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36" name="Rectangle 535"/>
          <p:cNvSpPr/>
          <p:nvPr/>
        </p:nvSpPr>
        <p:spPr>
          <a:xfrm flipH="1">
            <a:off x="6454215" y="1810773"/>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37" name="Rectangle 536"/>
          <p:cNvSpPr/>
          <p:nvPr/>
        </p:nvSpPr>
        <p:spPr>
          <a:xfrm flipH="1">
            <a:off x="6556737" y="1810815"/>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38" name="Rectangle 537"/>
          <p:cNvSpPr/>
          <p:nvPr/>
        </p:nvSpPr>
        <p:spPr>
          <a:xfrm flipH="1">
            <a:off x="6659259" y="1810857"/>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39" name="Rectangle 538"/>
          <p:cNvSpPr/>
          <p:nvPr/>
        </p:nvSpPr>
        <p:spPr>
          <a:xfrm flipH="1">
            <a:off x="6116379" y="1936925"/>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40" name="Rectangle 539"/>
          <p:cNvSpPr/>
          <p:nvPr/>
        </p:nvSpPr>
        <p:spPr>
          <a:xfrm flipH="1">
            <a:off x="6216679" y="1946646"/>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41" name="Rectangle 540"/>
          <p:cNvSpPr/>
          <p:nvPr/>
        </p:nvSpPr>
        <p:spPr>
          <a:xfrm flipH="1">
            <a:off x="6316979" y="1956367"/>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42" name="Rectangle 541"/>
          <p:cNvSpPr/>
          <p:nvPr/>
        </p:nvSpPr>
        <p:spPr>
          <a:xfrm flipH="1">
            <a:off x="6417279" y="1966088"/>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43" name="Rectangle 542"/>
          <p:cNvSpPr/>
          <p:nvPr/>
        </p:nvSpPr>
        <p:spPr>
          <a:xfrm flipH="1">
            <a:off x="6517579" y="1912805"/>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44" name="Rectangle 543"/>
          <p:cNvSpPr/>
          <p:nvPr/>
        </p:nvSpPr>
        <p:spPr>
          <a:xfrm flipH="1">
            <a:off x="6619880" y="1910976"/>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45" name="Rectangle 544"/>
          <p:cNvSpPr/>
          <p:nvPr/>
        </p:nvSpPr>
        <p:spPr>
          <a:xfrm flipH="1">
            <a:off x="6019073" y="2075962"/>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46" name="Rectangle 545"/>
          <p:cNvSpPr/>
          <p:nvPr/>
        </p:nvSpPr>
        <p:spPr>
          <a:xfrm flipH="1">
            <a:off x="6122264" y="2092490"/>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47" name="Rectangle 546"/>
          <p:cNvSpPr/>
          <p:nvPr/>
        </p:nvSpPr>
        <p:spPr>
          <a:xfrm flipH="1">
            <a:off x="6225455" y="2109018"/>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48" name="Rectangle 547"/>
          <p:cNvSpPr/>
          <p:nvPr/>
        </p:nvSpPr>
        <p:spPr>
          <a:xfrm flipH="1">
            <a:off x="6328646" y="2125546"/>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49" name="Rectangle 548"/>
          <p:cNvSpPr/>
          <p:nvPr/>
        </p:nvSpPr>
        <p:spPr>
          <a:xfrm flipH="1">
            <a:off x="6433817" y="2073467"/>
            <a:ext cx="45719" cy="966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cxnSp>
        <p:nvCxnSpPr>
          <p:cNvPr id="3" name="Connecteur droit avec flèche 2"/>
          <p:cNvCxnSpPr/>
          <p:nvPr/>
        </p:nvCxnSpPr>
        <p:spPr bwMode="auto">
          <a:xfrm flipV="1">
            <a:off x="2909949" y="2373443"/>
            <a:ext cx="563515" cy="1699702"/>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71326511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animBg="1"/>
      <p:bldP spid="25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468313" y="1630363"/>
            <a:ext cx="8207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800" b="0" dirty="0">
                <a:solidFill>
                  <a:srgbClr val="FF0000"/>
                </a:solidFill>
              </a:rPr>
              <a:t>dimensions individuelles </a:t>
            </a:r>
            <a:r>
              <a:rPr lang="fr-BE" altLang="fr-FR" sz="1800" b="0" dirty="0">
                <a:solidFill>
                  <a:srgbClr val="FF0000"/>
                </a:solidFill>
                <a:sym typeface="Wingdings" pitchFamily="2" charset="2"/>
              </a:rPr>
              <a:t> voir </a:t>
            </a:r>
            <a:r>
              <a:rPr lang="fr-BE" altLang="fr-FR" sz="1800" dirty="0">
                <a:solidFill>
                  <a:srgbClr val="FF0000"/>
                </a:solidFill>
                <a:sym typeface="Wingdings" pitchFamily="2" charset="2"/>
              </a:rPr>
              <a:t>annexes</a:t>
            </a:r>
            <a:r>
              <a:rPr lang="fr-BE" altLang="fr-FR" sz="1800" b="0" dirty="0">
                <a:solidFill>
                  <a:srgbClr val="FF0000"/>
                </a:solidFill>
                <a:sym typeface="Wingdings" pitchFamily="2" charset="2"/>
              </a:rPr>
              <a:t> procédure IGSL !</a:t>
            </a:r>
            <a:endParaRPr lang="fr-BE" altLang="fr-FR" sz="1800" b="0" dirty="0">
              <a:solidFill>
                <a:srgbClr val="FF0000"/>
              </a:solidFill>
            </a:endParaRPr>
          </a:p>
        </p:txBody>
      </p:sp>
      <p:pic>
        <p:nvPicPr>
          <p:cNvPr id="7987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6263" y="2198688"/>
            <a:ext cx="3132137" cy="3816350"/>
          </a:xfrm>
          <a:prstGeom prst="rect">
            <a:avLst/>
          </a:prstGeom>
          <a:noFill/>
          <a:ln w="127" algn="ctr">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7" name="Rectangle 5"/>
          <p:cNvSpPr>
            <a:spLocks noChangeArrowheads="1"/>
          </p:cNvSpPr>
          <p:nvPr/>
        </p:nvSpPr>
        <p:spPr bwMode="auto">
          <a:xfrm>
            <a:off x="501105" y="692696"/>
            <a:ext cx="51847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400" dirty="0">
                <a:solidFill>
                  <a:srgbClr val="FF0000"/>
                </a:solidFill>
                <a:latin typeface="+mj-lt"/>
                <a:ea typeface="ヒラギノ角ゴ Pro W3"/>
                <a:cs typeface="ヒラギノ角ゴ Pro W3"/>
              </a:rPr>
              <a:t>Pylônes spécifiques</a:t>
            </a:r>
          </a:p>
        </p:txBody>
      </p:sp>
      <p:sp>
        <p:nvSpPr>
          <p:cNvPr id="79878" name="Text Box 6"/>
          <p:cNvSpPr txBox="1">
            <a:spLocks noChangeArrowheads="1"/>
          </p:cNvSpPr>
          <p:nvPr/>
        </p:nvSpPr>
        <p:spPr bwMode="auto">
          <a:xfrm>
            <a:off x="0" y="60150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800">
                <a:solidFill>
                  <a:srgbClr val="FF9900"/>
                </a:solidFill>
              </a:rPr>
              <a:t>Si escalade de pylônes spéciaux (pylône d’angle, pylône caravelle,…)</a:t>
            </a:r>
          </a:p>
        </p:txBody>
      </p:sp>
      <p:pic>
        <p:nvPicPr>
          <p:cNvPr id="79879" name="Picture 7" descr="Pylône CARAVELL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22713" y="2214563"/>
            <a:ext cx="4178300" cy="3810000"/>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extLst>
      <p:ext uri="{BB962C8B-B14F-4D97-AF65-F5344CB8AC3E}">
        <p14:creationId xmlns:p14="http://schemas.microsoft.com/office/powerpoint/2010/main" val="3634247185"/>
      </p:ext>
    </p:extLst>
  </p:cSld>
  <p:clrMapOvr>
    <a:masterClrMapping/>
  </p:clrMapOvr>
  <p:transition>
    <p:wipe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3" y="188640"/>
            <a:ext cx="7862618" cy="548191"/>
          </a:xfrm>
        </p:spPr>
        <p:txBody>
          <a:bodyPr/>
          <a:lstStyle/>
          <a:p>
            <a:r>
              <a:rPr lang="fr-BE" b="1" dirty="0" smtClean="0"/>
              <a:t>Comportement non-négociable chez Elia</a:t>
            </a:r>
            <a:r>
              <a:rPr lang="fr-BE" dirty="0"/>
              <a:t/>
            </a:r>
            <a:br>
              <a:rPr lang="fr-BE" dirty="0"/>
            </a:br>
            <a:endParaRPr lang="nl-BE" dirty="0"/>
          </a:p>
        </p:txBody>
      </p:sp>
      <p:sp>
        <p:nvSpPr>
          <p:cNvPr id="4" name="Slide Number Placeholder 3"/>
          <p:cNvSpPr>
            <a:spLocks noGrp="1"/>
          </p:cNvSpPr>
          <p:nvPr>
            <p:ph type="sldNum" sz="quarter" idx="12"/>
          </p:nvPr>
        </p:nvSpPr>
        <p:spPr/>
        <p:txBody>
          <a:bodyPr/>
          <a:lstStyle/>
          <a:p>
            <a:fld id="{19B8BB62-6992-5F44-9021-9324FA63B949}" type="slidenum">
              <a:rPr lang="nl-NL" smtClean="0"/>
              <a:pPr/>
              <a:t>5</a:t>
            </a:fld>
            <a:endParaRPr lang="nl-NL"/>
          </a:p>
        </p:txBody>
      </p:sp>
      <p:sp>
        <p:nvSpPr>
          <p:cNvPr id="5" name="TextBox 4"/>
          <p:cNvSpPr txBox="1"/>
          <p:nvPr/>
        </p:nvSpPr>
        <p:spPr>
          <a:xfrm>
            <a:off x="467544" y="603736"/>
            <a:ext cx="7862617" cy="6532558"/>
          </a:xfrm>
          <a:prstGeom prst="rect">
            <a:avLst/>
          </a:prstGeom>
          <a:noFill/>
        </p:spPr>
        <p:txBody>
          <a:bodyPr wrap="square" rtlCol="0">
            <a:spAutoFit/>
          </a:bodyPr>
          <a:lstStyle/>
          <a:p>
            <a:pPr marL="171450" indent="-171450">
              <a:buFont typeface="Arial" panose="020B0604020202020204" pitchFamily="34" charset="0"/>
              <a:buChar char="•"/>
            </a:pPr>
            <a:endParaRPr lang="fr-BE" sz="800" b="1" dirty="0" smtClean="0">
              <a:solidFill>
                <a:srgbClr val="000000"/>
              </a:solidFill>
            </a:endParaRPr>
          </a:p>
          <a:p>
            <a:pPr algn="l"/>
            <a:r>
              <a:rPr lang="fr-BE"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Ce résultat est le fruit de l’exercice réalisé avec nos techniciens et avec nos contractants</a:t>
            </a:r>
            <a:r>
              <a:rPr lang="fr-BE" dirty="0" smtClean="0">
                <a:solidFill>
                  <a:srgbClr val="000000"/>
                </a:solidFill>
              </a:rPr>
              <a:t>.</a:t>
            </a:r>
            <a:endParaRPr lang="fr-BE" sz="1050" dirty="0" smtClean="0">
              <a:solidFill>
                <a:srgbClr val="000000"/>
              </a:solidFill>
            </a:endParaRPr>
          </a:p>
          <a:p>
            <a:endParaRPr lang="fr-BE" sz="1050" dirty="0" smtClean="0">
              <a:solidFill>
                <a:srgbClr val="000000"/>
              </a:solidFill>
            </a:endParaRPr>
          </a:p>
          <a:p>
            <a:pPr marL="171450" indent="-171450">
              <a:buFont typeface="Arial" panose="020B0604020202020204" pitchFamily="34" charset="0"/>
              <a:buChar char="•"/>
            </a:pPr>
            <a:endParaRPr lang="fr-BE" b="1" dirty="0">
              <a:solidFill>
                <a:srgbClr val="000000"/>
              </a:solidFill>
            </a:endParaRPr>
          </a:p>
          <a:p>
            <a:pPr marL="171450" indent="-171450" algn="l">
              <a:buFont typeface="Arial" panose="020B0604020202020204" pitchFamily="34" charset="0"/>
              <a:buChar char="•"/>
            </a:pPr>
            <a:r>
              <a:rPr lang="fr-BE" sz="1600" dirty="0">
                <a:solidFill>
                  <a:srgbClr val="000000"/>
                </a:solidFill>
                <a:latin typeface="+mj-lt"/>
              </a:rPr>
              <a:t>Pour tous travaux en hauteur, il est obligatoire de </a:t>
            </a:r>
            <a:r>
              <a:rPr lang="fr-BE" sz="1600" dirty="0" smtClean="0">
                <a:solidFill>
                  <a:srgbClr val="000000"/>
                </a:solidFill>
                <a:latin typeface="+mj-lt"/>
              </a:rPr>
              <a:t>s’accrocher</a:t>
            </a:r>
          </a:p>
          <a:p>
            <a:pPr algn="l"/>
            <a:r>
              <a:rPr lang="fr-BE" sz="1600" dirty="0" smtClean="0">
                <a:solidFill>
                  <a:srgbClr val="000000"/>
                </a:solidFill>
                <a:latin typeface="+mj-lt"/>
              </a:rPr>
              <a:t>   selon </a:t>
            </a:r>
            <a:r>
              <a:rPr lang="fr-BE" sz="1600" dirty="0">
                <a:solidFill>
                  <a:srgbClr val="000000"/>
                </a:solidFill>
                <a:latin typeface="+mj-lt"/>
              </a:rPr>
              <a:t>les procédures d’Elia. </a:t>
            </a:r>
          </a:p>
          <a:p>
            <a:pPr marL="171450" indent="-171450" algn="l">
              <a:buFont typeface="Arial" panose="020B0604020202020204" pitchFamily="34" charset="0"/>
              <a:buChar char="•"/>
            </a:pPr>
            <a:endParaRPr lang="fr-BE" sz="1600" dirty="0">
              <a:solidFill>
                <a:srgbClr val="000000"/>
              </a:solidFill>
              <a:latin typeface="+mj-lt"/>
            </a:endParaRPr>
          </a:p>
          <a:p>
            <a:pPr marL="171450" indent="-171450" algn="l">
              <a:buFont typeface="Arial" panose="020B0604020202020204" pitchFamily="34" charset="0"/>
              <a:buChar char="•"/>
            </a:pPr>
            <a:r>
              <a:rPr lang="fr-BE" sz="1600" dirty="0">
                <a:solidFill>
                  <a:srgbClr val="000000"/>
                </a:solidFill>
                <a:latin typeface="+mj-lt"/>
              </a:rPr>
              <a:t>Une condamnation ne peut être retirée que par une </a:t>
            </a:r>
            <a:r>
              <a:rPr lang="fr-BE" sz="1600" dirty="0" smtClean="0">
                <a:solidFill>
                  <a:srgbClr val="000000"/>
                </a:solidFill>
                <a:latin typeface="+mj-lt"/>
              </a:rPr>
              <a:t>personne</a:t>
            </a:r>
          </a:p>
          <a:p>
            <a:pPr algn="l"/>
            <a:r>
              <a:rPr lang="fr-BE" sz="1600" dirty="0" smtClean="0">
                <a:solidFill>
                  <a:srgbClr val="000000"/>
                </a:solidFill>
                <a:latin typeface="+mj-lt"/>
              </a:rPr>
              <a:t>   mandatée (</a:t>
            </a:r>
            <a:r>
              <a:rPr lang="fr-BE" sz="1600" dirty="0">
                <a:solidFill>
                  <a:srgbClr val="000000"/>
                </a:solidFill>
                <a:latin typeface="+mj-lt"/>
              </a:rPr>
              <a:t>personne </a:t>
            </a:r>
            <a:r>
              <a:rPr lang="fr-BE" sz="1600" dirty="0" smtClean="0">
                <a:solidFill>
                  <a:srgbClr val="000000"/>
                </a:solidFill>
                <a:latin typeface="+mj-lt"/>
              </a:rPr>
              <a:t>ayant </a:t>
            </a:r>
            <a:r>
              <a:rPr lang="fr-BE" sz="1600" dirty="0">
                <a:solidFill>
                  <a:srgbClr val="000000"/>
                </a:solidFill>
                <a:latin typeface="+mj-lt"/>
              </a:rPr>
              <a:t>les certifications et </a:t>
            </a:r>
            <a:r>
              <a:rPr lang="fr-BE" sz="1600" dirty="0" smtClean="0">
                <a:solidFill>
                  <a:srgbClr val="000000"/>
                </a:solidFill>
                <a:latin typeface="+mj-lt"/>
              </a:rPr>
              <a:t>l’autorisation</a:t>
            </a:r>
            <a:r>
              <a:rPr lang="fr-BE" sz="1600" dirty="0">
                <a:solidFill>
                  <a:srgbClr val="000000"/>
                </a:solidFill>
                <a:latin typeface="+mj-lt"/>
              </a:rPr>
              <a:t>) </a:t>
            </a:r>
          </a:p>
          <a:p>
            <a:pPr marL="171450" indent="-171450" algn="l">
              <a:buFont typeface="Arial" panose="020B0604020202020204" pitchFamily="34" charset="0"/>
              <a:buChar char="•"/>
            </a:pPr>
            <a:endParaRPr lang="fr-BE" sz="1600" dirty="0">
              <a:solidFill>
                <a:srgbClr val="000000"/>
              </a:solidFill>
              <a:latin typeface="+mj-lt"/>
            </a:endParaRPr>
          </a:p>
          <a:p>
            <a:pPr marL="171450" indent="-171450" algn="l">
              <a:buFont typeface="Arial" panose="020B0604020202020204" pitchFamily="34" charset="0"/>
              <a:buChar char="•"/>
            </a:pPr>
            <a:r>
              <a:rPr lang="fr-BE" sz="1600" dirty="0">
                <a:solidFill>
                  <a:srgbClr val="000000"/>
                </a:solidFill>
                <a:latin typeface="+mj-lt"/>
              </a:rPr>
              <a:t>En aucun cas, un balisage double rouge ne peut </a:t>
            </a:r>
            <a:r>
              <a:rPr lang="fr-BE" sz="1600" dirty="0" smtClean="0">
                <a:solidFill>
                  <a:srgbClr val="000000"/>
                </a:solidFill>
                <a:latin typeface="+mj-lt"/>
              </a:rPr>
              <a:t>être franchi.</a:t>
            </a:r>
            <a:endParaRPr lang="fr-BE" sz="1600" dirty="0">
              <a:solidFill>
                <a:srgbClr val="000000"/>
              </a:solidFill>
              <a:latin typeface="+mj-lt"/>
            </a:endParaRPr>
          </a:p>
          <a:p>
            <a:pPr marL="171450" indent="-171450" algn="l">
              <a:buFont typeface="Arial" panose="020B0604020202020204" pitchFamily="34" charset="0"/>
              <a:buChar char="•"/>
            </a:pPr>
            <a:endParaRPr lang="fr-BE" sz="1600" dirty="0">
              <a:solidFill>
                <a:srgbClr val="000000"/>
              </a:solidFill>
              <a:latin typeface="+mj-lt"/>
            </a:endParaRPr>
          </a:p>
          <a:p>
            <a:pPr marL="171450" indent="-171450" algn="l">
              <a:buFont typeface="Arial" panose="020B0604020202020204" pitchFamily="34" charset="0"/>
              <a:buChar char="•"/>
            </a:pPr>
            <a:r>
              <a:rPr lang="fr-BE" sz="1600" dirty="0">
                <a:solidFill>
                  <a:srgbClr val="000000"/>
                </a:solidFill>
                <a:latin typeface="+mj-lt"/>
              </a:rPr>
              <a:t>Aucun travail ne peut être réalisé dans un lieu </a:t>
            </a:r>
            <a:r>
              <a:rPr lang="fr-BE" sz="1600" dirty="0" smtClean="0">
                <a:solidFill>
                  <a:srgbClr val="000000"/>
                </a:solidFill>
                <a:latin typeface="+mj-lt"/>
              </a:rPr>
              <a:t>électrique Elia</a:t>
            </a:r>
            <a:r>
              <a:rPr lang="fr-BE" sz="1600" dirty="0">
                <a:solidFill>
                  <a:srgbClr val="000000"/>
                </a:solidFill>
                <a:latin typeface="+mj-lt"/>
              </a:rPr>
              <a:t>, </a:t>
            </a:r>
            <a:endParaRPr lang="fr-BE" sz="1600" dirty="0" smtClean="0">
              <a:solidFill>
                <a:srgbClr val="000000"/>
              </a:solidFill>
              <a:latin typeface="+mj-lt"/>
            </a:endParaRPr>
          </a:p>
          <a:p>
            <a:pPr algn="l"/>
            <a:r>
              <a:rPr lang="fr-BE" sz="1600" dirty="0">
                <a:solidFill>
                  <a:srgbClr val="000000"/>
                </a:solidFill>
                <a:latin typeface="+mj-lt"/>
              </a:rPr>
              <a:t> </a:t>
            </a:r>
            <a:r>
              <a:rPr lang="fr-BE" sz="1600" dirty="0" smtClean="0">
                <a:solidFill>
                  <a:srgbClr val="000000"/>
                </a:solidFill>
                <a:latin typeface="+mj-lt"/>
              </a:rPr>
              <a:t>  sans </a:t>
            </a:r>
            <a:r>
              <a:rPr lang="fr-BE" sz="1600" dirty="0">
                <a:solidFill>
                  <a:srgbClr val="000000"/>
                </a:solidFill>
                <a:latin typeface="+mj-lt"/>
              </a:rPr>
              <a:t>autorisation de Travail ou une F.I.T. </a:t>
            </a:r>
            <a:r>
              <a:rPr lang="fr-BE" sz="1600" dirty="0" smtClean="0">
                <a:solidFill>
                  <a:srgbClr val="000000"/>
                </a:solidFill>
                <a:latin typeface="+mj-lt"/>
              </a:rPr>
              <a:t>(Fiche d’instruction de travail).</a:t>
            </a:r>
            <a:endParaRPr lang="fr-BE" sz="1600" dirty="0">
              <a:solidFill>
                <a:srgbClr val="000000"/>
              </a:solidFill>
              <a:latin typeface="+mj-lt"/>
            </a:endParaRPr>
          </a:p>
          <a:p>
            <a:pPr marL="171450" indent="-171450" algn="l">
              <a:buFont typeface="Arial" panose="020B0604020202020204" pitchFamily="34" charset="0"/>
              <a:buChar char="•"/>
            </a:pPr>
            <a:endParaRPr lang="fr-BE" sz="1600" dirty="0">
              <a:solidFill>
                <a:srgbClr val="000000"/>
              </a:solidFill>
              <a:latin typeface="+mj-lt"/>
            </a:endParaRPr>
          </a:p>
          <a:p>
            <a:pPr marL="171450" indent="-171450" algn="l">
              <a:buFont typeface="Arial" panose="020B0604020202020204" pitchFamily="34" charset="0"/>
              <a:buChar char="•"/>
            </a:pPr>
            <a:r>
              <a:rPr lang="fr-BE" sz="1600" dirty="0">
                <a:solidFill>
                  <a:srgbClr val="000000"/>
                </a:solidFill>
                <a:latin typeface="+mj-lt"/>
              </a:rPr>
              <a:t>Le CT doit toujours être présent sur un chantier </a:t>
            </a:r>
            <a:r>
              <a:rPr lang="fr-BE" sz="1600" dirty="0" smtClean="0">
                <a:solidFill>
                  <a:srgbClr val="000000"/>
                </a:solidFill>
                <a:latin typeface="+mj-lt"/>
              </a:rPr>
              <a:t>lors d’un travail.</a:t>
            </a:r>
            <a:endParaRPr lang="fr-BE" sz="1600" dirty="0">
              <a:solidFill>
                <a:srgbClr val="000000"/>
              </a:solidFill>
              <a:latin typeface="+mj-lt"/>
            </a:endParaRPr>
          </a:p>
          <a:p>
            <a:pPr marL="171450" indent="-171450" algn="l">
              <a:buFont typeface="Arial" panose="020B0604020202020204" pitchFamily="34" charset="0"/>
              <a:buChar char="•"/>
            </a:pPr>
            <a:endParaRPr lang="fr-BE" sz="1600" dirty="0">
              <a:solidFill>
                <a:srgbClr val="000000"/>
              </a:solidFill>
              <a:latin typeface="+mj-lt"/>
            </a:endParaRPr>
          </a:p>
          <a:p>
            <a:pPr marL="171450" indent="-171450" algn="l">
              <a:buFont typeface="Arial" panose="020B0604020202020204" pitchFamily="34" charset="0"/>
              <a:buChar char="•"/>
            </a:pPr>
            <a:r>
              <a:rPr lang="fr-BE" sz="1600" dirty="0">
                <a:solidFill>
                  <a:srgbClr val="000000"/>
                </a:solidFill>
                <a:latin typeface="+mj-lt"/>
              </a:rPr>
              <a:t>Les chaussures de sécurité et EPI identifiés dans </a:t>
            </a:r>
            <a:r>
              <a:rPr lang="fr-BE" sz="1600" dirty="0" smtClean="0">
                <a:solidFill>
                  <a:srgbClr val="000000"/>
                </a:solidFill>
                <a:latin typeface="+mj-lt"/>
              </a:rPr>
              <a:t>l’analyse de </a:t>
            </a:r>
            <a:r>
              <a:rPr lang="fr-BE" sz="1600" dirty="0">
                <a:solidFill>
                  <a:srgbClr val="000000"/>
                </a:solidFill>
                <a:latin typeface="+mj-lt"/>
              </a:rPr>
              <a:t>risque ou pictogramme doivent être portés.</a:t>
            </a:r>
          </a:p>
          <a:p>
            <a:pPr marL="342900" indent="-342900" algn="l">
              <a:buFont typeface="Arial" panose="020B0604020202020204" pitchFamily="34" charset="0"/>
              <a:buChar char="•"/>
            </a:pPr>
            <a:endParaRPr lang="fr-BE" dirty="0">
              <a:latin typeface="+mj-lt"/>
            </a:endParaRPr>
          </a:p>
          <a:p>
            <a:pPr marL="342900" indent="-342900">
              <a:buFont typeface="Arial" panose="020B0604020202020204" pitchFamily="34" charset="0"/>
              <a:buChar char="•"/>
            </a:pPr>
            <a:endParaRPr lang="fr-BE" dirty="0" smtClean="0"/>
          </a:p>
          <a:p>
            <a:pPr marL="342900" indent="-342900">
              <a:buFont typeface="Arial" panose="020B0604020202020204" pitchFamily="34" charset="0"/>
              <a:buChar char="•"/>
            </a:pPr>
            <a:endParaRPr lang="fr-BE" dirty="0" smtClean="0"/>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32968" y="1784963"/>
            <a:ext cx="741346" cy="416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67544" y="1790752"/>
            <a:ext cx="7536102" cy="4158527"/>
          </a:xfrm>
          <a:prstGeom prst="rect">
            <a:avLst/>
          </a:prstGeom>
          <a:solidFill>
            <a:schemeClr val="accent1">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2594884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179388" y="1124744"/>
            <a:ext cx="8964612" cy="468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3400" indent="-533400" algn="l" rtl="0" eaLnBrk="0" fontAlgn="base" hangingPunct="0">
              <a:spcBef>
                <a:spcPct val="20000"/>
              </a:spcBef>
              <a:spcAft>
                <a:spcPct val="0"/>
              </a:spcAft>
              <a:buClr>
                <a:srgbClr val="F86613"/>
              </a:buClr>
              <a:buSzPct val="140000"/>
              <a:defRPr sz="2000">
                <a:solidFill>
                  <a:srgbClr val="21363C"/>
                </a:solidFill>
                <a:latin typeface="+mn-lt"/>
                <a:ea typeface="+mn-ea"/>
                <a:cs typeface="+mn-cs"/>
              </a:defRPr>
            </a:lvl1pPr>
            <a:lvl2pPr marL="1036638" indent="-323850" algn="l" rtl="0" eaLnBrk="0" fontAlgn="base" hangingPunct="0">
              <a:spcBef>
                <a:spcPct val="20000"/>
              </a:spcBef>
              <a:spcAft>
                <a:spcPct val="0"/>
              </a:spcAft>
              <a:buClr>
                <a:srgbClr val="F86613"/>
              </a:buClr>
              <a:buChar char="•"/>
              <a:defRPr sz="2000">
                <a:solidFill>
                  <a:srgbClr val="21363C"/>
                </a:solidFill>
                <a:latin typeface="+mn-lt"/>
              </a:defRPr>
            </a:lvl2pPr>
            <a:lvl3pPr marL="1444625" indent="-228600" algn="l" rtl="0" eaLnBrk="0" fontAlgn="base" hangingPunct="0">
              <a:spcBef>
                <a:spcPct val="20000"/>
              </a:spcBef>
              <a:spcAft>
                <a:spcPct val="0"/>
              </a:spcAft>
              <a:buClr>
                <a:srgbClr val="F86613"/>
              </a:buClr>
              <a:buFont typeface="Verdana" pitchFamily="34" charset="0"/>
              <a:buChar char="–"/>
              <a:defRPr sz="2000">
                <a:solidFill>
                  <a:srgbClr val="21363C"/>
                </a:solidFill>
                <a:latin typeface="+mn-lt"/>
              </a:defRPr>
            </a:lvl3pPr>
            <a:lvl4pPr marL="1852613" indent="-228600" algn="l" rtl="0" eaLnBrk="0" fontAlgn="base" hangingPunct="0">
              <a:spcBef>
                <a:spcPct val="20000"/>
              </a:spcBef>
              <a:spcAft>
                <a:spcPct val="0"/>
              </a:spcAft>
              <a:defRPr sz="2000">
                <a:solidFill>
                  <a:schemeClr val="tx1"/>
                </a:solidFill>
                <a:latin typeface="Arial" charset="0"/>
              </a:defRPr>
            </a:lvl4pPr>
            <a:lvl5pPr marL="22606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533400" marR="0" lvl="0" indent="-533400" algn="l" defTabSz="914400" rtl="0" eaLnBrk="0" fontAlgn="base" latinLnBrk="0" hangingPunct="0">
              <a:lnSpc>
                <a:spcPct val="100000"/>
              </a:lnSpc>
              <a:spcBef>
                <a:spcPct val="20000"/>
              </a:spcBef>
              <a:spcAft>
                <a:spcPct val="0"/>
              </a:spcAft>
              <a:buClr>
                <a:srgbClr val="F86613"/>
              </a:buClr>
              <a:buSzPct val="140000"/>
              <a:buFontTx/>
              <a:buNone/>
              <a:tabLst/>
              <a:defRPr/>
            </a:pPr>
            <a:r>
              <a:rPr kumimoji="0" lang="fr-FR" altLang="fr-FR" sz="2000" b="1" i="0" u="none" strike="noStrike" kern="0" cap="none" spc="0" normalizeH="0" baseline="0" noProof="0" dirty="0" smtClean="0">
                <a:ln>
                  <a:noFill/>
                </a:ln>
                <a:solidFill>
                  <a:srgbClr val="CC0000"/>
                </a:solidFill>
                <a:effectLst/>
                <a:uLnTx/>
                <a:uFillTx/>
                <a:latin typeface="Verdana"/>
                <a:ea typeface="+mn-ea"/>
                <a:cs typeface="+mn-cs"/>
              </a:rPr>
              <a:t>Hauteur : </a:t>
            </a:r>
            <a:r>
              <a:rPr kumimoji="0" lang="fr-FR" altLang="fr-FR" sz="2000" b="0" i="0" u="none" strike="noStrike" kern="0" cap="none" spc="0" normalizeH="0" baseline="0" noProof="0" dirty="0" smtClean="0">
                <a:ln>
                  <a:noFill/>
                </a:ln>
                <a:solidFill>
                  <a:srgbClr val="21363C"/>
                </a:solidFill>
                <a:effectLst/>
                <a:uLnTx/>
                <a:uFillTx/>
                <a:latin typeface="Verdana"/>
                <a:ea typeface="+mn-ea"/>
                <a:cs typeface="+mn-cs"/>
              </a:rPr>
              <a:t>travaux</a:t>
            </a:r>
            <a:r>
              <a:rPr kumimoji="0" lang="fr-FR" altLang="fr-FR" sz="2000" b="0" i="0" u="none" strike="noStrike" kern="0" cap="none" spc="0" normalizeH="0" noProof="0" dirty="0" smtClean="0">
                <a:ln>
                  <a:noFill/>
                </a:ln>
                <a:solidFill>
                  <a:srgbClr val="21363C"/>
                </a:solidFill>
                <a:effectLst/>
                <a:uLnTx/>
                <a:uFillTx/>
                <a:latin typeface="Verdana"/>
                <a:ea typeface="+mn-ea"/>
                <a:cs typeface="+mn-cs"/>
              </a:rPr>
              <a:t> </a:t>
            </a:r>
            <a:r>
              <a:rPr kumimoji="0" lang="fr-FR" altLang="fr-FR" sz="2000" b="0" i="0" u="none" strike="noStrike" kern="0" cap="none" spc="0" normalizeH="0" baseline="0" noProof="0" dirty="0" smtClean="0">
                <a:ln>
                  <a:noFill/>
                </a:ln>
                <a:solidFill>
                  <a:srgbClr val="21363C"/>
                </a:solidFill>
                <a:effectLst/>
                <a:uLnTx/>
                <a:uFillTx/>
                <a:latin typeface="Verdana"/>
                <a:ea typeface="+mn-ea"/>
                <a:cs typeface="+mn-cs"/>
              </a:rPr>
              <a:t>sur pylônes HT, </a:t>
            </a:r>
          </a:p>
          <a:p>
            <a:pPr marL="533400" marR="0" lvl="0" indent="-533400" algn="l" defTabSz="914400" rtl="0" eaLnBrk="0" fontAlgn="base" latinLnBrk="0" hangingPunct="0">
              <a:lnSpc>
                <a:spcPct val="100000"/>
              </a:lnSpc>
              <a:spcBef>
                <a:spcPct val="20000"/>
              </a:spcBef>
              <a:spcAft>
                <a:spcPct val="0"/>
              </a:spcAft>
              <a:buClr>
                <a:srgbClr val="F86613"/>
              </a:buClr>
              <a:buSzPct val="140000"/>
              <a:buFontTx/>
              <a:buNone/>
              <a:tabLst/>
              <a:defRPr/>
            </a:pPr>
            <a:r>
              <a:rPr lang="fr-FR" altLang="fr-FR" kern="0" dirty="0">
                <a:latin typeface="Verdana"/>
              </a:rPr>
              <a:t> </a:t>
            </a:r>
            <a:r>
              <a:rPr lang="fr-FR" altLang="fr-FR" kern="0" dirty="0" smtClean="0">
                <a:latin typeface="Verdana"/>
              </a:rPr>
              <a:t> </a:t>
            </a:r>
            <a:r>
              <a:rPr kumimoji="0" lang="fr-FR" altLang="fr-FR" sz="2000" b="0" i="0" u="none" strike="noStrike" kern="0" cap="none" spc="0" normalizeH="0" baseline="0" noProof="0" dirty="0" smtClean="0">
                <a:ln>
                  <a:noFill/>
                </a:ln>
                <a:solidFill>
                  <a:srgbClr val="21363C"/>
                </a:solidFill>
                <a:effectLst/>
                <a:uLnTx/>
                <a:uFillTx/>
                <a:latin typeface="Verdana"/>
                <a:ea typeface="+mn-ea"/>
                <a:cs typeface="+mn-cs"/>
              </a:rPr>
              <a:t>travaux avec un élévateur à nacelle, échelles, …	</a:t>
            </a:r>
          </a:p>
          <a:p>
            <a:pPr marL="533400" marR="0" lvl="0" indent="-533400" algn="l" defTabSz="914400" rtl="0" eaLnBrk="0" fontAlgn="base" latinLnBrk="0" hangingPunct="0">
              <a:lnSpc>
                <a:spcPct val="100000"/>
              </a:lnSpc>
              <a:spcBef>
                <a:spcPct val="20000"/>
              </a:spcBef>
              <a:spcAft>
                <a:spcPct val="0"/>
              </a:spcAft>
              <a:buClr>
                <a:srgbClr val="F86613"/>
              </a:buClr>
              <a:buSzPct val="140000"/>
              <a:buFontTx/>
              <a:buNone/>
              <a:tabLst/>
              <a:defRPr/>
            </a:pPr>
            <a:endParaRPr kumimoji="0" lang="fr-FR" altLang="fr-FR" sz="2000" b="0" i="0" u="none" strike="noStrike" kern="0" cap="none" spc="0" normalizeH="0" baseline="0" noProof="0" dirty="0" smtClean="0">
              <a:ln>
                <a:noFill/>
              </a:ln>
              <a:solidFill>
                <a:srgbClr val="21363C"/>
              </a:solidFill>
              <a:effectLst/>
              <a:uLnTx/>
              <a:uFillTx/>
              <a:latin typeface="Verdana"/>
              <a:ea typeface="+mn-ea"/>
              <a:cs typeface="+mn-cs"/>
            </a:endParaRPr>
          </a:p>
          <a:p>
            <a:pPr marL="533400" marR="0" lvl="0" indent="-533400" algn="l" defTabSz="914400" rtl="0" eaLnBrk="0" fontAlgn="base" latinLnBrk="0" hangingPunct="0">
              <a:lnSpc>
                <a:spcPct val="100000"/>
              </a:lnSpc>
              <a:spcBef>
                <a:spcPct val="20000"/>
              </a:spcBef>
              <a:spcAft>
                <a:spcPct val="0"/>
              </a:spcAft>
              <a:buClr>
                <a:srgbClr val="F86613"/>
              </a:buClr>
              <a:buSzPct val="140000"/>
              <a:buFontTx/>
              <a:buNone/>
              <a:tabLst/>
              <a:defRPr/>
            </a:pPr>
            <a:endParaRPr kumimoji="0" lang="fr-FR" altLang="fr-FR" sz="2000" b="0" i="0" u="none" strike="noStrike" kern="0" cap="none" spc="0" normalizeH="0" baseline="0" noProof="0" dirty="0" smtClean="0">
              <a:ln>
                <a:noFill/>
              </a:ln>
              <a:solidFill>
                <a:srgbClr val="21363C"/>
              </a:solidFill>
              <a:effectLst/>
              <a:uLnTx/>
              <a:uFillTx/>
              <a:latin typeface="Verdana"/>
              <a:ea typeface="+mn-ea"/>
              <a:cs typeface="+mn-cs"/>
            </a:endParaRPr>
          </a:p>
          <a:p>
            <a:pPr marL="533400" marR="0" lvl="0" indent="-533400" algn="l" defTabSz="914400" rtl="0" eaLnBrk="0" fontAlgn="base" latinLnBrk="0" hangingPunct="0">
              <a:lnSpc>
                <a:spcPct val="100000"/>
              </a:lnSpc>
              <a:spcBef>
                <a:spcPct val="20000"/>
              </a:spcBef>
              <a:spcAft>
                <a:spcPct val="0"/>
              </a:spcAft>
              <a:buClr>
                <a:srgbClr val="F86613"/>
              </a:buClr>
              <a:buSzPct val="140000"/>
              <a:buFontTx/>
              <a:buNone/>
              <a:tabLst/>
              <a:defRPr/>
            </a:pPr>
            <a:endParaRPr kumimoji="0" lang="fr-FR" altLang="fr-FR" sz="2000" b="0" i="0" u="none" strike="noStrike" kern="0" cap="none" spc="0" normalizeH="0" baseline="0" noProof="0" dirty="0" smtClean="0">
              <a:ln>
                <a:noFill/>
              </a:ln>
              <a:solidFill>
                <a:srgbClr val="21363C"/>
              </a:solidFill>
              <a:effectLst/>
              <a:uLnTx/>
              <a:uFillTx/>
              <a:latin typeface="Verdana"/>
              <a:ea typeface="+mn-ea"/>
              <a:cs typeface="+mn-cs"/>
            </a:endParaRPr>
          </a:p>
          <a:p>
            <a:pPr marL="533400" marR="0" lvl="0" indent="-533400" algn="l" defTabSz="914400" rtl="0" eaLnBrk="0" fontAlgn="base" latinLnBrk="0" hangingPunct="0">
              <a:lnSpc>
                <a:spcPct val="100000"/>
              </a:lnSpc>
              <a:spcBef>
                <a:spcPct val="20000"/>
              </a:spcBef>
              <a:spcAft>
                <a:spcPct val="0"/>
              </a:spcAft>
              <a:buClr>
                <a:srgbClr val="F86613"/>
              </a:buClr>
              <a:buSzPct val="140000"/>
              <a:buFontTx/>
              <a:buNone/>
              <a:tabLst/>
              <a:defRPr/>
            </a:pPr>
            <a:r>
              <a:rPr kumimoji="0" lang="fr-FR" altLang="fr-FR" sz="2000" b="1" i="0" u="none" strike="noStrike" kern="0" cap="none" spc="0" normalizeH="0" baseline="0" noProof="0" dirty="0" smtClean="0">
                <a:ln>
                  <a:noFill/>
                </a:ln>
                <a:solidFill>
                  <a:srgbClr val="F86613"/>
                </a:solidFill>
                <a:effectLst/>
                <a:uLnTx/>
                <a:uFillTx/>
                <a:latin typeface="Verdana"/>
                <a:ea typeface="+mn-ea"/>
                <a:cs typeface="+mn-cs"/>
              </a:rPr>
              <a:t>Risque : </a:t>
            </a:r>
            <a:r>
              <a:rPr kumimoji="0" lang="fr-FR" altLang="fr-FR" sz="2000" b="0" i="0" u="none" strike="noStrike" kern="0" cap="none" spc="0" normalizeH="0" baseline="0" noProof="0" dirty="0" smtClean="0">
                <a:ln>
                  <a:noFill/>
                </a:ln>
                <a:solidFill>
                  <a:srgbClr val="21363C"/>
                </a:solidFill>
                <a:effectLst/>
                <a:uLnTx/>
                <a:uFillTx/>
                <a:latin typeface="Verdana"/>
                <a:ea typeface="+mn-ea"/>
                <a:cs typeface="+mn-cs"/>
              </a:rPr>
              <a:t>chute (entraînant de graves blessures ou la mort)</a:t>
            </a:r>
          </a:p>
          <a:p>
            <a:pPr marL="533400" marR="0" lvl="0" indent="-533400" algn="l" defTabSz="914400" rtl="0" eaLnBrk="0" fontAlgn="base" latinLnBrk="0" hangingPunct="0">
              <a:lnSpc>
                <a:spcPct val="100000"/>
              </a:lnSpc>
              <a:spcBef>
                <a:spcPct val="20000"/>
              </a:spcBef>
              <a:spcAft>
                <a:spcPct val="0"/>
              </a:spcAft>
              <a:buClr>
                <a:srgbClr val="F86613"/>
              </a:buClr>
              <a:buSzPct val="140000"/>
              <a:buFontTx/>
              <a:buNone/>
              <a:tabLst/>
              <a:defRPr/>
            </a:pPr>
            <a:endParaRPr kumimoji="0" lang="fr-FR" altLang="fr-FR" sz="2000" b="0" i="0" u="none" strike="noStrike" kern="0" cap="none" spc="0" normalizeH="0" baseline="0" noProof="0" dirty="0" smtClean="0">
              <a:ln>
                <a:noFill/>
              </a:ln>
              <a:solidFill>
                <a:srgbClr val="21363C"/>
              </a:solidFill>
              <a:effectLst/>
              <a:uLnTx/>
              <a:uFillTx/>
              <a:latin typeface="Verdana"/>
              <a:ea typeface="+mn-ea"/>
              <a:cs typeface="+mn-cs"/>
            </a:endParaRPr>
          </a:p>
          <a:p>
            <a:pPr marL="533400" marR="0" lvl="0" indent="-533400" algn="l" defTabSz="914400" rtl="0" eaLnBrk="0" fontAlgn="base" latinLnBrk="0" hangingPunct="0">
              <a:lnSpc>
                <a:spcPct val="100000"/>
              </a:lnSpc>
              <a:spcBef>
                <a:spcPct val="20000"/>
              </a:spcBef>
              <a:spcAft>
                <a:spcPct val="0"/>
              </a:spcAft>
              <a:buClr>
                <a:srgbClr val="F86613"/>
              </a:buClr>
              <a:buSzPct val="140000"/>
              <a:buFontTx/>
              <a:buNone/>
              <a:tabLst/>
              <a:defRPr/>
            </a:pPr>
            <a:endParaRPr kumimoji="0" lang="fr-FR" altLang="fr-FR" sz="2000" b="0" i="0" u="none" strike="noStrike" kern="0" cap="none" spc="0" normalizeH="0" baseline="0" noProof="0" dirty="0" smtClean="0">
              <a:ln>
                <a:noFill/>
              </a:ln>
              <a:solidFill>
                <a:srgbClr val="21363C"/>
              </a:solidFill>
              <a:effectLst/>
              <a:uLnTx/>
              <a:uFillTx/>
              <a:latin typeface="Verdana"/>
              <a:ea typeface="+mn-ea"/>
              <a:cs typeface="+mn-cs"/>
            </a:endParaRPr>
          </a:p>
          <a:p>
            <a:pPr marL="533400" marR="0" lvl="0" indent="-533400" algn="l" defTabSz="914400" rtl="0" eaLnBrk="0" fontAlgn="base" latinLnBrk="0" hangingPunct="0">
              <a:lnSpc>
                <a:spcPct val="100000"/>
              </a:lnSpc>
              <a:spcBef>
                <a:spcPct val="20000"/>
              </a:spcBef>
              <a:spcAft>
                <a:spcPct val="0"/>
              </a:spcAft>
              <a:buClr>
                <a:srgbClr val="F86613"/>
              </a:buClr>
              <a:buSzPct val="140000"/>
              <a:buFontTx/>
              <a:buNone/>
              <a:tabLst/>
              <a:defRPr/>
            </a:pPr>
            <a:r>
              <a:rPr kumimoji="0" lang="fr-FR" altLang="fr-FR" sz="2000" b="1" i="0" u="none" strike="noStrike" kern="0" cap="none" spc="0" normalizeH="0" baseline="0" noProof="0" dirty="0" smtClean="0">
                <a:ln>
                  <a:noFill/>
                </a:ln>
                <a:solidFill>
                  <a:srgbClr val="00B050"/>
                </a:solidFill>
                <a:effectLst/>
                <a:uLnTx/>
                <a:uFillTx/>
                <a:latin typeface="Verdana"/>
                <a:ea typeface="+mn-ea"/>
                <a:cs typeface="+mn-cs"/>
              </a:rPr>
              <a:t>Mesures de prévention : </a:t>
            </a:r>
          </a:p>
          <a:p>
            <a:pPr marL="1093788" marR="0" lvl="1" indent="-342900" algn="l" defTabSz="914400" rtl="0" eaLnBrk="0" fontAlgn="base" latinLnBrk="0" hangingPunct="0">
              <a:lnSpc>
                <a:spcPct val="100000"/>
              </a:lnSpc>
              <a:spcBef>
                <a:spcPct val="20000"/>
              </a:spcBef>
              <a:spcAft>
                <a:spcPct val="0"/>
              </a:spcAft>
              <a:buClr>
                <a:srgbClr val="F86613"/>
              </a:buClr>
              <a:buSzTx/>
              <a:buFont typeface="+mj-lt"/>
              <a:buAutoNum type="arabicPeriod"/>
              <a:tabLst/>
              <a:defRPr/>
            </a:pPr>
            <a:r>
              <a:rPr kumimoji="0" lang="fr-FR" altLang="fr-FR" sz="1800" b="0" i="0" u="none" strike="noStrike" kern="0" cap="none" spc="0" normalizeH="0" baseline="0" noProof="0" dirty="0" smtClean="0">
                <a:ln>
                  <a:noFill/>
                </a:ln>
                <a:solidFill>
                  <a:srgbClr val="F86613"/>
                </a:solidFill>
                <a:effectLst/>
                <a:uLnTx/>
                <a:uFillTx/>
                <a:latin typeface="Verdana"/>
              </a:rPr>
              <a:t>Eviter </a:t>
            </a:r>
          </a:p>
          <a:p>
            <a:pPr marL="1093788" marR="0" lvl="1" indent="-342900" algn="l" defTabSz="914400" rtl="0" eaLnBrk="0" fontAlgn="base" latinLnBrk="0" hangingPunct="0">
              <a:lnSpc>
                <a:spcPct val="100000"/>
              </a:lnSpc>
              <a:spcBef>
                <a:spcPct val="20000"/>
              </a:spcBef>
              <a:spcAft>
                <a:spcPct val="0"/>
              </a:spcAft>
              <a:buClr>
                <a:srgbClr val="F86613"/>
              </a:buClr>
              <a:buSzTx/>
              <a:buFont typeface="+mj-lt"/>
              <a:buAutoNum type="arabicPeriod"/>
              <a:tabLst/>
              <a:defRPr/>
            </a:pPr>
            <a:r>
              <a:rPr kumimoji="0" lang="fr-FR" altLang="fr-FR" sz="1800" b="0" i="0" u="none" strike="noStrike" kern="0" cap="none" spc="0" normalizeH="0" baseline="0" noProof="0" dirty="0" smtClean="0">
                <a:ln>
                  <a:noFill/>
                </a:ln>
                <a:solidFill>
                  <a:srgbClr val="F86613"/>
                </a:solidFill>
                <a:effectLst/>
                <a:uLnTx/>
                <a:uFillTx/>
                <a:latin typeface="Verdana"/>
              </a:rPr>
              <a:t>Exposition la plus courte possible </a:t>
            </a:r>
          </a:p>
          <a:p>
            <a:pPr marL="1093788" marR="0" lvl="1" indent="-342900" algn="l" defTabSz="914400" rtl="0" eaLnBrk="0" fontAlgn="base" latinLnBrk="0" hangingPunct="0">
              <a:lnSpc>
                <a:spcPct val="100000"/>
              </a:lnSpc>
              <a:spcBef>
                <a:spcPct val="20000"/>
              </a:spcBef>
              <a:spcAft>
                <a:spcPct val="0"/>
              </a:spcAft>
              <a:buClr>
                <a:srgbClr val="F86613"/>
              </a:buClr>
              <a:buSzTx/>
              <a:buFont typeface="+mj-lt"/>
              <a:buAutoNum type="arabicPeriod"/>
              <a:tabLst/>
              <a:defRPr/>
            </a:pPr>
            <a:r>
              <a:rPr kumimoji="0" lang="fr-FR" altLang="fr-FR" sz="1800" b="0" i="0" u="none" strike="noStrike" kern="0" cap="none" spc="0" normalizeH="0" baseline="0" noProof="0" dirty="0" smtClean="0">
                <a:ln>
                  <a:noFill/>
                </a:ln>
                <a:solidFill>
                  <a:srgbClr val="21363C"/>
                </a:solidFill>
                <a:effectLst/>
                <a:uLnTx/>
                <a:uFillTx/>
                <a:latin typeface="Verdana"/>
              </a:rPr>
              <a:t>Utiliser </a:t>
            </a:r>
            <a:r>
              <a:rPr kumimoji="0" lang="fr-FR" altLang="fr-FR" sz="1800" b="0" i="0" u="none" strike="noStrike" kern="0" cap="none" spc="0" normalizeH="0" baseline="0" noProof="0" dirty="0" smtClean="0">
                <a:ln>
                  <a:noFill/>
                </a:ln>
                <a:solidFill>
                  <a:srgbClr val="F86613"/>
                </a:solidFill>
                <a:effectLst/>
                <a:uLnTx/>
                <a:uFillTx/>
                <a:latin typeface="Verdana"/>
              </a:rPr>
              <a:t>une protection collective antichute</a:t>
            </a:r>
            <a:r>
              <a:rPr kumimoji="0" lang="fr-FR" altLang="fr-FR" sz="1800" b="0" i="0" u="none" strike="noStrike" kern="0" cap="none" spc="0" normalizeH="0" baseline="0" noProof="0" dirty="0" smtClean="0">
                <a:ln>
                  <a:noFill/>
                </a:ln>
                <a:solidFill>
                  <a:srgbClr val="21363C"/>
                </a:solidFill>
                <a:effectLst/>
                <a:uLnTx/>
                <a:uFillTx/>
                <a:latin typeface="Verdana"/>
              </a:rPr>
              <a:t> </a:t>
            </a:r>
          </a:p>
          <a:p>
            <a:pPr marL="1093788" marR="0" lvl="1" indent="-342900" algn="l" defTabSz="914400" rtl="0" eaLnBrk="0" fontAlgn="base" latinLnBrk="0" hangingPunct="0">
              <a:lnSpc>
                <a:spcPct val="100000"/>
              </a:lnSpc>
              <a:spcBef>
                <a:spcPct val="20000"/>
              </a:spcBef>
              <a:spcAft>
                <a:spcPct val="0"/>
              </a:spcAft>
              <a:buClr>
                <a:srgbClr val="F86613"/>
              </a:buClr>
              <a:buSzTx/>
              <a:buFont typeface="+mj-lt"/>
              <a:buAutoNum type="arabicPeriod"/>
              <a:tabLst/>
              <a:defRPr/>
            </a:pPr>
            <a:r>
              <a:rPr kumimoji="0" lang="fr-FR" altLang="fr-FR" sz="1800" b="0" i="0" u="none" strike="noStrike" kern="0" cap="none" spc="0" normalizeH="0" baseline="0" noProof="0" dirty="0" smtClean="0">
                <a:ln>
                  <a:noFill/>
                </a:ln>
                <a:solidFill>
                  <a:srgbClr val="21363C"/>
                </a:solidFill>
                <a:effectLst/>
                <a:uLnTx/>
                <a:uFillTx/>
                <a:latin typeface="Verdana"/>
              </a:rPr>
              <a:t>Utiliser un élévateur à nacelle </a:t>
            </a:r>
          </a:p>
          <a:p>
            <a:pPr marL="1093788" marR="0" lvl="1" indent="-342900" algn="l" defTabSz="914400" rtl="0" eaLnBrk="0" fontAlgn="base" latinLnBrk="0" hangingPunct="0">
              <a:lnSpc>
                <a:spcPct val="100000"/>
              </a:lnSpc>
              <a:spcBef>
                <a:spcPct val="20000"/>
              </a:spcBef>
              <a:spcAft>
                <a:spcPct val="0"/>
              </a:spcAft>
              <a:buClr>
                <a:srgbClr val="F86613"/>
              </a:buClr>
              <a:buSzTx/>
              <a:buFont typeface="+mj-lt"/>
              <a:buAutoNum type="arabicPeriod"/>
              <a:tabLst/>
              <a:defRPr/>
            </a:pPr>
            <a:r>
              <a:rPr kumimoji="0" lang="fr-FR" altLang="fr-FR" sz="1800" b="0" i="0" u="none" strike="noStrike" kern="0" cap="none" spc="0" normalizeH="0" baseline="0" noProof="0" dirty="0" smtClean="0">
                <a:ln>
                  <a:noFill/>
                </a:ln>
                <a:solidFill>
                  <a:srgbClr val="21363C"/>
                </a:solidFill>
                <a:effectLst/>
                <a:uLnTx/>
                <a:uFillTx/>
                <a:latin typeface="Verdana"/>
              </a:rPr>
              <a:t>Utiliser </a:t>
            </a:r>
            <a:r>
              <a:rPr kumimoji="0" lang="fr-FR" altLang="fr-FR" sz="1800" b="0" i="0" u="none" strike="noStrike" kern="0" cap="none" spc="0" normalizeH="0" baseline="0" noProof="0" dirty="0" smtClean="0">
                <a:ln>
                  <a:noFill/>
                </a:ln>
                <a:solidFill>
                  <a:srgbClr val="F86613"/>
                </a:solidFill>
                <a:effectLst/>
                <a:uLnTx/>
                <a:uFillTx/>
                <a:latin typeface="Verdana"/>
              </a:rPr>
              <a:t>un harnais de sécurité avec longe et amortisseur de chute (contrôlés) </a:t>
            </a:r>
            <a:endParaRPr kumimoji="0" lang="fr-FR" altLang="fr-FR" sz="2000" b="0" i="0" u="none" strike="noStrike" kern="0" cap="none" spc="0" normalizeH="0" baseline="0" noProof="0" dirty="0" smtClean="0">
              <a:ln>
                <a:noFill/>
              </a:ln>
              <a:solidFill>
                <a:srgbClr val="21363C"/>
              </a:solidFill>
              <a:effectLst/>
              <a:uLnTx/>
              <a:uFillTx/>
              <a:latin typeface="Verdana"/>
            </a:endParaRPr>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9445"/>
          <a:stretch/>
        </p:blipFill>
        <p:spPr bwMode="auto">
          <a:xfrm>
            <a:off x="7020272" y="0"/>
            <a:ext cx="2072868" cy="2815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7056822" y="1700808"/>
            <a:ext cx="1923866" cy="1015663"/>
          </a:xfrm>
          <a:prstGeom prst="rect">
            <a:avLst/>
          </a:prstGeom>
          <a:solidFill>
            <a:srgbClr val="FFCC00"/>
          </a:solidFill>
        </p:spPr>
        <p:txBody>
          <a:bodyPr wrap="square" rtlCol="0">
            <a:spAutoFit/>
          </a:bodyPr>
          <a:lstStyle/>
          <a:p>
            <a:r>
              <a:rPr lang="fr-FR" sz="2000" dirty="0"/>
              <a:t>prenez garde </a:t>
            </a:r>
            <a:r>
              <a:rPr lang="fr-FR" sz="2000" dirty="0" smtClean="0"/>
              <a:t>à ne pas tomber</a:t>
            </a:r>
            <a:endParaRPr lang="fr-BE" sz="2000"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90682" y="3789040"/>
            <a:ext cx="1290553" cy="129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kern="1200" dirty="0">
                <a:solidFill>
                  <a:srgbClr val="F86613"/>
                </a:solidFill>
                <a:latin typeface="Verdana" pitchFamily="34" charset="0"/>
              </a:rPr>
              <a:t>Dangers et risques dans lignes HT </a:t>
            </a:r>
          </a:p>
        </p:txBody>
      </p:sp>
    </p:spTree>
    <p:extLst>
      <p:ext uri="{BB962C8B-B14F-4D97-AF65-F5344CB8AC3E}">
        <p14:creationId xmlns:p14="http://schemas.microsoft.com/office/powerpoint/2010/main" val="2493986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592" name="Text Box 1216"/>
          <p:cNvSpPr txBox="1">
            <a:spLocks noChangeArrowheads="1"/>
          </p:cNvSpPr>
          <p:nvPr/>
        </p:nvSpPr>
        <p:spPr bwMode="auto">
          <a:xfrm>
            <a:off x="1042988" y="6259785"/>
            <a:ext cx="3533775" cy="339725"/>
          </a:xfrm>
          <a:prstGeom prst="rect">
            <a:avLst/>
          </a:prstGeom>
          <a:solidFill>
            <a:srgbClr val="FF0000"/>
          </a:solidFill>
          <a:ln>
            <a:noFill/>
          </a:ln>
          <a:effectLs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a:solidFill>
                  <a:schemeClr val="bg1"/>
                </a:solidFill>
              </a:rPr>
              <a:t>Zone de danger au sol</a:t>
            </a:r>
            <a:endParaRPr lang="en-US" altLang="fr-FR" sz="1600" dirty="0">
              <a:solidFill>
                <a:schemeClr val="bg1"/>
              </a:solidFill>
            </a:endParaRPr>
          </a:p>
        </p:txBody>
      </p:sp>
      <p:sp>
        <p:nvSpPr>
          <p:cNvPr id="181279" name="Line 4"/>
          <p:cNvSpPr>
            <a:spLocks noChangeShapeType="1"/>
          </p:cNvSpPr>
          <p:nvPr/>
        </p:nvSpPr>
        <p:spPr bwMode="auto">
          <a:xfrm>
            <a:off x="2810141" y="1260476"/>
            <a:ext cx="235092" cy="579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80" name="Line 5"/>
          <p:cNvSpPr>
            <a:spLocks noChangeShapeType="1"/>
          </p:cNvSpPr>
          <p:nvPr/>
        </p:nvSpPr>
        <p:spPr bwMode="auto">
          <a:xfrm>
            <a:off x="2805139" y="1260476"/>
            <a:ext cx="110043" cy="658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81" name="Line 6"/>
          <p:cNvSpPr>
            <a:spLocks noChangeShapeType="1"/>
          </p:cNvSpPr>
          <p:nvPr/>
        </p:nvSpPr>
        <p:spPr bwMode="auto">
          <a:xfrm>
            <a:off x="2825147" y="1363663"/>
            <a:ext cx="15006"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82" name="Line 7"/>
          <p:cNvSpPr>
            <a:spLocks noChangeShapeType="1"/>
          </p:cNvSpPr>
          <p:nvPr/>
        </p:nvSpPr>
        <p:spPr bwMode="auto">
          <a:xfrm>
            <a:off x="2845155" y="1411288"/>
            <a:ext cx="180070" cy="440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83" name="Line 8"/>
          <p:cNvSpPr>
            <a:spLocks noChangeShapeType="1"/>
          </p:cNvSpPr>
          <p:nvPr/>
        </p:nvSpPr>
        <p:spPr bwMode="auto">
          <a:xfrm>
            <a:off x="2795135" y="1339851"/>
            <a:ext cx="10004"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84" name="Line 9"/>
          <p:cNvSpPr>
            <a:spLocks noChangeShapeType="1"/>
          </p:cNvSpPr>
          <p:nvPr/>
        </p:nvSpPr>
        <p:spPr bwMode="auto">
          <a:xfrm>
            <a:off x="2810141" y="1419226"/>
            <a:ext cx="80031" cy="500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85" name="Line 10"/>
          <p:cNvSpPr>
            <a:spLocks noChangeShapeType="1"/>
          </p:cNvSpPr>
          <p:nvPr/>
        </p:nvSpPr>
        <p:spPr bwMode="auto">
          <a:xfrm flipH="1">
            <a:off x="2775127" y="1339851"/>
            <a:ext cx="20008"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86" name="Line 11"/>
          <p:cNvSpPr>
            <a:spLocks noChangeShapeType="1"/>
          </p:cNvSpPr>
          <p:nvPr/>
        </p:nvSpPr>
        <p:spPr bwMode="auto">
          <a:xfrm flipH="1">
            <a:off x="2590055" y="1419226"/>
            <a:ext cx="180070" cy="500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87" name="Line 12"/>
          <p:cNvSpPr>
            <a:spLocks noChangeShapeType="1"/>
          </p:cNvSpPr>
          <p:nvPr/>
        </p:nvSpPr>
        <p:spPr bwMode="auto">
          <a:xfrm flipH="1">
            <a:off x="2565045" y="1260476"/>
            <a:ext cx="235092" cy="658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88" name="Line 13"/>
          <p:cNvSpPr>
            <a:spLocks noChangeShapeType="1"/>
          </p:cNvSpPr>
          <p:nvPr/>
        </p:nvSpPr>
        <p:spPr bwMode="auto">
          <a:xfrm>
            <a:off x="2745116" y="1407319"/>
            <a:ext cx="8503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89" name="Line 14"/>
          <p:cNvSpPr>
            <a:spLocks noChangeShapeType="1"/>
          </p:cNvSpPr>
          <p:nvPr/>
        </p:nvSpPr>
        <p:spPr bwMode="auto">
          <a:xfrm>
            <a:off x="2740114" y="1419226"/>
            <a:ext cx="9503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90" name="Line 15"/>
          <p:cNvSpPr>
            <a:spLocks noChangeShapeType="1"/>
          </p:cNvSpPr>
          <p:nvPr/>
        </p:nvSpPr>
        <p:spPr bwMode="auto">
          <a:xfrm flipV="1">
            <a:off x="2830149" y="1383507"/>
            <a:ext cx="30012"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91" name="Line 16"/>
          <p:cNvSpPr>
            <a:spLocks noChangeShapeType="1"/>
          </p:cNvSpPr>
          <p:nvPr/>
        </p:nvSpPr>
        <p:spPr bwMode="auto">
          <a:xfrm flipV="1">
            <a:off x="2830149" y="1395413"/>
            <a:ext cx="35014"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92" name="Line 17"/>
          <p:cNvSpPr>
            <a:spLocks noChangeShapeType="1"/>
          </p:cNvSpPr>
          <p:nvPr/>
        </p:nvSpPr>
        <p:spPr bwMode="auto">
          <a:xfrm flipH="1">
            <a:off x="2755120" y="1415257"/>
            <a:ext cx="15006"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93" name="Line 18"/>
          <p:cNvSpPr>
            <a:spLocks noChangeShapeType="1"/>
          </p:cNvSpPr>
          <p:nvPr/>
        </p:nvSpPr>
        <p:spPr bwMode="auto">
          <a:xfrm flipH="1">
            <a:off x="2740114" y="1506538"/>
            <a:ext cx="15006"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94" name="Line 19"/>
          <p:cNvSpPr>
            <a:spLocks noChangeShapeType="1"/>
          </p:cNvSpPr>
          <p:nvPr/>
        </p:nvSpPr>
        <p:spPr bwMode="auto">
          <a:xfrm flipH="1">
            <a:off x="2730110" y="1593851"/>
            <a:ext cx="10004"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95" name="Line 20"/>
          <p:cNvSpPr>
            <a:spLocks noChangeShapeType="1"/>
          </p:cNvSpPr>
          <p:nvPr/>
        </p:nvSpPr>
        <p:spPr bwMode="auto">
          <a:xfrm flipH="1">
            <a:off x="2710102" y="1629569"/>
            <a:ext cx="20008" cy="119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96" name="Line 21"/>
          <p:cNvSpPr>
            <a:spLocks noChangeShapeType="1"/>
          </p:cNvSpPr>
          <p:nvPr/>
        </p:nvSpPr>
        <p:spPr bwMode="auto">
          <a:xfrm flipH="1">
            <a:off x="2695096" y="1756569"/>
            <a:ext cx="10004"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97" name="Line 22"/>
          <p:cNvSpPr>
            <a:spLocks noChangeShapeType="1"/>
          </p:cNvSpPr>
          <p:nvPr/>
        </p:nvSpPr>
        <p:spPr bwMode="auto">
          <a:xfrm flipH="1">
            <a:off x="2690094" y="1820069"/>
            <a:ext cx="5002"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98" name="Line 23"/>
          <p:cNvSpPr>
            <a:spLocks noChangeShapeType="1"/>
          </p:cNvSpPr>
          <p:nvPr/>
        </p:nvSpPr>
        <p:spPr bwMode="auto">
          <a:xfrm flipH="1">
            <a:off x="2780129" y="1419226"/>
            <a:ext cx="15006"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99" name="Line 24"/>
          <p:cNvSpPr>
            <a:spLocks noChangeShapeType="1"/>
          </p:cNvSpPr>
          <p:nvPr/>
        </p:nvSpPr>
        <p:spPr bwMode="auto">
          <a:xfrm flipH="1">
            <a:off x="2770125" y="1522413"/>
            <a:ext cx="5002"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00" name="Line 25"/>
          <p:cNvSpPr>
            <a:spLocks noChangeShapeType="1"/>
          </p:cNvSpPr>
          <p:nvPr/>
        </p:nvSpPr>
        <p:spPr bwMode="auto">
          <a:xfrm flipH="1">
            <a:off x="2760122" y="1577976"/>
            <a:ext cx="10004"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01" name="Line 26"/>
          <p:cNvSpPr>
            <a:spLocks noChangeShapeType="1"/>
          </p:cNvSpPr>
          <p:nvPr/>
        </p:nvSpPr>
        <p:spPr bwMode="auto">
          <a:xfrm flipH="1">
            <a:off x="2740114" y="1641476"/>
            <a:ext cx="15006"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02" name="Line 27"/>
          <p:cNvSpPr>
            <a:spLocks noChangeShapeType="1"/>
          </p:cNvSpPr>
          <p:nvPr/>
        </p:nvSpPr>
        <p:spPr bwMode="auto">
          <a:xfrm flipH="1">
            <a:off x="2720106" y="1740694"/>
            <a:ext cx="20008"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03" name="Line 28"/>
          <p:cNvSpPr>
            <a:spLocks noChangeShapeType="1"/>
          </p:cNvSpPr>
          <p:nvPr/>
        </p:nvSpPr>
        <p:spPr bwMode="auto">
          <a:xfrm>
            <a:off x="2740114" y="1494632"/>
            <a:ext cx="90035"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04" name="Line 29"/>
          <p:cNvSpPr>
            <a:spLocks noChangeShapeType="1"/>
          </p:cNvSpPr>
          <p:nvPr/>
        </p:nvSpPr>
        <p:spPr bwMode="auto">
          <a:xfrm flipV="1">
            <a:off x="2710102" y="1546226"/>
            <a:ext cx="120047"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05" name="Line 30"/>
          <p:cNvSpPr>
            <a:spLocks noChangeShapeType="1"/>
          </p:cNvSpPr>
          <p:nvPr/>
        </p:nvSpPr>
        <p:spPr bwMode="auto">
          <a:xfrm>
            <a:off x="2710102" y="1605757"/>
            <a:ext cx="140055"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06" name="Line 31"/>
          <p:cNvSpPr>
            <a:spLocks noChangeShapeType="1"/>
          </p:cNvSpPr>
          <p:nvPr/>
        </p:nvSpPr>
        <p:spPr bwMode="auto">
          <a:xfrm flipV="1">
            <a:off x="2645077" y="1681163"/>
            <a:ext cx="205080"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07" name="Line 32"/>
          <p:cNvSpPr>
            <a:spLocks noChangeShapeType="1"/>
          </p:cNvSpPr>
          <p:nvPr/>
        </p:nvSpPr>
        <p:spPr bwMode="auto">
          <a:xfrm flipH="1" flipV="1">
            <a:off x="2700098" y="1613694"/>
            <a:ext cx="135053"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08" name="Line 33"/>
          <p:cNvSpPr>
            <a:spLocks noChangeShapeType="1"/>
          </p:cNvSpPr>
          <p:nvPr/>
        </p:nvSpPr>
        <p:spPr bwMode="auto">
          <a:xfrm>
            <a:off x="2740114" y="1502569"/>
            <a:ext cx="80031"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09" name="Line 34"/>
          <p:cNvSpPr>
            <a:spLocks noChangeShapeType="1"/>
          </p:cNvSpPr>
          <p:nvPr/>
        </p:nvSpPr>
        <p:spPr bwMode="auto">
          <a:xfrm flipH="1">
            <a:off x="2700098" y="1542257"/>
            <a:ext cx="120047"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10" name="Line 35"/>
          <p:cNvSpPr>
            <a:spLocks noChangeShapeType="1"/>
          </p:cNvSpPr>
          <p:nvPr/>
        </p:nvSpPr>
        <p:spPr bwMode="auto">
          <a:xfrm flipH="1">
            <a:off x="2640075" y="1681163"/>
            <a:ext cx="195076"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11" name="Line 36"/>
          <p:cNvSpPr>
            <a:spLocks noChangeShapeType="1"/>
          </p:cNvSpPr>
          <p:nvPr/>
        </p:nvSpPr>
        <p:spPr bwMode="auto">
          <a:xfrm>
            <a:off x="2645077" y="1784351"/>
            <a:ext cx="240094" cy="1270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12" name="Line 37"/>
          <p:cNvSpPr>
            <a:spLocks noChangeShapeType="1"/>
          </p:cNvSpPr>
          <p:nvPr/>
        </p:nvSpPr>
        <p:spPr bwMode="auto">
          <a:xfrm>
            <a:off x="2635073" y="1792288"/>
            <a:ext cx="245096" cy="1270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13" name="Line 38"/>
          <p:cNvSpPr>
            <a:spLocks noChangeShapeType="1"/>
          </p:cNvSpPr>
          <p:nvPr/>
        </p:nvSpPr>
        <p:spPr bwMode="auto">
          <a:xfrm>
            <a:off x="2850157" y="1506538"/>
            <a:ext cx="40016"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14" name="Line 39"/>
          <p:cNvSpPr>
            <a:spLocks noChangeShapeType="1"/>
          </p:cNvSpPr>
          <p:nvPr/>
        </p:nvSpPr>
        <p:spPr bwMode="auto">
          <a:xfrm>
            <a:off x="2850157" y="1514476"/>
            <a:ext cx="35014"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15" name="Line 40"/>
          <p:cNvSpPr>
            <a:spLocks noChangeShapeType="1"/>
          </p:cNvSpPr>
          <p:nvPr/>
        </p:nvSpPr>
        <p:spPr bwMode="auto">
          <a:xfrm flipH="1">
            <a:off x="2875166" y="1542257"/>
            <a:ext cx="25010"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16" name="Line 41"/>
          <p:cNvSpPr>
            <a:spLocks noChangeShapeType="1"/>
          </p:cNvSpPr>
          <p:nvPr/>
        </p:nvSpPr>
        <p:spPr bwMode="auto">
          <a:xfrm>
            <a:off x="2875166" y="1621632"/>
            <a:ext cx="60023"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17" name="Line 42"/>
          <p:cNvSpPr>
            <a:spLocks noChangeShapeType="1"/>
          </p:cNvSpPr>
          <p:nvPr/>
        </p:nvSpPr>
        <p:spPr bwMode="auto">
          <a:xfrm>
            <a:off x="2865163" y="1625601"/>
            <a:ext cx="70027"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18" name="Line 43"/>
          <p:cNvSpPr>
            <a:spLocks noChangeShapeType="1"/>
          </p:cNvSpPr>
          <p:nvPr/>
        </p:nvSpPr>
        <p:spPr bwMode="auto">
          <a:xfrm flipH="1">
            <a:off x="2900176" y="1649413"/>
            <a:ext cx="35014" cy="142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19" name="Line 44"/>
          <p:cNvSpPr>
            <a:spLocks noChangeShapeType="1"/>
          </p:cNvSpPr>
          <p:nvPr/>
        </p:nvSpPr>
        <p:spPr bwMode="auto">
          <a:xfrm flipH="1">
            <a:off x="2905178" y="1657351"/>
            <a:ext cx="40016" cy="134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20" name="Line 45"/>
          <p:cNvSpPr>
            <a:spLocks noChangeShapeType="1"/>
          </p:cNvSpPr>
          <p:nvPr/>
        </p:nvSpPr>
        <p:spPr bwMode="auto">
          <a:xfrm>
            <a:off x="2900176" y="1792288"/>
            <a:ext cx="115045"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21" name="Line 46"/>
          <p:cNvSpPr>
            <a:spLocks noChangeShapeType="1"/>
          </p:cNvSpPr>
          <p:nvPr/>
        </p:nvSpPr>
        <p:spPr bwMode="auto">
          <a:xfrm>
            <a:off x="2905178" y="1792288"/>
            <a:ext cx="110043"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22" name="Line 47"/>
          <p:cNvSpPr>
            <a:spLocks noChangeShapeType="1"/>
          </p:cNvSpPr>
          <p:nvPr/>
        </p:nvSpPr>
        <p:spPr bwMode="auto">
          <a:xfrm flipH="1">
            <a:off x="2865163" y="1530351"/>
            <a:ext cx="20008"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23" name="Line 48"/>
          <p:cNvSpPr>
            <a:spLocks noChangeShapeType="1"/>
          </p:cNvSpPr>
          <p:nvPr/>
        </p:nvSpPr>
        <p:spPr bwMode="auto">
          <a:xfrm flipH="1">
            <a:off x="2845155" y="1462882"/>
            <a:ext cx="20008"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24" name="Line 49"/>
          <p:cNvSpPr>
            <a:spLocks noChangeShapeType="1"/>
          </p:cNvSpPr>
          <p:nvPr/>
        </p:nvSpPr>
        <p:spPr bwMode="auto">
          <a:xfrm flipH="1">
            <a:off x="2780129" y="1486694"/>
            <a:ext cx="40016"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25" name="Line 50"/>
          <p:cNvSpPr>
            <a:spLocks noChangeShapeType="1"/>
          </p:cNvSpPr>
          <p:nvPr/>
        </p:nvSpPr>
        <p:spPr bwMode="auto">
          <a:xfrm flipH="1">
            <a:off x="2845155" y="1470819"/>
            <a:ext cx="20008"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26" name="Line 51"/>
          <p:cNvSpPr>
            <a:spLocks noChangeShapeType="1"/>
          </p:cNvSpPr>
          <p:nvPr/>
        </p:nvSpPr>
        <p:spPr bwMode="auto">
          <a:xfrm flipH="1">
            <a:off x="2780129" y="1494632"/>
            <a:ext cx="40016"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27" name="Line 52"/>
          <p:cNvSpPr>
            <a:spLocks noChangeShapeType="1"/>
          </p:cNvSpPr>
          <p:nvPr/>
        </p:nvSpPr>
        <p:spPr bwMode="auto">
          <a:xfrm>
            <a:off x="2855159" y="1562101"/>
            <a:ext cx="20008"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28" name="Line 53"/>
          <p:cNvSpPr>
            <a:spLocks noChangeShapeType="1"/>
          </p:cNvSpPr>
          <p:nvPr/>
        </p:nvSpPr>
        <p:spPr bwMode="auto">
          <a:xfrm>
            <a:off x="2885170" y="1577976"/>
            <a:ext cx="35014"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29" name="Line 54"/>
          <p:cNvSpPr>
            <a:spLocks noChangeShapeType="1"/>
          </p:cNvSpPr>
          <p:nvPr/>
        </p:nvSpPr>
        <p:spPr bwMode="auto">
          <a:xfrm>
            <a:off x="2885170" y="1581944"/>
            <a:ext cx="35014"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30" name="Line 55"/>
          <p:cNvSpPr>
            <a:spLocks noChangeShapeType="1"/>
          </p:cNvSpPr>
          <p:nvPr/>
        </p:nvSpPr>
        <p:spPr bwMode="auto">
          <a:xfrm flipH="1">
            <a:off x="2885170" y="1605757"/>
            <a:ext cx="35014"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31" name="Line 56"/>
          <p:cNvSpPr>
            <a:spLocks noChangeShapeType="1"/>
          </p:cNvSpPr>
          <p:nvPr/>
        </p:nvSpPr>
        <p:spPr bwMode="auto">
          <a:xfrm flipH="1">
            <a:off x="2880168" y="1601788"/>
            <a:ext cx="35014"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32" name="Line 57"/>
          <p:cNvSpPr>
            <a:spLocks noChangeShapeType="1"/>
          </p:cNvSpPr>
          <p:nvPr/>
        </p:nvSpPr>
        <p:spPr bwMode="auto">
          <a:xfrm flipH="1" flipV="1">
            <a:off x="2855159" y="1566069"/>
            <a:ext cx="20008"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33" name="Line 58"/>
          <p:cNvSpPr>
            <a:spLocks noChangeShapeType="1"/>
          </p:cNvSpPr>
          <p:nvPr/>
        </p:nvSpPr>
        <p:spPr bwMode="auto">
          <a:xfrm flipH="1">
            <a:off x="2805139" y="1641476"/>
            <a:ext cx="40016"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34" name="Line 59"/>
          <p:cNvSpPr>
            <a:spLocks noChangeShapeType="1"/>
          </p:cNvSpPr>
          <p:nvPr/>
        </p:nvSpPr>
        <p:spPr bwMode="auto">
          <a:xfrm flipH="1">
            <a:off x="2745116" y="1665288"/>
            <a:ext cx="50020"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35" name="Line 60"/>
          <p:cNvSpPr>
            <a:spLocks noChangeShapeType="1"/>
          </p:cNvSpPr>
          <p:nvPr/>
        </p:nvSpPr>
        <p:spPr bwMode="auto">
          <a:xfrm flipH="1">
            <a:off x="2815143" y="1645444"/>
            <a:ext cx="30012"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36" name="Line 61"/>
          <p:cNvSpPr>
            <a:spLocks noChangeShapeType="1"/>
          </p:cNvSpPr>
          <p:nvPr/>
        </p:nvSpPr>
        <p:spPr bwMode="auto">
          <a:xfrm flipH="1">
            <a:off x="2745116" y="1665288"/>
            <a:ext cx="60023"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37" name="Line 62"/>
          <p:cNvSpPr>
            <a:spLocks noChangeShapeType="1"/>
          </p:cNvSpPr>
          <p:nvPr/>
        </p:nvSpPr>
        <p:spPr bwMode="auto">
          <a:xfrm>
            <a:off x="2745116" y="1697038"/>
            <a:ext cx="30012"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38" name="Line 63"/>
          <p:cNvSpPr>
            <a:spLocks noChangeShapeType="1"/>
          </p:cNvSpPr>
          <p:nvPr/>
        </p:nvSpPr>
        <p:spPr bwMode="auto">
          <a:xfrm>
            <a:off x="2785131" y="1716882"/>
            <a:ext cx="75029"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39" name="Line 64"/>
          <p:cNvSpPr>
            <a:spLocks noChangeShapeType="1"/>
          </p:cNvSpPr>
          <p:nvPr/>
        </p:nvSpPr>
        <p:spPr bwMode="auto">
          <a:xfrm>
            <a:off x="2780129" y="1720851"/>
            <a:ext cx="80031"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40" name="Line 65"/>
          <p:cNvSpPr>
            <a:spLocks noChangeShapeType="1"/>
          </p:cNvSpPr>
          <p:nvPr/>
        </p:nvSpPr>
        <p:spPr bwMode="auto">
          <a:xfrm flipH="1" flipV="1">
            <a:off x="2745116" y="1701007"/>
            <a:ext cx="25010"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41" name="Line 66"/>
          <p:cNvSpPr>
            <a:spLocks noChangeShapeType="1"/>
          </p:cNvSpPr>
          <p:nvPr/>
        </p:nvSpPr>
        <p:spPr bwMode="auto">
          <a:xfrm>
            <a:off x="2910180" y="1780382"/>
            <a:ext cx="65025" cy="31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42" name="Line 67"/>
          <p:cNvSpPr>
            <a:spLocks noChangeShapeType="1"/>
          </p:cNvSpPr>
          <p:nvPr/>
        </p:nvSpPr>
        <p:spPr bwMode="auto">
          <a:xfrm>
            <a:off x="2910180" y="1784351"/>
            <a:ext cx="35014"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43" name="Line 68"/>
          <p:cNvSpPr>
            <a:spLocks noChangeShapeType="1"/>
          </p:cNvSpPr>
          <p:nvPr/>
        </p:nvSpPr>
        <p:spPr bwMode="auto">
          <a:xfrm flipH="1" flipV="1">
            <a:off x="2890172" y="1772444"/>
            <a:ext cx="1000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44" name="Line 69"/>
          <p:cNvSpPr>
            <a:spLocks noChangeShapeType="1"/>
          </p:cNvSpPr>
          <p:nvPr/>
        </p:nvSpPr>
        <p:spPr bwMode="auto">
          <a:xfrm flipH="1" flipV="1">
            <a:off x="2895174" y="1776413"/>
            <a:ext cx="5002"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45" name="Line 70"/>
          <p:cNvSpPr>
            <a:spLocks noChangeShapeType="1"/>
          </p:cNvSpPr>
          <p:nvPr/>
        </p:nvSpPr>
        <p:spPr bwMode="auto">
          <a:xfrm>
            <a:off x="2720106" y="1558132"/>
            <a:ext cx="10004"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46" name="Line 71"/>
          <p:cNvSpPr>
            <a:spLocks noChangeShapeType="1"/>
          </p:cNvSpPr>
          <p:nvPr/>
        </p:nvSpPr>
        <p:spPr bwMode="auto">
          <a:xfrm>
            <a:off x="2715104" y="1566069"/>
            <a:ext cx="10004"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47" name="Line 72"/>
          <p:cNvSpPr>
            <a:spLocks noChangeShapeType="1"/>
          </p:cNvSpPr>
          <p:nvPr/>
        </p:nvSpPr>
        <p:spPr bwMode="auto">
          <a:xfrm flipH="1">
            <a:off x="2685092" y="1629569"/>
            <a:ext cx="40016"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48" name="Line 73"/>
          <p:cNvSpPr>
            <a:spLocks noChangeShapeType="1"/>
          </p:cNvSpPr>
          <p:nvPr/>
        </p:nvSpPr>
        <p:spPr bwMode="auto">
          <a:xfrm flipH="1">
            <a:off x="2680090" y="1621632"/>
            <a:ext cx="40016"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49" name="Line 74"/>
          <p:cNvSpPr>
            <a:spLocks noChangeShapeType="1"/>
          </p:cNvSpPr>
          <p:nvPr/>
        </p:nvSpPr>
        <p:spPr bwMode="auto">
          <a:xfrm>
            <a:off x="2685092" y="1685132"/>
            <a:ext cx="25010"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50" name="Line 75"/>
          <p:cNvSpPr>
            <a:spLocks noChangeShapeType="1"/>
          </p:cNvSpPr>
          <p:nvPr/>
        </p:nvSpPr>
        <p:spPr bwMode="auto">
          <a:xfrm>
            <a:off x="2675088" y="1685132"/>
            <a:ext cx="25010"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51" name="Line 76"/>
          <p:cNvSpPr>
            <a:spLocks noChangeShapeType="1"/>
          </p:cNvSpPr>
          <p:nvPr/>
        </p:nvSpPr>
        <p:spPr bwMode="auto">
          <a:xfrm flipH="1">
            <a:off x="2670086" y="1764507"/>
            <a:ext cx="35014"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52" name="Line 77"/>
          <p:cNvSpPr>
            <a:spLocks noChangeShapeType="1"/>
          </p:cNvSpPr>
          <p:nvPr/>
        </p:nvSpPr>
        <p:spPr bwMode="auto">
          <a:xfrm flipH="1">
            <a:off x="2595057" y="1812132"/>
            <a:ext cx="75029"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53" name="Line 78"/>
          <p:cNvSpPr>
            <a:spLocks noChangeShapeType="1"/>
          </p:cNvSpPr>
          <p:nvPr/>
        </p:nvSpPr>
        <p:spPr bwMode="auto">
          <a:xfrm flipH="1">
            <a:off x="2670086" y="1760538"/>
            <a:ext cx="30012"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54" name="Line 79"/>
          <p:cNvSpPr>
            <a:spLocks noChangeShapeType="1"/>
          </p:cNvSpPr>
          <p:nvPr/>
        </p:nvSpPr>
        <p:spPr bwMode="auto">
          <a:xfrm flipH="1">
            <a:off x="2605061" y="1808163"/>
            <a:ext cx="60023"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55" name="Line 80"/>
          <p:cNvSpPr>
            <a:spLocks noChangeShapeType="1"/>
          </p:cNvSpPr>
          <p:nvPr/>
        </p:nvSpPr>
        <p:spPr bwMode="auto">
          <a:xfrm flipH="1">
            <a:off x="2900176" y="1835944"/>
            <a:ext cx="11504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56" name="Line 81"/>
          <p:cNvSpPr>
            <a:spLocks noChangeShapeType="1"/>
          </p:cNvSpPr>
          <p:nvPr/>
        </p:nvSpPr>
        <p:spPr bwMode="auto">
          <a:xfrm flipH="1">
            <a:off x="2740114" y="1835944"/>
            <a:ext cx="13505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57" name="Line 82"/>
          <p:cNvSpPr>
            <a:spLocks noChangeShapeType="1"/>
          </p:cNvSpPr>
          <p:nvPr/>
        </p:nvSpPr>
        <p:spPr bwMode="auto">
          <a:xfrm flipH="1">
            <a:off x="2905178" y="1851819"/>
            <a:ext cx="12004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58" name="Line 83"/>
          <p:cNvSpPr>
            <a:spLocks noChangeShapeType="1"/>
          </p:cNvSpPr>
          <p:nvPr/>
        </p:nvSpPr>
        <p:spPr bwMode="auto">
          <a:xfrm flipH="1">
            <a:off x="2775127" y="1851819"/>
            <a:ext cx="10504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59" name="Line 84"/>
          <p:cNvSpPr>
            <a:spLocks noChangeShapeType="1"/>
          </p:cNvSpPr>
          <p:nvPr/>
        </p:nvSpPr>
        <p:spPr bwMode="auto">
          <a:xfrm flipH="1">
            <a:off x="2715104" y="1851819"/>
            <a:ext cx="350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60" name="Line 85"/>
          <p:cNvSpPr>
            <a:spLocks noChangeShapeType="1"/>
          </p:cNvSpPr>
          <p:nvPr/>
        </p:nvSpPr>
        <p:spPr bwMode="auto">
          <a:xfrm flipH="1">
            <a:off x="2635073" y="1835944"/>
            <a:ext cx="60023"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61" name="Line 86"/>
          <p:cNvSpPr>
            <a:spLocks noChangeShapeType="1"/>
          </p:cNvSpPr>
          <p:nvPr/>
        </p:nvSpPr>
        <p:spPr bwMode="auto">
          <a:xfrm flipH="1">
            <a:off x="2610063" y="1851819"/>
            <a:ext cx="15006"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62" name="Line 87"/>
          <p:cNvSpPr>
            <a:spLocks noChangeShapeType="1"/>
          </p:cNvSpPr>
          <p:nvPr/>
        </p:nvSpPr>
        <p:spPr bwMode="auto">
          <a:xfrm flipH="1">
            <a:off x="2620067" y="1859757"/>
            <a:ext cx="35014"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63" name="Line 88"/>
          <p:cNvSpPr>
            <a:spLocks noChangeShapeType="1"/>
          </p:cNvSpPr>
          <p:nvPr/>
        </p:nvSpPr>
        <p:spPr bwMode="auto">
          <a:xfrm>
            <a:off x="2720106" y="1851819"/>
            <a:ext cx="0"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64" name="Line 89"/>
          <p:cNvSpPr>
            <a:spLocks noChangeShapeType="1"/>
          </p:cNvSpPr>
          <p:nvPr/>
        </p:nvSpPr>
        <p:spPr bwMode="auto">
          <a:xfrm>
            <a:off x="2695096" y="1851819"/>
            <a:ext cx="0"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65" name="Line 90"/>
          <p:cNvSpPr>
            <a:spLocks noChangeShapeType="1"/>
          </p:cNvSpPr>
          <p:nvPr/>
        </p:nvSpPr>
        <p:spPr bwMode="auto">
          <a:xfrm flipH="1">
            <a:off x="2605061" y="1839913"/>
            <a:ext cx="90035"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66" name="Line 91"/>
          <p:cNvSpPr>
            <a:spLocks noChangeShapeType="1"/>
          </p:cNvSpPr>
          <p:nvPr/>
        </p:nvSpPr>
        <p:spPr bwMode="auto">
          <a:xfrm flipH="1">
            <a:off x="2590055" y="1851819"/>
            <a:ext cx="105041"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67" name="Line 92"/>
          <p:cNvSpPr>
            <a:spLocks noChangeShapeType="1"/>
          </p:cNvSpPr>
          <p:nvPr/>
        </p:nvSpPr>
        <p:spPr bwMode="auto">
          <a:xfrm>
            <a:off x="2725108" y="1851819"/>
            <a:ext cx="85033"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68" name="Line 93"/>
          <p:cNvSpPr>
            <a:spLocks noChangeShapeType="1"/>
          </p:cNvSpPr>
          <p:nvPr/>
        </p:nvSpPr>
        <p:spPr bwMode="auto">
          <a:xfrm>
            <a:off x="2720106" y="1859757"/>
            <a:ext cx="75029"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69" name="Line 94"/>
          <p:cNvSpPr>
            <a:spLocks noChangeShapeType="1"/>
          </p:cNvSpPr>
          <p:nvPr/>
        </p:nvSpPr>
        <p:spPr bwMode="auto">
          <a:xfrm>
            <a:off x="2590055" y="1919288"/>
            <a:ext cx="3001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70" name="Line 95"/>
          <p:cNvSpPr>
            <a:spLocks noChangeShapeType="1"/>
          </p:cNvSpPr>
          <p:nvPr/>
        </p:nvSpPr>
        <p:spPr bwMode="auto">
          <a:xfrm flipH="1">
            <a:off x="2915182" y="1851819"/>
            <a:ext cx="110043"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71" name="Line 96"/>
          <p:cNvSpPr>
            <a:spLocks noChangeShapeType="1"/>
          </p:cNvSpPr>
          <p:nvPr/>
        </p:nvSpPr>
        <p:spPr bwMode="auto">
          <a:xfrm flipH="1">
            <a:off x="2935190" y="1871663"/>
            <a:ext cx="80031"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72" name="Line 97"/>
          <p:cNvSpPr>
            <a:spLocks noChangeShapeType="1"/>
          </p:cNvSpPr>
          <p:nvPr/>
        </p:nvSpPr>
        <p:spPr bwMode="auto">
          <a:xfrm flipH="1">
            <a:off x="2590055" y="1935163"/>
            <a:ext cx="2951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73" name="Line 98"/>
          <p:cNvSpPr>
            <a:spLocks noChangeShapeType="1"/>
          </p:cNvSpPr>
          <p:nvPr/>
        </p:nvSpPr>
        <p:spPr bwMode="auto">
          <a:xfrm flipH="1">
            <a:off x="1594666" y="1863726"/>
            <a:ext cx="985385" cy="246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74" name="Line 99"/>
          <p:cNvSpPr>
            <a:spLocks noChangeShapeType="1"/>
          </p:cNvSpPr>
          <p:nvPr/>
        </p:nvSpPr>
        <p:spPr bwMode="auto">
          <a:xfrm flipH="1">
            <a:off x="1894783" y="1879601"/>
            <a:ext cx="685268"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75" name="Line 100"/>
          <p:cNvSpPr>
            <a:spLocks noChangeShapeType="1"/>
          </p:cNvSpPr>
          <p:nvPr/>
        </p:nvSpPr>
        <p:spPr bwMode="auto">
          <a:xfrm flipH="1">
            <a:off x="1594666" y="1919288"/>
            <a:ext cx="970379"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76" name="Line 101"/>
          <p:cNvSpPr>
            <a:spLocks noChangeShapeType="1"/>
          </p:cNvSpPr>
          <p:nvPr/>
        </p:nvSpPr>
        <p:spPr bwMode="auto">
          <a:xfrm flipH="1">
            <a:off x="1659691" y="1935163"/>
            <a:ext cx="905354" cy="178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77" name="Line 102"/>
          <p:cNvSpPr>
            <a:spLocks noChangeShapeType="1"/>
          </p:cNvSpPr>
          <p:nvPr/>
        </p:nvSpPr>
        <p:spPr bwMode="auto">
          <a:xfrm>
            <a:off x="2565045" y="1935163"/>
            <a:ext cx="0" cy="198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78" name="Line 103"/>
          <p:cNvSpPr>
            <a:spLocks noChangeShapeType="1"/>
          </p:cNvSpPr>
          <p:nvPr/>
        </p:nvSpPr>
        <p:spPr bwMode="auto">
          <a:xfrm flipH="1" flipV="1">
            <a:off x="1659691" y="2113757"/>
            <a:ext cx="855334"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79" name="Line 104"/>
          <p:cNvSpPr>
            <a:spLocks noChangeShapeType="1"/>
          </p:cNvSpPr>
          <p:nvPr/>
        </p:nvSpPr>
        <p:spPr bwMode="auto">
          <a:xfrm flipH="1" flipV="1">
            <a:off x="1594666" y="2125663"/>
            <a:ext cx="910356"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80" name="Line 105"/>
          <p:cNvSpPr>
            <a:spLocks noChangeShapeType="1"/>
          </p:cNvSpPr>
          <p:nvPr/>
        </p:nvSpPr>
        <p:spPr bwMode="auto">
          <a:xfrm>
            <a:off x="2590055" y="1935163"/>
            <a:ext cx="0" cy="198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81" name="Line 106"/>
          <p:cNvSpPr>
            <a:spLocks noChangeShapeType="1"/>
          </p:cNvSpPr>
          <p:nvPr/>
        </p:nvSpPr>
        <p:spPr bwMode="auto">
          <a:xfrm>
            <a:off x="2885170" y="1935163"/>
            <a:ext cx="0" cy="198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82" name="Line 107"/>
          <p:cNvSpPr>
            <a:spLocks noChangeShapeType="1"/>
          </p:cNvSpPr>
          <p:nvPr/>
        </p:nvSpPr>
        <p:spPr bwMode="auto">
          <a:xfrm flipH="1">
            <a:off x="2630071" y="2157413"/>
            <a:ext cx="21508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83" name="Line 108"/>
          <p:cNvSpPr>
            <a:spLocks noChangeShapeType="1"/>
          </p:cNvSpPr>
          <p:nvPr/>
        </p:nvSpPr>
        <p:spPr bwMode="auto">
          <a:xfrm flipH="1">
            <a:off x="2590055" y="2074069"/>
            <a:ext cx="105041"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84" name="Line 109"/>
          <p:cNvSpPr>
            <a:spLocks noChangeShapeType="1"/>
          </p:cNvSpPr>
          <p:nvPr/>
        </p:nvSpPr>
        <p:spPr bwMode="auto">
          <a:xfrm flipH="1">
            <a:off x="2485014" y="2082007"/>
            <a:ext cx="7502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85" name="Line 110"/>
          <p:cNvSpPr>
            <a:spLocks noChangeShapeType="1"/>
          </p:cNvSpPr>
          <p:nvPr/>
        </p:nvSpPr>
        <p:spPr bwMode="auto">
          <a:xfrm flipH="1">
            <a:off x="2299942" y="2082007"/>
            <a:ext cx="175068"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86" name="Line 111"/>
          <p:cNvSpPr>
            <a:spLocks noChangeShapeType="1"/>
          </p:cNvSpPr>
          <p:nvPr/>
        </p:nvSpPr>
        <p:spPr bwMode="auto">
          <a:xfrm flipH="1">
            <a:off x="2199903" y="2089944"/>
            <a:ext cx="85033"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87" name="Line 112"/>
          <p:cNvSpPr>
            <a:spLocks noChangeShapeType="1"/>
          </p:cNvSpPr>
          <p:nvPr/>
        </p:nvSpPr>
        <p:spPr bwMode="auto">
          <a:xfrm flipH="1">
            <a:off x="2034838" y="2093913"/>
            <a:ext cx="150059"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88" name="Line 113"/>
          <p:cNvSpPr>
            <a:spLocks noChangeShapeType="1"/>
          </p:cNvSpPr>
          <p:nvPr/>
        </p:nvSpPr>
        <p:spPr bwMode="auto">
          <a:xfrm flipH="1">
            <a:off x="1659691" y="2097882"/>
            <a:ext cx="360141"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89" name="Line 114"/>
          <p:cNvSpPr>
            <a:spLocks noChangeShapeType="1"/>
          </p:cNvSpPr>
          <p:nvPr/>
        </p:nvSpPr>
        <p:spPr bwMode="auto">
          <a:xfrm flipH="1">
            <a:off x="2590055" y="2085976"/>
            <a:ext cx="80031"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90" name="Line 115"/>
          <p:cNvSpPr>
            <a:spLocks noChangeShapeType="1"/>
          </p:cNvSpPr>
          <p:nvPr/>
        </p:nvSpPr>
        <p:spPr bwMode="auto">
          <a:xfrm flipH="1">
            <a:off x="2500020" y="2093913"/>
            <a:ext cx="6002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91" name="Line 116"/>
          <p:cNvSpPr>
            <a:spLocks noChangeShapeType="1"/>
          </p:cNvSpPr>
          <p:nvPr/>
        </p:nvSpPr>
        <p:spPr bwMode="auto">
          <a:xfrm flipH="1">
            <a:off x="2289938" y="2097882"/>
            <a:ext cx="195076"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92" name="Line 117"/>
          <p:cNvSpPr>
            <a:spLocks noChangeShapeType="1"/>
          </p:cNvSpPr>
          <p:nvPr/>
        </p:nvSpPr>
        <p:spPr bwMode="auto">
          <a:xfrm flipH="1">
            <a:off x="2214908" y="2101851"/>
            <a:ext cx="65025"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93" name="Line 118"/>
          <p:cNvSpPr>
            <a:spLocks noChangeShapeType="1"/>
          </p:cNvSpPr>
          <p:nvPr/>
        </p:nvSpPr>
        <p:spPr bwMode="auto">
          <a:xfrm flipH="1">
            <a:off x="2019832" y="2105819"/>
            <a:ext cx="180070"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94" name="Line 119"/>
          <p:cNvSpPr>
            <a:spLocks noChangeShapeType="1"/>
          </p:cNvSpPr>
          <p:nvPr/>
        </p:nvSpPr>
        <p:spPr bwMode="auto">
          <a:xfrm flipH="1">
            <a:off x="1784740" y="2113757"/>
            <a:ext cx="220086"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95" name="Line 120"/>
          <p:cNvSpPr>
            <a:spLocks noChangeShapeType="1"/>
          </p:cNvSpPr>
          <p:nvPr/>
        </p:nvSpPr>
        <p:spPr bwMode="auto">
          <a:xfrm>
            <a:off x="2495018" y="1899444"/>
            <a:ext cx="30012"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96" name="Line 121"/>
          <p:cNvSpPr>
            <a:spLocks noChangeShapeType="1"/>
          </p:cNvSpPr>
          <p:nvPr/>
        </p:nvSpPr>
        <p:spPr bwMode="auto">
          <a:xfrm>
            <a:off x="2540035" y="1943101"/>
            <a:ext cx="20008"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97" name="Line 122"/>
          <p:cNvSpPr>
            <a:spLocks noChangeShapeType="1"/>
          </p:cNvSpPr>
          <p:nvPr/>
        </p:nvSpPr>
        <p:spPr bwMode="auto">
          <a:xfrm>
            <a:off x="2485014" y="1903413"/>
            <a:ext cx="30012"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98" name="Line 123"/>
          <p:cNvSpPr>
            <a:spLocks noChangeShapeType="1"/>
          </p:cNvSpPr>
          <p:nvPr/>
        </p:nvSpPr>
        <p:spPr bwMode="auto">
          <a:xfrm>
            <a:off x="2530032" y="1943101"/>
            <a:ext cx="30012"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99" name="Line 124"/>
          <p:cNvSpPr>
            <a:spLocks noChangeShapeType="1"/>
          </p:cNvSpPr>
          <p:nvPr/>
        </p:nvSpPr>
        <p:spPr bwMode="auto">
          <a:xfrm>
            <a:off x="2590055" y="1982788"/>
            <a:ext cx="95037"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00" name="Line 125"/>
          <p:cNvSpPr>
            <a:spLocks noChangeShapeType="1"/>
          </p:cNvSpPr>
          <p:nvPr/>
        </p:nvSpPr>
        <p:spPr bwMode="auto">
          <a:xfrm>
            <a:off x="2590055" y="1994694"/>
            <a:ext cx="80031" cy="793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01" name="Line 126"/>
          <p:cNvSpPr>
            <a:spLocks noChangeShapeType="1"/>
          </p:cNvSpPr>
          <p:nvPr/>
        </p:nvSpPr>
        <p:spPr bwMode="auto">
          <a:xfrm flipH="1">
            <a:off x="2455002" y="1903413"/>
            <a:ext cx="30012"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02" name="Line 127"/>
          <p:cNvSpPr>
            <a:spLocks noChangeShapeType="1"/>
          </p:cNvSpPr>
          <p:nvPr/>
        </p:nvSpPr>
        <p:spPr bwMode="auto">
          <a:xfrm flipH="1">
            <a:off x="2439996" y="1907382"/>
            <a:ext cx="25010"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03" name="Line 128"/>
          <p:cNvSpPr>
            <a:spLocks noChangeShapeType="1"/>
          </p:cNvSpPr>
          <p:nvPr/>
        </p:nvSpPr>
        <p:spPr bwMode="auto">
          <a:xfrm flipH="1">
            <a:off x="2409985" y="1958976"/>
            <a:ext cx="30012"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04" name="Line 129"/>
          <p:cNvSpPr>
            <a:spLocks noChangeShapeType="1"/>
          </p:cNvSpPr>
          <p:nvPr/>
        </p:nvSpPr>
        <p:spPr bwMode="auto">
          <a:xfrm flipH="1">
            <a:off x="2404983" y="1962944"/>
            <a:ext cx="20008"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05" name="Line 130"/>
          <p:cNvSpPr>
            <a:spLocks noChangeShapeType="1"/>
          </p:cNvSpPr>
          <p:nvPr/>
        </p:nvSpPr>
        <p:spPr bwMode="auto">
          <a:xfrm flipH="1">
            <a:off x="2339957" y="2006601"/>
            <a:ext cx="65025" cy="793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06" name="Line 131"/>
          <p:cNvSpPr>
            <a:spLocks noChangeShapeType="1"/>
          </p:cNvSpPr>
          <p:nvPr/>
        </p:nvSpPr>
        <p:spPr bwMode="auto">
          <a:xfrm flipH="1">
            <a:off x="2324951" y="1998663"/>
            <a:ext cx="75029"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07" name="Line 132"/>
          <p:cNvSpPr>
            <a:spLocks noChangeShapeType="1"/>
          </p:cNvSpPr>
          <p:nvPr/>
        </p:nvSpPr>
        <p:spPr bwMode="auto">
          <a:xfrm>
            <a:off x="2384975" y="1970882"/>
            <a:ext cx="155061"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08" name="Line 133"/>
          <p:cNvSpPr>
            <a:spLocks noChangeShapeType="1"/>
          </p:cNvSpPr>
          <p:nvPr/>
        </p:nvSpPr>
        <p:spPr bwMode="auto">
          <a:xfrm>
            <a:off x="2384975" y="1978819"/>
            <a:ext cx="145057" cy="166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09" name="Line 134"/>
          <p:cNvSpPr>
            <a:spLocks noChangeShapeType="1"/>
          </p:cNvSpPr>
          <p:nvPr/>
        </p:nvSpPr>
        <p:spPr bwMode="auto">
          <a:xfrm flipH="1">
            <a:off x="2249922" y="1970882"/>
            <a:ext cx="125049" cy="166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10" name="Line 135"/>
          <p:cNvSpPr>
            <a:spLocks noChangeShapeType="1"/>
          </p:cNvSpPr>
          <p:nvPr/>
        </p:nvSpPr>
        <p:spPr bwMode="auto">
          <a:xfrm>
            <a:off x="2119871" y="2022476"/>
            <a:ext cx="130051" cy="1150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11" name="Line 136"/>
          <p:cNvSpPr>
            <a:spLocks noChangeShapeType="1"/>
          </p:cNvSpPr>
          <p:nvPr/>
        </p:nvSpPr>
        <p:spPr bwMode="auto">
          <a:xfrm flipH="1">
            <a:off x="2254924" y="1978819"/>
            <a:ext cx="130051" cy="162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12" name="Line 137"/>
          <p:cNvSpPr>
            <a:spLocks noChangeShapeType="1"/>
          </p:cNvSpPr>
          <p:nvPr/>
        </p:nvSpPr>
        <p:spPr bwMode="auto">
          <a:xfrm>
            <a:off x="2114869" y="2030413"/>
            <a:ext cx="130051" cy="111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13" name="Line 138"/>
          <p:cNvSpPr>
            <a:spLocks noChangeShapeType="1"/>
          </p:cNvSpPr>
          <p:nvPr/>
        </p:nvSpPr>
        <p:spPr bwMode="auto">
          <a:xfrm flipH="1">
            <a:off x="1989820" y="2022476"/>
            <a:ext cx="120047"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14" name="Line 139"/>
          <p:cNvSpPr>
            <a:spLocks noChangeShapeType="1"/>
          </p:cNvSpPr>
          <p:nvPr/>
        </p:nvSpPr>
        <p:spPr bwMode="auto">
          <a:xfrm flipH="1">
            <a:off x="1999824" y="2030413"/>
            <a:ext cx="110043"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15" name="Line 140"/>
          <p:cNvSpPr>
            <a:spLocks noChangeShapeType="1"/>
          </p:cNvSpPr>
          <p:nvPr/>
        </p:nvSpPr>
        <p:spPr bwMode="auto">
          <a:xfrm>
            <a:off x="2189899" y="1974851"/>
            <a:ext cx="20008"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16" name="Line 141"/>
          <p:cNvSpPr>
            <a:spLocks noChangeShapeType="1"/>
          </p:cNvSpPr>
          <p:nvPr/>
        </p:nvSpPr>
        <p:spPr bwMode="auto">
          <a:xfrm>
            <a:off x="2224912" y="2002632"/>
            <a:ext cx="75029"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17" name="Line 142"/>
          <p:cNvSpPr>
            <a:spLocks noChangeShapeType="1"/>
          </p:cNvSpPr>
          <p:nvPr/>
        </p:nvSpPr>
        <p:spPr bwMode="auto">
          <a:xfrm>
            <a:off x="2214908" y="2006601"/>
            <a:ext cx="80031"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18" name="Line 143"/>
          <p:cNvSpPr>
            <a:spLocks noChangeShapeType="1"/>
          </p:cNvSpPr>
          <p:nvPr/>
        </p:nvSpPr>
        <p:spPr bwMode="auto">
          <a:xfrm>
            <a:off x="2189899" y="1982788"/>
            <a:ext cx="5002"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19" name="Line 144"/>
          <p:cNvSpPr>
            <a:spLocks noChangeShapeType="1"/>
          </p:cNvSpPr>
          <p:nvPr/>
        </p:nvSpPr>
        <p:spPr bwMode="auto">
          <a:xfrm flipH="1">
            <a:off x="2179895" y="1982788"/>
            <a:ext cx="10004"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20" name="Line 145"/>
          <p:cNvSpPr>
            <a:spLocks noChangeShapeType="1"/>
          </p:cNvSpPr>
          <p:nvPr/>
        </p:nvSpPr>
        <p:spPr bwMode="auto">
          <a:xfrm flipH="1">
            <a:off x="2154885" y="1978819"/>
            <a:ext cx="25010"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21" name="Line 146"/>
          <p:cNvSpPr>
            <a:spLocks noChangeShapeType="1"/>
          </p:cNvSpPr>
          <p:nvPr/>
        </p:nvSpPr>
        <p:spPr bwMode="auto">
          <a:xfrm flipH="1">
            <a:off x="2134877" y="2014538"/>
            <a:ext cx="20008"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22" name="Line 147"/>
          <p:cNvSpPr>
            <a:spLocks noChangeShapeType="1"/>
          </p:cNvSpPr>
          <p:nvPr/>
        </p:nvSpPr>
        <p:spPr bwMode="auto">
          <a:xfrm flipH="1">
            <a:off x="2064850" y="2038351"/>
            <a:ext cx="60023"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23" name="Line 148"/>
          <p:cNvSpPr>
            <a:spLocks noChangeShapeType="1"/>
          </p:cNvSpPr>
          <p:nvPr/>
        </p:nvSpPr>
        <p:spPr bwMode="auto">
          <a:xfrm flipH="1">
            <a:off x="2049844" y="2034382"/>
            <a:ext cx="70027"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24" name="Line 149"/>
          <p:cNvSpPr>
            <a:spLocks noChangeShapeType="1"/>
          </p:cNvSpPr>
          <p:nvPr/>
        </p:nvSpPr>
        <p:spPr bwMode="auto">
          <a:xfrm flipH="1">
            <a:off x="2124873" y="2018507"/>
            <a:ext cx="15006"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25" name="Line 150"/>
          <p:cNvSpPr>
            <a:spLocks noChangeShapeType="1"/>
          </p:cNvSpPr>
          <p:nvPr/>
        </p:nvSpPr>
        <p:spPr bwMode="auto">
          <a:xfrm>
            <a:off x="2309946" y="2078038"/>
            <a:ext cx="10004"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26" name="Line 151"/>
          <p:cNvSpPr>
            <a:spLocks noChangeShapeType="1"/>
          </p:cNvSpPr>
          <p:nvPr/>
        </p:nvSpPr>
        <p:spPr bwMode="auto">
          <a:xfrm>
            <a:off x="2299942" y="2082007"/>
            <a:ext cx="10004"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27" name="Line 152"/>
          <p:cNvSpPr>
            <a:spLocks noChangeShapeType="1"/>
          </p:cNvSpPr>
          <p:nvPr/>
        </p:nvSpPr>
        <p:spPr bwMode="auto">
          <a:xfrm>
            <a:off x="2344959" y="2097882"/>
            <a:ext cx="150059"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28" name="Line 153"/>
          <p:cNvSpPr>
            <a:spLocks noChangeShapeType="1"/>
          </p:cNvSpPr>
          <p:nvPr/>
        </p:nvSpPr>
        <p:spPr bwMode="auto">
          <a:xfrm>
            <a:off x="2349961" y="2109788"/>
            <a:ext cx="130051"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29" name="Line 154"/>
          <p:cNvSpPr>
            <a:spLocks noChangeShapeType="1"/>
          </p:cNvSpPr>
          <p:nvPr/>
        </p:nvSpPr>
        <p:spPr bwMode="auto">
          <a:xfrm flipH="1">
            <a:off x="2264928" y="2109788"/>
            <a:ext cx="85033"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30" name="Line 155"/>
          <p:cNvSpPr>
            <a:spLocks noChangeShapeType="1"/>
          </p:cNvSpPr>
          <p:nvPr/>
        </p:nvSpPr>
        <p:spPr bwMode="auto">
          <a:xfrm flipH="1">
            <a:off x="2274932" y="2101851"/>
            <a:ext cx="70027"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31" name="Line 156"/>
          <p:cNvSpPr>
            <a:spLocks noChangeShapeType="1"/>
          </p:cNvSpPr>
          <p:nvPr/>
        </p:nvSpPr>
        <p:spPr bwMode="auto">
          <a:xfrm flipH="1">
            <a:off x="2204904" y="2133601"/>
            <a:ext cx="25010"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32" name="Line 157"/>
          <p:cNvSpPr>
            <a:spLocks noChangeShapeType="1"/>
          </p:cNvSpPr>
          <p:nvPr/>
        </p:nvSpPr>
        <p:spPr bwMode="auto">
          <a:xfrm flipH="1">
            <a:off x="2239918" y="2125663"/>
            <a:ext cx="25010"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33" name="Line 158"/>
          <p:cNvSpPr>
            <a:spLocks noChangeShapeType="1"/>
          </p:cNvSpPr>
          <p:nvPr/>
        </p:nvSpPr>
        <p:spPr bwMode="auto">
          <a:xfrm flipH="1">
            <a:off x="2224912" y="2137569"/>
            <a:ext cx="15006"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34" name="Line 159"/>
          <p:cNvSpPr>
            <a:spLocks noChangeShapeType="1"/>
          </p:cNvSpPr>
          <p:nvPr/>
        </p:nvSpPr>
        <p:spPr bwMode="auto">
          <a:xfrm>
            <a:off x="2014830" y="2117726"/>
            <a:ext cx="55022"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35" name="Line 160"/>
          <p:cNvSpPr>
            <a:spLocks noChangeShapeType="1"/>
          </p:cNvSpPr>
          <p:nvPr/>
        </p:nvSpPr>
        <p:spPr bwMode="auto">
          <a:xfrm>
            <a:off x="2004826" y="2121694"/>
            <a:ext cx="30012"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36" name="Line 161"/>
          <p:cNvSpPr>
            <a:spLocks noChangeShapeType="1"/>
          </p:cNvSpPr>
          <p:nvPr/>
        </p:nvSpPr>
        <p:spPr bwMode="auto">
          <a:xfrm flipH="1" flipV="1">
            <a:off x="1974815" y="2113757"/>
            <a:ext cx="25010"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37" name="Line 162"/>
          <p:cNvSpPr>
            <a:spLocks noChangeShapeType="1"/>
          </p:cNvSpPr>
          <p:nvPr/>
        </p:nvSpPr>
        <p:spPr bwMode="auto">
          <a:xfrm>
            <a:off x="3045233" y="1835944"/>
            <a:ext cx="965377" cy="273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38" name="Line 163"/>
          <p:cNvSpPr>
            <a:spLocks noChangeShapeType="1"/>
          </p:cNvSpPr>
          <p:nvPr/>
        </p:nvSpPr>
        <p:spPr bwMode="auto">
          <a:xfrm>
            <a:off x="2915182" y="1919288"/>
            <a:ext cx="1095428"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39" name="Line 164"/>
          <p:cNvSpPr>
            <a:spLocks noChangeShapeType="1"/>
          </p:cNvSpPr>
          <p:nvPr/>
        </p:nvSpPr>
        <p:spPr bwMode="auto">
          <a:xfrm>
            <a:off x="2915182" y="1935163"/>
            <a:ext cx="1010395" cy="174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40" name="Line 165"/>
          <p:cNvSpPr>
            <a:spLocks noChangeShapeType="1"/>
          </p:cNvSpPr>
          <p:nvPr/>
        </p:nvSpPr>
        <p:spPr bwMode="auto">
          <a:xfrm flipV="1">
            <a:off x="2960200" y="2109788"/>
            <a:ext cx="965377"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41" name="Line 166"/>
          <p:cNvSpPr>
            <a:spLocks noChangeShapeType="1"/>
          </p:cNvSpPr>
          <p:nvPr/>
        </p:nvSpPr>
        <p:spPr bwMode="auto">
          <a:xfrm flipH="1">
            <a:off x="2975206" y="2125663"/>
            <a:ext cx="1035405"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42" name="Line 167"/>
          <p:cNvSpPr>
            <a:spLocks noChangeShapeType="1"/>
          </p:cNvSpPr>
          <p:nvPr/>
        </p:nvSpPr>
        <p:spPr bwMode="auto">
          <a:xfrm>
            <a:off x="4010610" y="2109788"/>
            <a:ext cx="0"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43" name="Line 168"/>
          <p:cNvSpPr>
            <a:spLocks noChangeShapeType="1"/>
          </p:cNvSpPr>
          <p:nvPr/>
        </p:nvSpPr>
        <p:spPr bwMode="auto">
          <a:xfrm>
            <a:off x="3045233" y="1851819"/>
            <a:ext cx="810317" cy="230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44" name="Line 169"/>
          <p:cNvSpPr>
            <a:spLocks noChangeShapeType="1"/>
          </p:cNvSpPr>
          <p:nvPr/>
        </p:nvSpPr>
        <p:spPr bwMode="auto">
          <a:xfrm>
            <a:off x="3045233" y="1851819"/>
            <a:ext cx="0"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45" name="Line 170"/>
          <p:cNvSpPr>
            <a:spLocks noChangeShapeType="1"/>
          </p:cNvSpPr>
          <p:nvPr/>
        </p:nvSpPr>
        <p:spPr bwMode="auto">
          <a:xfrm>
            <a:off x="3015221" y="1871663"/>
            <a:ext cx="0"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46" name="Line 171"/>
          <p:cNvSpPr>
            <a:spLocks noChangeShapeType="1"/>
          </p:cNvSpPr>
          <p:nvPr/>
        </p:nvSpPr>
        <p:spPr bwMode="auto">
          <a:xfrm>
            <a:off x="2915182" y="1939132"/>
            <a:ext cx="0" cy="194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47" name="Line 172"/>
          <p:cNvSpPr>
            <a:spLocks noChangeShapeType="1"/>
          </p:cNvSpPr>
          <p:nvPr/>
        </p:nvSpPr>
        <p:spPr bwMode="auto">
          <a:xfrm flipV="1">
            <a:off x="2930188" y="1966913"/>
            <a:ext cx="150059"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48" name="Line 173"/>
          <p:cNvSpPr>
            <a:spLocks noChangeShapeType="1"/>
          </p:cNvSpPr>
          <p:nvPr/>
        </p:nvSpPr>
        <p:spPr bwMode="auto">
          <a:xfrm>
            <a:off x="3095253" y="1966913"/>
            <a:ext cx="135053"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49" name="Line 174"/>
          <p:cNvSpPr>
            <a:spLocks noChangeShapeType="1"/>
          </p:cNvSpPr>
          <p:nvPr/>
        </p:nvSpPr>
        <p:spPr bwMode="auto">
          <a:xfrm flipH="1">
            <a:off x="3230305" y="2018507"/>
            <a:ext cx="175068" cy="119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50" name="Line 175"/>
          <p:cNvSpPr>
            <a:spLocks noChangeShapeType="1"/>
          </p:cNvSpPr>
          <p:nvPr/>
        </p:nvSpPr>
        <p:spPr bwMode="auto">
          <a:xfrm>
            <a:off x="3425382" y="2022476"/>
            <a:ext cx="125049"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51" name="Line 176"/>
          <p:cNvSpPr>
            <a:spLocks noChangeShapeType="1"/>
          </p:cNvSpPr>
          <p:nvPr/>
        </p:nvSpPr>
        <p:spPr bwMode="auto">
          <a:xfrm flipH="1">
            <a:off x="2935190" y="1970882"/>
            <a:ext cx="155061" cy="174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52" name="Line 177"/>
          <p:cNvSpPr>
            <a:spLocks noChangeShapeType="1"/>
          </p:cNvSpPr>
          <p:nvPr/>
        </p:nvSpPr>
        <p:spPr bwMode="auto">
          <a:xfrm>
            <a:off x="3090251" y="1970882"/>
            <a:ext cx="130051"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53" name="Line 178"/>
          <p:cNvSpPr>
            <a:spLocks noChangeShapeType="1"/>
          </p:cNvSpPr>
          <p:nvPr/>
        </p:nvSpPr>
        <p:spPr bwMode="auto">
          <a:xfrm flipH="1">
            <a:off x="3235307" y="2026444"/>
            <a:ext cx="175068" cy="1150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54" name="Line 179"/>
          <p:cNvSpPr>
            <a:spLocks noChangeShapeType="1"/>
          </p:cNvSpPr>
          <p:nvPr/>
        </p:nvSpPr>
        <p:spPr bwMode="auto">
          <a:xfrm>
            <a:off x="3410376" y="2026444"/>
            <a:ext cx="130051" cy="103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55" name="Line 180"/>
          <p:cNvSpPr>
            <a:spLocks noChangeShapeType="1"/>
          </p:cNvSpPr>
          <p:nvPr/>
        </p:nvSpPr>
        <p:spPr bwMode="auto">
          <a:xfrm>
            <a:off x="3500411" y="1982788"/>
            <a:ext cx="65025"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56" name="Line 181"/>
          <p:cNvSpPr>
            <a:spLocks noChangeShapeType="1"/>
          </p:cNvSpPr>
          <p:nvPr/>
        </p:nvSpPr>
        <p:spPr bwMode="auto">
          <a:xfrm>
            <a:off x="3590446" y="2054226"/>
            <a:ext cx="55022"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57" name="Line 182"/>
          <p:cNvSpPr>
            <a:spLocks noChangeShapeType="1"/>
          </p:cNvSpPr>
          <p:nvPr/>
        </p:nvSpPr>
        <p:spPr bwMode="auto">
          <a:xfrm>
            <a:off x="3495409" y="1990726"/>
            <a:ext cx="50020"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58" name="Line 183"/>
          <p:cNvSpPr>
            <a:spLocks noChangeShapeType="1"/>
          </p:cNvSpPr>
          <p:nvPr/>
        </p:nvSpPr>
        <p:spPr bwMode="auto">
          <a:xfrm>
            <a:off x="3570438" y="2046288"/>
            <a:ext cx="60023"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59" name="Line 184"/>
          <p:cNvSpPr>
            <a:spLocks noChangeShapeType="1"/>
          </p:cNvSpPr>
          <p:nvPr/>
        </p:nvSpPr>
        <p:spPr bwMode="auto">
          <a:xfrm flipH="1">
            <a:off x="3145272" y="1895476"/>
            <a:ext cx="55022"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60" name="Line 185"/>
          <p:cNvSpPr>
            <a:spLocks noChangeShapeType="1"/>
          </p:cNvSpPr>
          <p:nvPr/>
        </p:nvSpPr>
        <p:spPr bwMode="auto">
          <a:xfrm flipH="1">
            <a:off x="3155276" y="1903413"/>
            <a:ext cx="50020"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61" name="Line 186"/>
          <p:cNvSpPr>
            <a:spLocks noChangeShapeType="1"/>
          </p:cNvSpPr>
          <p:nvPr/>
        </p:nvSpPr>
        <p:spPr bwMode="auto">
          <a:xfrm>
            <a:off x="3215299" y="1899444"/>
            <a:ext cx="65025"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62" name="Line 187"/>
          <p:cNvSpPr>
            <a:spLocks noChangeShapeType="1"/>
          </p:cNvSpPr>
          <p:nvPr/>
        </p:nvSpPr>
        <p:spPr bwMode="auto">
          <a:xfrm>
            <a:off x="3290329" y="2002632"/>
            <a:ext cx="50020"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63" name="Line 188"/>
          <p:cNvSpPr>
            <a:spLocks noChangeShapeType="1"/>
          </p:cNvSpPr>
          <p:nvPr/>
        </p:nvSpPr>
        <p:spPr bwMode="auto">
          <a:xfrm>
            <a:off x="3205296" y="1903413"/>
            <a:ext cx="65025"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64" name="Line 189"/>
          <p:cNvSpPr>
            <a:spLocks noChangeShapeType="1"/>
          </p:cNvSpPr>
          <p:nvPr/>
        </p:nvSpPr>
        <p:spPr bwMode="auto">
          <a:xfrm>
            <a:off x="3280325" y="1998663"/>
            <a:ext cx="50020"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65" name="Line 190"/>
          <p:cNvSpPr>
            <a:spLocks noChangeShapeType="1"/>
          </p:cNvSpPr>
          <p:nvPr/>
        </p:nvSpPr>
        <p:spPr bwMode="auto">
          <a:xfrm flipH="1">
            <a:off x="3360356" y="2034382"/>
            <a:ext cx="65025"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66" name="Line 191"/>
          <p:cNvSpPr>
            <a:spLocks noChangeShapeType="1"/>
          </p:cNvSpPr>
          <p:nvPr/>
        </p:nvSpPr>
        <p:spPr bwMode="auto">
          <a:xfrm flipH="1">
            <a:off x="3350352" y="2030413"/>
            <a:ext cx="65025"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67" name="Line 192"/>
          <p:cNvSpPr>
            <a:spLocks noChangeShapeType="1"/>
          </p:cNvSpPr>
          <p:nvPr/>
        </p:nvSpPr>
        <p:spPr bwMode="auto">
          <a:xfrm flipH="1">
            <a:off x="3445389" y="1978819"/>
            <a:ext cx="50020" cy="31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68" name="Line 193"/>
          <p:cNvSpPr>
            <a:spLocks noChangeShapeType="1"/>
          </p:cNvSpPr>
          <p:nvPr/>
        </p:nvSpPr>
        <p:spPr bwMode="auto">
          <a:xfrm flipH="1">
            <a:off x="3455393" y="1990726"/>
            <a:ext cx="40016"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69" name="Line 194"/>
          <p:cNvSpPr>
            <a:spLocks noChangeShapeType="1"/>
          </p:cNvSpPr>
          <p:nvPr/>
        </p:nvSpPr>
        <p:spPr bwMode="auto">
          <a:xfrm flipH="1">
            <a:off x="3435385" y="2026444"/>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70" name="Line 195"/>
          <p:cNvSpPr>
            <a:spLocks noChangeShapeType="1"/>
          </p:cNvSpPr>
          <p:nvPr/>
        </p:nvSpPr>
        <p:spPr bwMode="auto">
          <a:xfrm flipH="1" flipV="1">
            <a:off x="3335346" y="2074069"/>
            <a:ext cx="10004"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71" name="Line 196"/>
          <p:cNvSpPr>
            <a:spLocks noChangeShapeType="1"/>
          </p:cNvSpPr>
          <p:nvPr/>
        </p:nvSpPr>
        <p:spPr bwMode="auto">
          <a:xfrm flipH="1" flipV="1">
            <a:off x="3345350" y="2074069"/>
            <a:ext cx="5002"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72" name="Line 197"/>
          <p:cNvSpPr>
            <a:spLocks noChangeShapeType="1"/>
          </p:cNvSpPr>
          <p:nvPr/>
        </p:nvSpPr>
        <p:spPr bwMode="auto">
          <a:xfrm flipH="1">
            <a:off x="3125264" y="1974851"/>
            <a:ext cx="20008"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73" name="Line 198"/>
          <p:cNvSpPr>
            <a:spLocks noChangeShapeType="1"/>
          </p:cNvSpPr>
          <p:nvPr/>
        </p:nvSpPr>
        <p:spPr bwMode="auto">
          <a:xfrm flipH="1">
            <a:off x="3055237" y="2006601"/>
            <a:ext cx="60023"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74" name="Line 199"/>
          <p:cNvSpPr>
            <a:spLocks noChangeShapeType="1"/>
          </p:cNvSpPr>
          <p:nvPr/>
        </p:nvSpPr>
        <p:spPr bwMode="auto">
          <a:xfrm flipH="1">
            <a:off x="3045233" y="2002632"/>
            <a:ext cx="65025"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75" name="Line 200"/>
          <p:cNvSpPr>
            <a:spLocks noChangeShapeType="1"/>
          </p:cNvSpPr>
          <p:nvPr/>
        </p:nvSpPr>
        <p:spPr bwMode="auto">
          <a:xfrm flipH="1">
            <a:off x="3115260" y="1974851"/>
            <a:ext cx="15006"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76" name="Line 201"/>
          <p:cNvSpPr>
            <a:spLocks noChangeShapeType="1"/>
          </p:cNvSpPr>
          <p:nvPr/>
        </p:nvSpPr>
        <p:spPr bwMode="auto">
          <a:xfrm>
            <a:off x="3045233" y="2074069"/>
            <a:ext cx="120047"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77" name="Line 202"/>
          <p:cNvSpPr>
            <a:spLocks noChangeShapeType="1"/>
          </p:cNvSpPr>
          <p:nvPr/>
        </p:nvSpPr>
        <p:spPr bwMode="auto">
          <a:xfrm>
            <a:off x="3185288" y="2078038"/>
            <a:ext cx="125049"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78" name="Line 203"/>
          <p:cNvSpPr>
            <a:spLocks noChangeShapeType="1"/>
          </p:cNvSpPr>
          <p:nvPr/>
        </p:nvSpPr>
        <p:spPr bwMode="auto">
          <a:xfrm>
            <a:off x="3330344" y="2082007"/>
            <a:ext cx="155061"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79" name="Line 204"/>
          <p:cNvSpPr>
            <a:spLocks noChangeShapeType="1"/>
          </p:cNvSpPr>
          <p:nvPr/>
        </p:nvSpPr>
        <p:spPr bwMode="auto">
          <a:xfrm>
            <a:off x="3500411" y="2089944"/>
            <a:ext cx="385151"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80" name="Line 205"/>
          <p:cNvSpPr>
            <a:spLocks noChangeShapeType="1"/>
          </p:cNvSpPr>
          <p:nvPr/>
        </p:nvSpPr>
        <p:spPr bwMode="auto">
          <a:xfrm>
            <a:off x="3045233" y="2089944"/>
            <a:ext cx="140055"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81" name="Line 206"/>
          <p:cNvSpPr>
            <a:spLocks noChangeShapeType="1"/>
          </p:cNvSpPr>
          <p:nvPr/>
        </p:nvSpPr>
        <p:spPr bwMode="auto">
          <a:xfrm>
            <a:off x="3190290" y="2093913"/>
            <a:ext cx="100039"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82" name="Line 207"/>
          <p:cNvSpPr>
            <a:spLocks noChangeShapeType="1"/>
          </p:cNvSpPr>
          <p:nvPr/>
        </p:nvSpPr>
        <p:spPr bwMode="auto">
          <a:xfrm>
            <a:off x="3305335" y="2097882"/>
            <a:ext cx="205080"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83" name="Line 208"/>
          <p:cNvSpPr>
            <a:spLocks noChangeShapeType="1"/>
          </p:cNvSpPr>
          <p:nvPr/>
        </p:nvSpPr>
        <p:spPr bwMode="auto">
          <a:xfrm>
            <a:off x="3525421" y="2105819"/>
            <a:ext cx="270106"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84" name="Line 209"/>
          <p:cNvSpPr>
            <a:spLocks noChangeShapeType="1"/>
          </p:cNvSpPr>
          <p:nvPr/>
        </p:nvSpPr>
        <p:spPr bwMode="auto">
          <a:xfrm>
            <a:off x="2595057" y="1935163"/>
            <a:ext cx="145057" cy="103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85" name="Line 210"/>
          <p:cNvSpPr>
            <a:spLocks noChangeShapeType="1"/>
          </p:cNvSpPr>
          <p:nvPr/>
        </p:nvSpPr>
        <p:spPr bwMode="auto">
          <a:xfrm flipH="1">
            <a:off x="2610063" y="2050257"/>
            <a:ext cx="125049"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86" name="Line 211"/>
          <p:cNvSpPr>
            <a:spLocks noChangeShapeType="1"/>
          </p:cNvSpPr>
          <p:nvPr/>
        </p:nvSpPr>
        <p:spPr bwMode="auto">
          <a:xfrm flipH="1" flipV="1">
            <a:off x="2590055" y="1939132"/>
            <a:ext cx="140055" cy="103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87" name="Line 212"/>
          <p:cNvSpPr>
            <a:spLocks noChangeShapeType="1"/>
          </p:cNvSpPr>
          <p:nvPr/>
        </p:nvSpPr>
        <p:spPr bwMode="auto">
          <a:xfrm flipV="1">
            <a:off x="2735112" y="1935163"/>
            <a:ext cx="140055" cy="103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88" name="Line 213"/>
          <p:cNvSpPr>
            <a:spLocks noChangeShapeType="1"/>
          </p:cNvSpPr>
          <p:nvPr/>
        </p:nvSpPr>
        <p:spPr bwMode="auto">
          <a:xfrm flipH="1">
            <a:off x="2740114" y="1935163"/>
            <a:ext cx="145057"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89" name="Line 214"/>
          <p:cNvSpPr>
            <a:spLocks noChangeShapeType="1"/>
          </p:cNvSpPr>
          <p:nvPr/>
        </p:nvSpPr>
        <p:spPr bwMode="auto">
          <a:xfrm>
            <a:off x="2740114" y="2042319"/>
            <a:ext cx="135053"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90" name="Line 215"/>
          <p:cNvSpPr>
            <a:spLocks noChangeShapeType="1"/>
          </p:cNvSpPr>
          <p:nvPr/>
        </p:nvSpPr>
        <p:spPr bwMode="auto">
          <a:xfrm>
            <a:off x="2735112" y="2046288"/>
            <a:ext cx="130051"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91" name="Line 216"/>
          <p:cNvSpPr>
            <a:spLocks noChangeShapeType="1"/>
          </p:cNvSpPr>
          <p:nvPr/>
        </p:nvSpPr>
        <p:spPr bwMode="auto">
          <a:xfrm>
            <a:off x="2830149" y="1935163"/>
            <a:ext cx="25010"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92" name="Line 217"/>
          <p:cNvSpPr>
            <a:spLocks noChangeShapeType="1"/>
          </p:cNvSpPr>
          <p:nvPr/>
        </p:nvSpPr>
        <p:spPr bwMode="auto">
          <a:xfrm flipH="1" flipV="1">
            <a:off x="2915182" y="1994694"/>
            <a:ext cx="85033"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93" name="Line 218"/>
          <p:cNvSpPr>
            <a:spLocks noChangeShapeType="1"/>
          </p:cNvSpPr>
          <p:nvPr/>
        </p:nvSpPr>
        <p:spPr bwMode="auto">
          <a:xfrm flipH="1" flipV="1">
            <a:off x="2915182" y="2006601"/>
            <a:ext cx="80031"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94" name="Line 219"/>
          <p:cNvSpPr>
            <a:spLocks noChangeShapeType="1"/>
          </p:cNvSpPr>
          <p:nvPr/>
        </p:nvSpPr>
        <p:spPr bwMode="auto">
          <a:xfrm flipH="1" flipV="1">
            <a:off x="2870165" y="1962944"/>
            <a:ext cx="15006"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95" name="Freeform 220"/>
          <p:cNvSpPr>
            <a:spLocks/>
          </p:cNvSpPr>
          <p:nvPr/>
        </p:nvSpPr>
        <p:spPr bwMode="auto">
          <a:xfrm>
            <a:off x="2750118" y="1966913"/>
            <a:ext cx="135053" cy="83344"/>
          </a:xfrm>
          <a:custGeom>
            <a:avLst/>
            <a:gdLst>
              <a:gd name="T0" fmla="*/ 0 w 225"/>
              <a:gd name="T1" fmla="*/ 0 h 210"/>
              <a:gd name="T2" fmla="*/ 0 w 225"/>
              <a:gd name="T3" fmla="*/ 0 h 210"/>
              <a:gd name="T4" fmla="*/ 0 w 225"/>
              <a:gd name="T5" fmla="*/ 0 h 210"/>
              <a:gd name="T6" fmla="*/ 0 60000 65536"/>
              <a:gd name="T7" fmla="*/ 0 60000 65536"/>
              <a:gd name="T8" fmla="*/ 0 60000 65536"/>
            </a:gdLst>
            <a:ahLst/>
            <a:cxnLst>
              <a:cxn ang="T6">
                <a:pos x="T0" y="T1"/>
              </a:cxn>
              <a:cxn ang="T7">
                <a:pos x="T2" y="T3"/>
              </a:cxn>
              <a:cxn ang="T8">
                <a:pos x="T4" y="T5"/>
              </a:cxn>
            </a:cxnLst>
            <a:rect l="0" t="0" r="r" b="b"/>
            <a:pathLst>
              <a:path w="225" h="210">
                <a:moveTo>
                  <a:pt x="225" y="36"/>
                </a:moveTo>
                <a:lnTo>
                  <a:pt x="189" y="0"/>
                </a:lnTo>
                <a:lnTo>
                  <a:pt x="0" y="21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96" name="Line 221"/>
          <p:cNvSpPr>
            <a:spLocks noChangeShapeType="1"/>
          </p:cNvSpPr>
          <p:nvPr/>
        </p:nvSpPr>
        <p:spPr bwMode="auto">
          <a:xfrm flipH="1">
            <a:off x="2745116" y="1962944"/>
            <a:ext cx="115045"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97" name="Line 222"/>
          <p:cNvSpPr>
            <a:spLocks noChangeShapeType="1"/>
          </p:cNvSpPr>
          <p:nvPr/>
        </p:nvSpPr>
        <p:spPr bwMode="auto">
          <a:xfrm flipH="1" flipV="1">
            <a:off x="2820145" y="1935163"/>
            <a:ext cx="25010"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98" name="Line 223"/>
          <p:cNvSpPr>
            <a:spLocks noChangeShapeType="1"/>
          </p:cNvSpPr>
          <p:nvPr/>
        </p:nvSpPr>
        <p:spPr bwMode="auto">
          <a:xfrm flipH="1">
            <a:off x="2885170" y="1943101"/>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99" name="Line 224"/>
          <p:cNvSpPr>
            <a:spLocks noChangeShapeType="1"/>
          </p:cNvSpPr>
          <p:nvPr/>
        </p:nvSpPr>
        <p:spPr bwMode="auto">
          <a:xfrm flipH="1">
            <a:off x="2860161" y="1943101"/>
            <a:ext cx="25010"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00" name="Line 225"/>
          <p:cNvSpPr>
            <a:spLocks noChangeShapeType="1"/>
          </p:cNvSpPr>
          <p:nvPr/>
        </p:nvSpPr>
        <p:spPr bwMode="auto">
          <a:xfrm flipH="1">
            <a:off x="2865163" y="1947069"/>
            <a:ext cx="20008"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01" name="Line 226"/>
          <p:cNvSpPr>
            <a:spLocks noChangeShapeType="1"/>
          </p:cNvSpPr>
          <p:nvPr/>
        </p:nvSpPr>
        <p:spPr bwMode="auto">
          <a:xfrm flipH="1">
            <a:off x="2725108" y="2058194"/>
            <a:ext cx="20008"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02" name="Line 227"/>
          <p:cNvSpPr>
            <a:spLocks noChangeShapeType="1"/>
          </p:cNvSpPr>
          <p:nvPr/>
        </p:nvSpPr>
        <p:spPr bwMode="auto">
          <a:xfrm flipH="1">
            <a:off x="2720106" y="2050257"/>
            <a:ext cx="20008"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03" name="Line 228"/>
          <p:cNvSpPr>
            <a:spLocks noChangeShapeType="1"/>
          </p:cNvSpPr>
          <p:nvPr/>
        </p:nvSpPr>
        <p:spPr bwMode="auto">
          <a:xfrm>
            <a:off x="2720106" y="1935163"/>
            <a:ext cx="0"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04" name="Line 229"/>
          <p:cNvSpPr>
            <a:spLocks noChangeShapeType="1"/>
          </p:cNvSpPr>
          <p:nvPr/>
        </p:nvSpPr>
        <p:spPr bwMode="auto">
          <a:xfrm>
            <a:off x="2720106" y="2034382"/>
            <a:ext cx="0"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05" name="Freeform 230"/>
          <p:cNvSpPr>
            <a:spLocks/>
          </p:cNvSpPr>
          <p:nvPr/>
        </p:nvSpPr>
        <p:spPr bwMode="auto">
          <a:xfrm>
            <a:off x="2715104" y="2066132"/>
            <a:ext cx="55022" cy="7938"/>
          </a:xfrm>
          <a:custGeom>
            <a:avLst/>
            <a:gdLst>
              <a:gd name="T0" fmla="*/ 0 w 87"/>
              <a:gd name="T1" fmla="*/ 0 h 24"/>
              <a:gd name="T2" fmla="*/ 0 w 87"/>
              <a:gd name="T3" fmla="*/ 0 h 24"/>
              <a:gd name="T4" fmla="*/ 0 w 87"/>
              <a:gd name="T5" fmla="*/ 0 h 24"/>
              <a:gd name="T6" fmla="*/ 0 60000 65536"/>
              <a:gd name="T7" fmla="*/ 0 60000 65536"/>
              <a:gd name="T8" fmla="*/ 0 60000 65536"/>
            </a:gdLst>
            <a:ahLst/>
            <a:cxnLst>
              <a:cxn ang="T6">
                <a:pos x="T0" y="T1"/>
              </a:cxn>
              <a:cxn ang="T7">
                <a:pos x="T2" y="T3"/>
              </a:cxn>
              <a:cxn ang="T8">
                <a:pos x="T4" y="T5"/>
              </a:cxn>
            </a:cxnLst>
            <a:rect l="0" t="0" r="r" b="b"/>
            <a:pathLst>
              <a:path w="87" h="24">
                <a:moveTo>
                  <a:pt x="0" y="0"/>
                </a:moveTo>
                <a:lnTo>
                  <a:pt x="0" y="24"/>
                </a:lnTo>
                <a:lnTo>
                  <a:pt x="87" y="24"/>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06" name="Line 231"/>
          <p:cNvSpPr>
            <a:spLocks noChangeShapeType="1"/>
          </p:cNvSpPr>
          <p:nvPr/>
        </p:nvSpPr>
        <p:spPr bwMode="auto">
          <a:xfrm>
            <a:off x="2785131" y="2074069"/>
            <a:ext cx="10003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07" name="Line 232"/>
          <p:cNvSpPr>
            <a:spLocks noChangeShapeType="1"/>
          </p:cNvSpPr>
          <p:nvPr/>
        </p:nvSpPr>
        <p:spPr bwMode="auto">
          <a:xfrm>
            <a:off x="2915182" y="2074069"/>
            <a:ext cx="7502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08" name="Line 233"/>
          <p:cNvSpPr>
            <a:spLocks noChangeShapeType="1"/>
          </p:cNvSpPr>
          <p:nvPr/>
        </p:nvSpPr>
        <p:spPr bwMode="auto">
          <a:xfrm>
            <a:off x="3015221" y="1955007"/>
            <a:ext cx="0"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09" name="Line 234"/>
          <p:cNvSpPr>
            <a:spLocks noChangeShapeType="1"/>
          </p:cNvSpPr>
          <p:nvPr/>
        </p:nvSpPr>
        <p:spPr bwMode="auto">
          <a:xfrm>
            <a:off x="3045233" y="1958976"/>
            <a:ext cx="0"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10" name="Line 235"/>
          <p:cNvSpPr>
            <a:spLocks noChangeShapeType="1"/>
          </p:cNvSpPr>
          <p:nvPr/>
        </p:nvSpPr>
        <p:spPr bwMode="auto">
          <a:xfrm>
            <a:off x="3045233" y="2018507"/>
            <a:ext cx="0"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11" name="Line 236"/>
          <p:cNvSpPr>
            <a:spLocks noChangeShapeType="1"/>
          </p:cNvSpPr>
          <p:nvPr/>
        </p:nvSpPr>
        <p:spPr bwMode="auto">
          <a:xfrm>
            <a:off x="3045233" y="2089944"/>
            <a:ext cx="0"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12" name="Line 237"/>
          <p:cNvSpPr>
            <a:spLocks noChangeShapeType="1"/>
          </p:cNvSpPr>
          <p:nvPr/>
        </p:nvSpPr>
        <p:spPr bwMode="auto">
          <a:xfrm>
            <a:off x="3015221" y="2054226"/>
            <a:ext cx="0"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13" name="Line 238"/>
          <p:cNvSpPr>
            <a:spLocks noChangeShapeType="1"/>
          </p:cNvSpPr>
          <p:nvPr/>
        </p:nvSpPr>
        <p:spPr bwMode="auto">
          <a:xfrm flipH="1">
            <a:off x="2950196" y="2089944"/>
            <a:ext cx="65025"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14" name="Line 239"/>
          <p:cNvSpPr>
            <a:spLocks noChangeShapeType="1"/>
          </p:cNvSpPr>
          <p:nvPr/>
        </p:nvSpPr>
        <p:spPr bwMode="auto">
          <a:xfrm flipH="1">
            <a:off x="2950196" y="2109788"/>
            <a:ext cx="65025"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15" name="Line 240"/>
          <p:cNvSpPr>
            <a:spLocks noChangeShapeType="1"/>
          </p:cNvSpPr>
          <p:nvPr/>
        </p:nvSpPr>
        <p:spPr bwMode="auto">
          <a:xfrm>
            <a:off x="2720106" y="2089944"/>
            <a:ext cx="0"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16" name="Line 241"/>
          <p:cNvSpPr>
            <a:spLocks noChangeShapeType="1"/>
          </p:cNvSpPr>
          <p:nvPr/>
        </p:nvSpPr>
        <p:spPr bwMode="auto">
          <a:xfrm>
            <a:off x="2695096" y="2093913"/>
            <a:ext cx="0"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17" name="Line 242"/>
          <p:cNvSpPr>
            <a:spLocks noChangeShapeType="1"/>
          </p:cNvSpPr>
          <p:nvPr/>
        </p:nvSpPr>
        <p:spPr bwMode="auto">
          <a:xfrm flipH="1">
            <a:off x="2615065" y="2089944"/>
            <a:ext cx="80031"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18" name="Line 243"/>
          <p:cNvSpPr>
            <a:spLocks noChangeShapeType="1"/>
          </p:cNvSpPr>
          <p:nvPr/>
        </p:nvSpPr>
        <p:spPr bwMode="auto">
          <a:xfrm>
            <a:off x="2715104" y="2093913"/>
            <a:ext cx="7502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19" name="Line 244"/>
          <p:cNvSpPr>
            <a:spLocks noChangeShapeType="1"/>
          </p:cNvSpPr>
          <p:nvPr/>
        </p:nvSpPr>
        <p:spPr bwMode="auto">
          <a:xfrm>
            <a:off x="2805139" y="2093913"/>
            <a:ext cx="8003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20" name="Line 245"/>
          <p:cNvSpPr>
            <a:spLocks noChangeShapeType="1"/>
          </p:cNvSpPr>
          <p:nvPr/>
        </p:nvSpPr>
        <p:spPr bwMode="auto">
          <a:xfrm>
            <a:off x="2915182" y="2089944"/>
            <a:ext cx="5502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21" name="Line 246"/>
          <p:cNvSpPr>
            <a:spLocks noChangeShapeType="1"/>
          </p:cNvSpPr>
          <p:nvPr/>
        </p:nvSpPr>
        <p:spPr bwMode="auto">
          <a:xfrm>
            <a:off x="2985209" y="2089944"/>
            <a:ext cx="300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22" name="Line 247"/>
          <p:cNvSpPr>
            <a:spLocks noChangeShapeType="1"/>
          </p:cNvSpPr>
          <p:nvPr/>
        </p:nvSpPr>
        <p:spPr bwMode="auto">
          <a:xfrm>
            <a:off x="3000215" y="2074069"/>
            <a:ext cx="1000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23" name="Line 248"/>
          <p:cNvSpPr>
            <a:spLocks noChangeShapeType="1"/>
          </p:cNvSpPr>
          <p:nvPr/>
        </p:nvSpPr>
        <p:spPr bwMode="auto">
          <a:xfrm>
            <a:off x="2695096" y="1935163"/>
            <a:ext cx="0"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24" name="Line 249"/>
          <p:cNvSpPr>
            <a:spLocks noChangeShapeType="1"/>
          </p:cNvSpPr>
          <p:nvPr/>
        </p:nvSpPr>
        <p:spPr bwMode="auto">
          <a:xfrm flipH="1">
            <a:off x="2605061" y="2042319"/>
            <a:ext cx="125049"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25" name="Line 250"/>
          <p:cNvSpPr>
            <a:spLocks noChangeShapeType="1"/>
          </p:cNvSpPr>
          <p:nvPr/>
        </p:nvSpPr>
        <p:spPr bwMode="auto">
          <a:xfrm>
            <a:off x="2695096" y="2014538"/>
            <a:ext cx="0"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26" name="Line 251"/>
          <p:cNvSpPr>
            <a:spLocks noChangeShapeType="1"/>
          </p:cNvSpPr>
          <p:nvPr/>
        </p:nvSpPr>
        <p:spPr bwMode="auto">
          <a:xfrm flipH="1">
            <a:off x="2595057" y="2089944"/>
            <a:ext cx="75029"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27" name="Line 252"/>
          <p:cNvSpPr>
            <a:spLocks noChangeShapeType="1"/>
          </p:cNvSpPr>
          <p:nvPr/>
        </p:nvSpPr>
        <p:spPr bwMode="auto">
          <a:xfrm>
            <a:off x="2720106" y="2093913"/>
            <a:ext cx="95037"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28" name="Line 253"/>
          <p:cNvSpPr>
            <a:spLocks noChangeShapeType="1"/>
          </p:cNvSpPr>
          <p:nvPr/>
        </p:nvSpPr>
        <p:spPr bwMode="auto">
          <a:xfrm flipH="1">
            <a:off x="2635073" y="2177257"/>
            <a:ext cx="200078"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29" name="Line 254"/>
          <p:cNvSpPr>
            <a:spLocks noChangeShapeType="1"/>
          </p:cNvSpPr>
          <p:nvPr/>
        </p:nvSpPr>
        <p:spPr bwMode="auto">
          <a:xfrm>
            <a:off x="3045233" y="2169319"/>
            <a:ext cx="0" cy="547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30" name="Line 255"/>
          <p:cNvSpPr>
            <a:spLocks noChangeShapeType="1"/>
          </p:cNvSpPr>
          <p:nvPr/>
        </p:nvSpPr>
        <p:spPr bwMode="auto">
          <a:xfrm>
            <a:off x="2565045" y="2205038"/>
            <a:ext cx="0" cy="599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31" name="Line 256"/>
          <p:cNvSpPr>
            <a:spLocks noChangeShapeType="1"/>
          </p:cNvSpPr>
          <p:nvPr/>
        </p:nvSpPr>
        <p:spPr bwMode="auto">
          <a:xfrm>
            <a:off x="2610063" y="2185194"/>
            <a:ext cx="125049" cy="87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32" name="Line 257"/>
          <p:cNvSpPr>
            <a:spLocks noChangeShapeType="1"/>
          </p:cNvSpPr>
          <p:nvPr/>
        </p:nvSpPr>
        <p:spPr bwMode="auto">
          <a:xfrm flipH="1">
            <a:off x="2735112" y="2185194"/>
            <a:ext cx="125049" cy="87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33" name="Line 258"/>
          <p:cNvSpPr>
            <a:spLocks noChangeShapeType="1"/>
          </p:cNvSpPr>
          <p:nvPr/>
        </p:nvSpPr>
        <p:spPr bwMode="auto">
          <a:xfrm flipH="1">
            <a:off x="2740114" y="2189163"/>
            <a:ext cx="125049" cy="87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34" name="Line 259"/>
          <p:cNvSpPr>
            <a:spLocks noChangeShapeType="1"/>
          </p:cNvSpPr>
          <p:nvPr/>
        </p:nvSpPr>
        <p:spPr bwMode="auto">
          <a:xfrm flipH="1">
            <a:off x="2590055" y="2276476"/>
            <a:ext cx="135053"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35" name="Line 260"/>
          <p:cNvSpPr>
            <a:spLocks noChangeShapeType="1"/>
          </p:cNvSpPr>
          <p:nvPr/>
        </p:nvSpPr>
        <p:spPr bwMode="auto">
          <a:xfrm>
            <a:off x="2605061" y="2193132"/>
            <a:ext cx="120047"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36" name="Line 261"/>
          <p:cNvSpPr>
            <a:spLocks noChangeShapeType="1"/>
          </p:cNvSpPr>
          <p:nvPr/>
        </p:nvSpPr>
        <p:spPr bwMode="auto">
          <a:xfrm>
            <a:off x="2740114" y="2276476"/>
            <a:ext cx="145057"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37" name="Line 262"/>
          <p:cNvSpPr>
            <a:spLocks noChangeShapeType="1"/>
          </p:cNvSpPr>
          <p:nvPr/>
        </p:nvSpPr>
        <p:spPr bwMode="auto">
          <a:xfrm>
            <a:off x="2730110" y="2280444"/>
            <a:ext cx="150059"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38" name="Line 263"/>
          <p:cNvSpPr>
            <a:spLocks noChangeShapeType="1"/>
          </p:cNvSpPr>
          <p:nvPr/>
        </p:nvSpPr>
        <p:spPr bwMode="auto">
          <a:xfrm flipH="1">
            <a:off x="2590055" y="2280444"/>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39" name="Line 264"/>
          <p:cNvSpPr>
            <a:spLocks noChangeShapeType="1"/>
          </p:cNvSpPr>
          <p:nvPr/>
        </p:nvSpPr>
        <p:spPr bwMode="auto">
          <a:xfrm>
            <a:off x="2590055" y="2375694"/>
            <a:ext cx="150059"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40" name="Line 265"/>
          <p:cNvSpPr>
            <a:spLocks noChangeShapeType="1"/>
          </p:cNvSpPr>
          <p:nvPr/>
        </p:nvSpPr>
        <p:spPr bwMode="auto">
          <a:xfrm flipH="1">
            <a:off x="2740114" y="2379663"/>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41" name="Line 266"/>
          <p:cNvSpPr>
            <a:spLocks noChangeShapeType="1"/>
          </p:cNvSpPr>
          <p:nvPr/>
        </p:nvSpPr>
        <p:spPr bwMode="auto">
          <a:xfrm flipH="1">
            <a:off x="2745116" y="2383632"/>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42" name="Line 267"/>
          <p:cNvSpPr>
            <a:spLocks noChangeShapeType="1"/>
          </p:cNvSpPr>
          <p:nvPr/>
        </p:nvSpPr>
        <p:spPr bwMode="auto">
          <a:xfrm flipH="1">
            <a:off x="2590055" y="2478882"/>
            <a:ext cx="140055"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43" name="Line 268"/>
          <p:cNvSpPr>
            <a:spLocks noChangeShapeType="1"/>
          </p:cNvSpPr>
          <p:nvPr/>
        </p:nvSpPr>
        <p:spPr bwMode="auto">
          <a:xfrm>
            <a:off x="2590055" y="2383632"/>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44" name="Line 269"/>
          <p:cNvSpPr>
            <a:spLocks noChangeShapeType="1"/>
          </p:cNvSpPr>
          <p:nvPr/>
        </p:nvSpPr>
        <p:spPr bwMode="auto">
          <a:xfrm>
            <a:off x="2745116" y="2478882"/>
            <a:ext cx="140055"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45" name="Line 270"/>
          <p:cNvSpPr>
            <a:spLocks noChangeShapeType="1"/>
          </p:cNvSpPr>
          <p:nvPr/>
        </p:nvSpPr>
        <p:spPr bwMode="auto">
          <a:xfrm>
            <a:off x="2740114" y="2482851"/>
            <a:ext cx="145057"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46" name="Line 271"/>
          <p:cNvSpPr>
            <a:spLocks noChangeShapeType="1"/>
          </p:cNvSpPr>
          <p:nvPr/>
        </p:nvSpPr>
        <p:spPr bwMode="auto">
          <a:xfrm flipH="1">
            <a:off x="2590055" y="2482851"/>
            <a:ext cx="150059"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47" name="Line 272"/>
          <p:cNvSpPr>
            <a:spLocks noChangeShapeType="1"/>
          </p:cNvSpPr>
          <p:nvPr/>
        </p:nvSpPr>
        <p:spPr bwMode="auto">
          <a:xfrm>
            <a:off x="2590055" y="2582069"/>
            <a:ext cx="150059"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48" name="Line 273"/>
          <p:cNvSpPr>
            <a:spLocks noChangeShapeType="1"/>
          </p:cNvSpPr>
          <p:nvPr/>
        </p:nvSpPr>
        <p:spPr bwMode="auto">
          <a:xfrm flipH="1">
            <a:off x="2740114" y="2578101"/>
            <a:ext cx="145057" cy="103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49" name="Line 274"/>
          <p:cNvSpPr>
            <a:spLocks noChangeShapeType="1"/>
          </p:cNvSpPr>
          <p:nvPr/>
        </p:nvSpPr>
        <p:spPr bwMode="auto">
          <a:xfrm flipH="1">
            <a:off x="2740114" y="2590007"/>
            <a:ext cx="145057"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50" name="Line 275"/>
          <p:cNvSpPr>
            <a:spLocks noChangeShapeType="1"/>
          </p:cNvSpPr>
          <p:nvPr/>
        </p:nvSpPr>
        <p:spPr bwMode="auto">
          <a:xfrm flipH="1">
            <a:off x="2590055" y="2685257"/>
            <a:ext cx="135053"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51" name="Line 276"/>
          <p:cNvSpPr>
            <a:spLocks noChangeShapeType="1"/>
          </p:cNvSpPr>
          <p:nvPr/>
        </p:nvSpPr>
        <p:spPr bwMode="auto">
          <a:xfrm>
            <a:off x="2590055" y="2590007"/>
            <a:ext cx="135053"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52" name="Line 277"/>
          <p:cNvSpPr>
            <a:spLocks noChangeShapeType="1"/>
          </p:cNvSpPr>
          <p:nvPr/>
        </p:nvSpPr>
        <p:spPr bwMode="auto">
          <a:xfrm>
            <a:off x="2745116" y="2685257"/>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53" name="Line 278"/>
          <p:cNvSpPr>
            <a:spLocks noChangeShapeType="1"/>
          </p:cNvSpPr>
          <p:nvPr/>
        </p:nvSpPr>
        <p:spPr bwMode="auto">
          <a:xfrm>
            <a:off x="2735112" y="2689226"/>
            <a:ext cx="150059" cy="103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54" name="Line 279"/>
          <p:cNvSpPr>
            <a:spLocks noChangeShapeType="1"/>
          </p:cNvSpPr>
          <p:nvPr/>
        </p:nvSpPr>
        <p:spPr bwMode="auto">
          <a:xfrm flipH="1">
            <a:off x="2590055" y="2689226"/>
            <a:ext cx="145057"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55" name="Line 280"/>
          <p:cNvSpPr>
            <a:spLocks noChangeShapeType="1"/>
          </p:cNvSpPr>
          <p:nvPr/>
        </p:nvSpPr>
        <p:spPr bwMode="auto">
          <a:xfrm flipH="1">
            <a:off x="3005217" y="2113757"/>
            <a:ext cx="10004" cy="31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56" name="Line 281"/>
          <p:cNvSpPr>
            <a:spLocks noChangeShapeType="1"/>
          </p:cNvSpPr>
          <p:nvPr/>
        </p:nvSpPr>
        <p:spPr bwMode="auto">
          <a:xfrm flipH="1">
            <a:off x="2965202" y="2169319"/>
            <a:ext cx="25010"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57" name="Line 282"/>
          <p:cNvSpPr>
            <a:spLocks noChangeShapeType="1"/>
          </p:cNvSpPr>
          <p:nvPr/>
        </p:nvSpPr>
        <p:spPr bwMode="auto">
          <a:xfrm flipH="1">
            <a:off x="2975206" y="2169319"/>
            <a:ext cx="30012"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58" name="Line 283"/>
          <p:cNvSpPr>
            <a:spLocks noChangeShapeType="1"/>
          </p:cNvSpPr>
          <p:nvPr/>
        </p:nvSpPr>
        <p:spPr bwMode="auto">
          <a:xfrm>
            <a:off x="2935190" y="2189163"/>
            <a:ext cx="30012"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59" name="Line 284"/>
          <p:cNvSpPr>
            <a:spLocks noChangeShapeType="1"/>
          </p:cNvSpPr>
          <p:nvPr/>
        </p:nvSpPr>
        <p:spPr bwMode="auto">
          <a:xfrm>
            <a:off x="2975206" y="2240757"/>
            <a:ext cx="40016"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60" name="Line 285"/>
          <p:cNvSpPr>
            <a:spLocks noChangeShapeType="1"/>
          </p:cNvSpPr>
          <p:nvPr/>
        </p:nvSpPr>
        <p:spPr bwMode="auto">
          <a:xfrm>
            <a:off x="2930188" y="2193132"/>
            <a:ext cx="35014"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61" name="Line 286"/>
          <p:cNvSpPr>
            <a:spLocks noChangeShapeType="1"/>
          </p:cNvSpPr>
          <p:nvPr/>
        </p:nvSpPr>
        <p:spPr bwMode="auto">
          <a:xfrm flipH="1">
            <a:off x="2920184" y="2248694"/>
            <a:ext cx="50020" cy="119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62" name="Line 287"/>
          <p:cNvSpPr>
            <a:spLocks noChangeShapeType="1"/>
          </p:cNvSpPr>
          <p:nvPr/>
        </p:nvSpPr>
        <p:spPr bwMode="auto">
          <a:xfrm flipH="1">
            <a:off x="2915182" y="2240757"/>
            <a:ext cx="50020" cy="119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63" name="Line 288"/>
          <p:cNvSpPr>
            <a:spLocks noChangeShapeType="1"/>
          </p:cNvSpPr>
          <p:nvPr/>
        </p:nvSpPr>
        <p:spPr bwMode="auto">
          <a:xfrm>
            <a:off x="2965202" y="2248694"/>
            <a:ext cx="45018"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64" name="Line 289"/>
          <p:cNvSpPr>
            <a:spLocks noChangeShapeType="1"/>
          </p:cNvSpPr>
          <p:nvPr/>
        </p:nvSpPr>
        <p:spPr bwMode="auto">
          <a:xfrm flipH="1">
            <a:off x="2965202" y="2300288"/>
            <a:ext cx="45018" cy="1270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65" name="Line 290"/>
          <p:cNvSpPr>
            <a:spLocks noChangeShapeType="1"/>
          </p:cNvSpPr>
          <p:nvPr/>
        </p:nvSpPr>
        <p:spPr bwMode="auto">
          <a:xfrm>
            <a:off x="2920184" y="2367757"/>
            <a:ext cx="45018"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66" name="Line 291"/>
          <p:cNvSpPr>
            <a:spLocks noChangeShapeType="1"/>
          </p:cNvSpPr>
          <p:nvPr/>
        </p:nvSpPr>
        <p:spPr bwMode="auto">
          <a:xfrm flipH="1">
            <a:off x="2975206" y="2312194"/>
            <a:ext cx="40016" cy="1230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67" name="Line 292"/>
          <p:cNvSpPr>
            <a:spLocks noChangeShapeType="1"/>
          </p:cNvSpPr>
          <p:nvPr/>
        </p:nvSpPr>
        <p:spPr bwMode="auto">
          <a:xfrm flipH="1" flipV="1">
            <a:off x="2915182" y="2371726"/>
            <a:ext cx="45018"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68" name="Line 293"/>
          <p:cNvSpPr>
            <a:spLocks noChangeShapeType="1"/>
          </p:cNvSpPr>
          <p:nvPr/>
        </p:nvSpPr>
        <p:spPr bwMode="auto">
          <a:xfrm>
            <a:off x="2970204" y="2431257"/>
            <a:ext cx="45018"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69" name="Line 294"/>
          <p:cNvSpPr>
            <a:spLocks noChangeShapeType="1"/>
          </p:cNvSpPr>
          <p:nvPr/>
        </p:nvSpPr>
        <p:spPr bwMode="auto">
          <a:xfrm flipH="1">
            <a:off x="2915182" y="2435226"/>
            <a:ext cx="45018" cy="134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70" name="Line 295"/>
          <p:cNvSpPr>
            <a:spLocks noChangeShapeType="1"/>
          </p:cNvSpPr>
          <p:nvPr/>
        </p:nvSpPr>
        <p:spPr bwMode="auto">
          <a:xfrm flipH="1">
            <a:off x="2920184" y="2447132"/>
            <a:ext cx="50020" cy="1270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71" name="Line 296"/>
          <p:cNvSpPr>
            <a:spLocks noChangeShapeType="1"/>
          </p:cNvSpPr>
          <p:nvPr/>
        </p:nvSpPr>
        <p:spPr bwMode="auto">
          <a:xfrm>
            <a:off x="2970204" y="2443163"/>
            <a:ext cx="40016"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72" name="Line 297"/>
          <p:cNvSpPr>
            <a:spLocks noChangeShapeType="1"/>
          </p:cNvSpPr>
          <p:nvPr/>
        </p:nvSpPr>
        <p:spPr bwMode="auto">
          <a:xfrm flipH="1">
            <a:off x="2965202" y="2506663"/>
            <a:ext cx="45018" cy="130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73" name="Line 298"/>
          <p:cNvSpPr>
            <a:spLocks noChangeShapeType="1"/>
          </p:cNvSpPr>
          <p:nvPr/>
        </p:nvSpPr>
        <p:spPr bwMode="auto">
          <a:xfrm>
            <a:off x="2920184" y="2574132"/>
            <a:ext cx="45018"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74" name="Line 299"/>
          <p:cNvSpPr>
            <a:spLocks noChangeShapeType="1"/>
          </p:cNvSpPr>
          <p:nvPr/>
        </p:nvSpPr>
        <p:spPr bwMode="auto">
          <a:xfrm>
            <a:off x="2970204" y="2649538"/>
            <a:ext cx="45018"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75" name="Line 300"/>
          <p:cNvSpPr>
            <a:spLocks noChangeShapeType="1"/>
          </p:cNvSpPr>
          <p:nvPr/>
        </p:nvSpPr>
        <p:spPr bwMode="auto">
          <a:xfrm flipH="1">
            <a:off x="2915182" y="2661444"/>
            <a:ext cx="50020" cy="130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76" name="Line 301"/>
          <p:cNvSpPr>
            <a:spLocks noChangeShapeType="1"/>
          </p:cNvSpPr>
          <p:nvPr/>
        </p:nvSpPr>
        <p:spPr bwMode="auto">
          <a:xfrm flipH="1">
            <a:off x="2915182" y="2649538"/>
            <a:ext cx="45018" cy="1150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77" name="Line 302"/>
          <p:cNvSpPr>
            <a:spLocks noChangeShapeType="1"/>
          </p:cNvSpPr>
          <p:nvPr/>
        </p:nvSpPr>
        <p:spPr bwMode="auto">
          <a:xfrm flipH="1" flipV="1">
            <a:off x="2915182" y="2578101"/>
            <a:ext cx="45018"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78" name="Line 303"/>
          <p:cNvSpPr>
            <a:spLocks noChangeShapeType="1"/>
          </p:cNvSpPr>
          <p:nvPr/>
        </p:nvSpPr>
        <p:spPr bwMode="auto">
          <a:xfrm flipV="1">
            <a:off x="2970204" y="2518569"/>
            <a:ext cx="45018" cy="130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79" name="Line 304"/>
          <p:cNvSpPr>
            <a:spLocks noChangeShapeType="1"/>
          </p:cNvSpPr>
          <p:nvPr/>
        </p:nvSpPr>
        <p:spPr bwMode="auto">
          <a:xfrm>
            <a:off x="2965202" y="2661444"/>
            <a:ext cx="45018"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80" name="Line 305"/>
          <p:cNvSpPr>
            <a:spLocks noChangeShapeType="1"/>
          </p:cNvSpPr>
          <p:nvPr/>
        </p:nvSpPr>
        <p:spPr bwMode="auto">
          <a:xfrm>
            <a:off x="3015221" y="2169319"/>
            <a:ext cx="0" cy="1230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81" name="Line 306"/>
          <p:cNvSpPr>
            <a:spLocks noChangeShapeType="1"/>
          </p:cNvSpPr>
          <p:nvPr/>
        </p:nvSpPr>
        <p:spPr bwMode="auto">
          <a:xfrm>
            <a:off x="3015221" y="2312194"/>
            <a:ext cx="0" cy="182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82" name="Line 307"/>
          <p:cNvSpPr>
            <a:spLocks noChangeShapeType="1"/>
          </p:cNvSpPr>
          <p:nvPr/>
        </p:nvSpPr>
        <p:spPr bwMode="auto">
          <a:xfrm>
            <a:off x="3015221" y="2518569"/>
            <a:ext cx="0" cy="2063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83" name="Line 308"/>
          <p:cNvSpPr>
            <a:spLocks noChangeShapeType="1"/>
          </p:cNvSpPr>
          <p:nvPr/>
        </p:nvSpPr>
        <p:spPr bwMode="auto">
          <a:xfrm>
            <a:off x="2915182" y="2201069"/>
            <a:ext cx="0" cy="158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84" name="Line 309"/>
          <p:cNvSpPr>
            <a:spLocks noChangeShapeType="1"/>
          </p:cNvSpPr>
          <p:nvPr/>
        </p:nvSpPr>
        <p:spPr bwMode="auto">
          <a:xfrm>
            <a:off x="2915182" y="2375694"/>
            <a:ext cx="0"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85" name="Line 310"/>
          <p:cNvSpPr>
            <a:spLocks noChangeShapeType="1"/>
          </p:cNvSpPr>
          <p:nvPr/>
        </p:nvSpPr>
        <p:spPr bwMode="auto">
          <a:xfrm>
            <a:off x="2915182" y="2578101"/>
            <a:ext cx="0" cy="182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86" name="Line 311"/>
          <p:cNvSpPr>
            <a:spLocks noChangeShapeType="1"/>
          </p:cNvSpPr>
          <p:nvPr/>
        </p:nvSpPr>
        <p:spPr bwMode="auto">
          <a:xfrm>
            <a:off x="2885170" y="2201069"/>
            <a:ext cx="0"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87" name="Line 312"/>
          <p:cNvSpPr>
            <a:spLocks noChangeShapeType="1"/>
          </p:cNvSpPr>
          <p:nvPr/>
        </p:nvSpPr>
        <p:spPr bwMode="auto">
          <a:xfrm>
            <a:off x="2885170" y="2379663"/>
            <a:ext cx="0"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88" name="Line 313"/>
          <p:cNvSpPr>
            <a:spLocks noChangeShapeType="1"/>
          </p:cNvSpPr>
          <p:nvPr/>
        </p:nvSpPr>
        <p:spPr bwMode="auto">
          <a:xfrm>
            <a:off x="2885170" y="2590007"/>
            <a:ext cx="0"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89" name="Line 314"/>
          <p:cNvSpPr>
            <a:spLocks noChangeShapeType="1"/>
          </p:cNvSpPr>
          <p:nvPr/>
        </p:nvSpPr>
        <p:spPr bwMode="auto">
          <a:xfrm>
            <a:off x="2590055" y="2201069"/>
            <a:ext cx="0" cy="166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90" name="Line 315"/>
          <p:cNvSpPr>
            <a:spLocks noChangeShapeType="1"/>
          </p:cNvSpPr>
          <p:nvPr/>
        </p:nvSpPr>
        <p:spPr bwMode="auto">
          <a:xfrm>
            <a:off x="2590055" y="2383632"/>
            <a:ext cx="0" cy="186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91" name="Line 316"/>
          <p:cNvSpPr>
            <a:spLocks noChangeShapeType="1"/>
          </p:cNvSpPr>
          <p:nvPr/>
        </p:nvSpPr>
        <p:spPr bwMode="auto">
          <a:xfrm>
            <a:off x="2590055" y="2590007"/>
            <a:ext cx="0" cy="186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92" name="Line 317"/>
          <p:cNvSpPr>
            <a:spLocks noChangeShapeType="1"/>
          </p:cNvSpPr>
          <p:nvPr/>
        </p:nvSpPr>
        <p:spPr bwMode="auto">
          <a:xfrm>
            <a:off x="2720106" y="2173288"/>
            <a:ext cx="0"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93" name="Line 318"/>
          <p:cNvSpPr>
            <a:spLocks noChangeShapeType="1"/>
          </p:cNvSpPr>
          <p:nvPr/>
        </p:nvSpPr>
        <p:spPr bwMode="auto">
          <a:xfrm>
            <a:off x="2690094" y="2177257"/>
            <a:ext cx="0"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94" name="Line 319"/>
          <p:cNvSpPr>
            <a:spLocks noChangeShapeType="1"/>
          </p:cNvSpPr>
          <p:nvPr/>
        </p:nvSpPr>
        <p:spPr bwMode="auto">
          <a:xfrm>
            <a:off x="2720106" y="2268538"/>
            <a:ext cx="0"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95" name="Line 320"/>
          <p:cNvSpPr>
            <a:spLocks noChangeShapeType="1"/>
          </p:cNvSpPr>
          <p:nvPr/>
        </p:nvSpPr>
        <p:spPr bwMode="auto">
          <a:xfrm>
            <a:off x="2690094" y="2252663"/>
            <a:ext cx="0"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96" name="Line 321"/>
          <p:cNvSpPr>
            <a:spLocks noChangeShapeType="1"/>
          </p:cNvSpPr>
          <p:nvPr/>
        </p:nvSpPr>
        <p:spPr bwMode="auto">
          <a:xfrm>
            <a:off x="2720106" y="2292351"/>
            <a:ext cx="0" cy="162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97" name="Line 322"/>
          <p:cNvSpPr>
            <a:spLocks noChangeShapeType="1"/>
          </p:cNvSpPr>
          <p:nvPr/>
        </p:nvSpPr>
        <p:spPr bwMode="auto">
          <a:xfrm>
            <a:off x="2690094" y="2308226"/>
            <a:ext cx="0" cy="130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98" name="Line 323"/>
          <p:cNvSpPr>
            <a:spLocks noChangeShapeType="1"/>
          </p:cNvSpPr>
          <p:nvPr/>
        </p:nvSpPr>
        <p:spPr bwMode="auto">
          <a:xfrm>
            <a:off x="2690094" y="2451101"/>
            <a:ext cx="0"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99" name="Line 324"/>
          <p:cNvSpPr>
            <a:spLocks noChangeShapeType="1"/>
          </p:cNvSpPr>
          <p:nvPr/>
        </p:nvSpPr>
        <p:spPr bwMode="auto">
          <a:xfrm>
            <a:off x="2720106" y="2470944"/>
            <a:ext cx="0"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00" name="Line 325"/>
          <p:cNvSpPr>
            <a:spLocks noChangeShapeType="1"/>
          </p:cNvSpPr>
          <p:nvPr/>
        </p:nvSpPr>
        <p:spPr bwMode="auto">
          <a:xfrm>
            <a:off x="2720106" y="2494757"/>
            <a:ext cx="0"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01" name="Line 326"/>
          <p:cNvSpPr>
            <a:spLocks noChangeShapeType="1"/>
          </p:cNvSpPr>
          <p:nvPr/>
        </p:nvSpPr>
        <p:spPr bwMode="auto">
          <a:xfrm>
            <a:off x="2690094" y="2514601"/>
            <a:ext cx="0" cy="134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02" name="Line 327"/>
          <p:cNvSpPr>
            <a:spLocks noChangeShapeType="1"/>
          </p:cNvSpPr>
          <p:nvPr/>
        </p:nvSpPr>
        <p:spPr bwMode="auto">
          <a:xfrm flipH="1">
            <a:off x="2670086" y="2097882"/>
            <a:ext cx="25010"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03" name="Line 328"/>
          <p:cNvSpPr>
            <a:spLocks noChangeShapeType="1"/>
          </p:cNvSpPr>
          <p:nvPr/>
        </p:nvSpPr>
        <p:spPr bwMode="auto">
          <a:xfrm flipH="1">
            <a:off x="2665084" y="2097882"/>
            <a:ext cx="25010"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04" name="Line 329"/>
          <p:cNvSpPr>
            <a:spLocks noChangeShapeType="1"/>
          </p:cNvSpPr>
          <p:nvPr/>
        </p:nvSpPr>
        <p:spPr bwMode="auto">
          <a:xfrm flipH="1">
            <a:off x="2650078" y="2177257"/>
            <a:ext cx="15006"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05" name="Line 330"/>
          <p:cNvSpPr>
            <a:spLocks noChangeShapeType="1"/>
          </p:cNvSpPr>
          <p:nvPr/>
        </p:nvSpPr>
        <p:spPr bwMode="auto">
          <a:xfrm flipH="1">
            <a:off x="2595057" y="2220913"/>
            <a:ext cx="55022" cy="142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06" name="Line 331"/>
          <p:cNvSpPr>
            <a:spLocks noChangeShapeType="1"/>
          </p:cNvSpPr>
          <p:nvPr/>
        </p:nvSpPr>
        <p:spPr bwMode="auto">
          <a:xfrm flipH="1">
            <a:off x="2645077" y="2177257"/>
            <a:ext cx="15006"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07" name="Line 332"/>
          <p:cNvSpPr>
            <a:spLocks noChangeShapeType="1"/>
          </p:cNvSpPr>
          <p:nvPr/>
        </p:nvSpPr>
        <p:spPr bwMode="auto">
          <a:xfrm flipH="1">
            <a:off x="2590055" y="2220913"/>
            <a:ext cx="50020" cy="142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08" name="Line 333"/>
          <p:cNvSpPr>
            <a:spLocks noChangeShapeType="1"/>
          </p:cNvSpPr>
          <p:nvPr/>
        </p:nvSpPr>
        <p:spPr bwMode="auto">
          <a:xfrm>
            <a:off x="2610063" y="2197101"/>
            <a:ext cx="25010" cy="31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09" name="Line 334"/>
          <p:cNvSpPr>
            <a:spLocks noChangeShapeType="1"/>
          </p:cNvSpPr>
          <p:nvPr/>
        </p:nvSpPr>
        <p:spPr bwMode="auto">
          <a:xfrm>
            <a:off x="2640075" y="2236788"/>
            <a:ext cx="50020"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10" name="Line 335"/>
          <p:cNvSpPr>
            <a:spLocks noChangeShapeType="1"/>
          </p:cNvSpPr>
          <p:nvPr/>
        </p:nvSpPr>
        <p:spPr bwMode="auto">
          <a:xfrm>
            <a:off x="2640075" y="2244726"/>
            <a:ext cx="50020"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11" name="Line 336"/>
          <p:cNvSpPr>
            <a:spLocks noChangeShapeType="1"/>
          </p:cNvSpPr>
          <p:nvPr/>
        </p:nvSpPr>
        <p:spPr bwMode="auto">
          <a:xfrm>
            <a:off x="2605061" y="2197101"/>
            <a:ext cx="30012"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12" name="Line 337"/>
          <p:cNvSpPr>
            <a:spLocks noChangeShapeType="1"/>
          </p:cNvSpPr>
          <p:nvPr/>
        </p:nvSpPr>
        <p:spPr bwMode="auto">
          <a:xfrm>
            <a:off x="2715104" y="2097882"/>
            <a:ext cx="90035"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13" name="Line 338"/>
          <p:cNvSpPr>
            <a:spLocks noChangeShapeType="1"/>
          </p:cNvSpPr>
          <p:nvPr/>
        </p:nvSpPr>
        <p:spPr bwMode="auto">
          <a:xfrm>
            <a:off x="2835151" y="2177257"/>
            <a:ext cx="20008"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14" name="Line 339"/>
          <p:cNvSpPr>
            <a:spLocks noChangeShapeType="1"/>
          </p:cNvSpPr>
          <p:nvPr/>
        </p:nvSpPr>
        <p:spPr bwMode="auto">
          <a:xfrm>
            <a:off x="2865163" y="2193132"/>
            <a:ext cx="15006"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15" name="Line 340"/>
          <p:cNvSpPr>
            <a:spLocks noChangeShapeType="1"/>
          </p:cNvSpPr>
          <p:nvPr/>
        </p:nvSpPr>
        <p:spPr bwMode="auto">
          <a:xfrm>
            <a:off x="2865163" y="2193132"/>
            <a:ext cx="15006"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16" name="Line 341"/>
          <p:cNvSpPr>
            <a:spLocks noChangeShapeType="1"/>
          </p:cNvSpPr>
          <p:nvPr/>
        </p:nvSpPr>
        <p:spPr bwMode="auto">
          <a:xfrm>
            <a:off x="2915182" y="2228851"/>
            <a:ext cx="40016"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17" name="Line 342"/>
          <p:cNvSpPr>
            <a:spLocks noChangeShapeType="1"/>
          </p:cNvSpPr>
          <p:nvPr/>
        </p:nvSpPr>
        <p:spPr bwMode="auto">
          <a:xfrm>
            <a:off x="2920184" y="2228851"/>
            <a:ext cx="40016"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18" name="Line 343"/>
          <p:cNvSpPr>
            <a:spLocks noChangeShapeType="1"/>
          </p:cNvSpPr>
          <p:nvPr/>
        </p:nvSpPr>
        <p:spPr bwMode="auto">
          <a:xfrm>
            <a:off x="2965202" y="2264569"/>
            <a:ext cx="30012"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19" name="Line 344"/>
          <p:cNvSpPr>
            <a:spLocks noChangeShapeType="1"/>
          </p:cNvSpPr>
          <p:nvPr/>
        </p:nvSpPr>
        <p:spPr bwMode="auto">
          <a:xfrm>
            <a:off x="2965202" y="2256632"/>
            <a:ext cx="25010"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20" name="Line 345"/>
          <p:cNvSpPr>
            <a:spLocks noChangeShapeType="1"/>
          </p:cNvSpPr>
          <p:nvPr/>
        </p:nvSpPr>
        <p:spPr bwMode="auto">
          <a:xfrm>
            <a:off x="2715104" y="2304257"/>
            <a:ext cx="135053"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21" name="Line 346"/>
          <p:cNvSpPr>
            <a:spLocks noChangeShapeType="1"/>
          </p:cNvSpPr>
          <p:nvPr/>
        </p:nvSpPr>
        <p:spPr bwMode="auto">
          <a:xfrm>
            <a:off x="2720106" y="2300288"/>
            <a:ext cx="135053"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22" name="Line 347"/>
          <p:cNvSpPr>
            <a:spLocks noChangeShapeType="1"/>
          </p:cNvSpPr>
          <p:nvPr/>
        </p:nvSpPr>
        <p:spPr bwMode="auto">
          <a:xfrm>
            <a:off x="2860161" y="2399507"/>
            <a:ext cx="20008"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23" name="Line 348"/>
          <p:cNvSpPr>
            <a:spLocks noChangeShapeType="1"/>
          </p:cNvSpPr>
          <p:nvPr/>
        </p:nvSpPr>
        <p:spPr bwMode="auto">
          <a:xfrm>
            <a:off x="2865163" y="2399507"/>
            <a:ext cx="20008"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24" name="Line 349"/>
          <p:cNvSpPr>
            <a:spLocks noChangeShapeType="1"/>
          </p:cNvSpPr>
          <p:nvPr/>
        </p:nvSpPr>
        <p:spPr bwMode="auto">
          <a:xfrm>
            <a:off x="2915182" y="2435226"/>
            <a:ext cx="35014"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25" name="Line 350"/>
          <p:cNvSpPr>
            <a:spLocks noChangeShapeType="1"/>
          </p:cNvSpPr>
          <p:nvPr/>
        </p:nvSpPr>
        <p:spPr bwMode="auto">
          <a:xfrm>
            <a:off x="2960200" y="2466976"/>
            <a:ext cx="45018"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26" name="Line 351"/>
          <p:cNvSpPr>
            <a:spLocks noChangeShapeType="1"/>
          </p:cNvSpPr>
          <p:nvPr/>
        </p:nvSpPr>
        <p:spPr bwMode="auto">
          <a:xfrm>
            <a:off x="2915182" y="2431257"/>
            <a:ext cx="40016"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27" name="Line 352"/>
          <p:cNvSpPr>
            <a:spLocks noChangeShapeType="1"/>
          </p:cNvSpPr>
          <p:nvPr/>
        </p:nvSpPr>
        <p:spPr bwMode="auto">
          <a:xfrm>
            <a:off x="2965202" y="2466976"/>
            <a:ext cx="30012"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28" name="Line 353"/>
          <p:cNvSpPr>
            <a:spLocks noChangeShapeType="1"/>
          </p:cNvSpPr>
          <p:nvPr/>
        </p:nvSpPr>
        <p:spPr bwMode="auto">
          <a:xfrm flipH="1">
            <a:off x="2650078" y="2312194"/>
            <a:ext cx="40016"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29" name="Line 354"/>
          <p:cNvSpPr>
            <a:spLocks noChangeShapeType="1"/>
          </p:cNvSpPr>
          <p:nvPr/>
        </p:nvSpPr>
        <p:spPr bwMode="auto">
          <a:xfrm flipH="1">
            <a:off x="2645077" y="2316163"/>
            <a:ext cx="40016"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30" name="Line 355"/>
          <p:cNvSpPr>
            <a:spLocks noChangeShapeType="1"/>
          </p:cNvSpPr>
          <p:nvPr/>
        </p:nvSpPr>
        <p:spPr bwMode="auto">
          <a:xfrm flipH="1">
            <a:off x="2590055" y="2423319"/>
            <a:ext cx="55022" cy="150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31" name="Line 356"/>
          <p:cNvSpPr>
            <a:spLocks noChangeShapeType="1"/>
          </p:cNvSpPr>
          <p:nvPr/>
        </p:nvSpPr>
        <p:spPr bwMode="auto">
          <a:xfrm flipH="1">
            <a:off x="2595057" y="2419351"/>
            <a:ext cx="45018" cy="130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32" name="Line 357"/>
          <p:cNvSpPr>
            <a:spLocks noChangeShapeType="1"/>
          </p:cNvSpPr>
          <p:nvPr/>
        </p:nvSpPr>
        <p:spPr bwMode="auto">
          <a:xfrm>
            <a:off x="2605061" y="2391569"/>
            <a:ext cx="80031" cy="111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33" name="Line 358"/>
          <p:cNvSpPr>
            <a:spLocks noChangeShapeType="1"/>
          </p:cNvSpPr>
          <p:nvPr/>
        </p:nvSpPr>
        <p:spPr bwMode="auto">
          <a:xfrm>
            <a:off x="2595057" y="2387601"/>
            <a:ext cx="90035" cy="119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34" name="Line 359"/>
          <p:cNvSpPr>
            <a:spLocks noChangeShapeType="1"/>
          </p:cNvSpPr>
          <p:nvPr/>
        </p:nvSpPr>
        <p:spPr bwMode="auto">
          <a:xfrm flipH="1">
            <a:off x="2930188" y="2296319"/>
            <a:ext cx="75029"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35" name="Line 360"/>
          <p:cNvSpPr>
            <a:spLocks noChangeShapeType="1"/>
          </p:cNvSpPr>
          <p:nvPr/>
        </p:nvSpPr>
        <p:spPr bwMode="auto">
          <a:xfrm flipH="1">
            <a:off x="2930188" y="2300288"/>
            <a:ext cx="80031"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36" name="Line 361"/>
          <p:cNvSpPr>
            <a:spLocks noChangeShapeType="1"/>
          </p:cNvSpPr>
          <p:nvPr/>
        </p:nvSpPr>
        <p:spPr bwMode="auto">
          <a:xfrm flipH="1">
            <a:off x="2930188" y="2506663"/>
            <a:ext cx="75029"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37" name="Line 362"/>
          <p:cNvSpPr>
            <a:spLocks noChangeShapeType="1"/>
          </p:cNvSpPr>
          <p:nvPr/>
        </p:nvSpPr>
        <p:spPr bwMode="auto">
          <a:xfrm flipH="1">
            <a:off x="2930188" y="2506663"/>
            <a:ext cx="80031"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38" name="Line 363"/>
          <p:cNvSpPr>
            <a:spLocks noChangeShapeType="1"/>
          </p:cNvSpPr>
          <p:nvPr/>
        </p:nvSpPr>
        <p:spPr bwMode="auto">
          <a:xfrm>
            <a:off x="2725108" y="2490788"/>
            <a:ext cx="145057"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39" name="Line 364"/>
          <p:cNvSpPr>
            <a:spLocks noChangeShapeType="1"/>
          </p:cNvSpPr>
          <p:nvPr/>
        </p:nvSpPr>
        <p:spPr bwMode="auto">
          <a:xfrm>
            <a:off x="2725108" y="2494757"/>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40" name="Line 365"/>
          <p:cNvSpPr>
            <a:spLocks noChangeShapeType="1"/>
          </p:cNvSpPr>
          <p:nvPr/>
        </p:nvSpPr>
        <p:spPr bwMode="auto">
          <a:xfrm>
            <a:off x="2880168" y="2593976"/>
            <a:ext cx="5002"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41" name="Line 366"/>
          <p:cNvSpPr>
            <a:spLocks noChangeShapeType="1"/>
          </p:cNvSpPr>
          <p:nvPr/>
        </p:nvSpPr>
        <p:spPr bwMode="auto">
          <a:xfrm>
            <a:off x="2875166" y="2593976"/>
            <a:ext cx="5002"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42" name="Line 367"/>
          <p:cNvSpPr>
            <a:spLocks noChangeShapeType="1"/>
          </p:cNvSpPr>
          <p:nvPr/>
        </p:nvSpPr>
        <p:spPr bwMode="auto">
          <a:xfrm>
            <a:off x="2920184" y="2621757"/>
            <a:ext cx="40016"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43" name="Line 368"/>
          <p:cNvSpPr>
            <a:spLocks noChangeShapeType="1"/>
          </p:cNvSpPr>
          <p:nvPr/>
        </p:nvSpPr>
        <p:spPr bwMode="auto">
          <a:xfrm>
            <a:off x="2980208" y="2661444"/>
            <a:ext cx="30012"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44" name="Line 369"/>
          <p:cNvSpPr>
            <a:spLocks noChangeShapeType="1"/>
          </p:cNvSpPr>
          <p:nvPr/>
        </p:nvSpPr>
        <p:spPr bwMode="auto">
          <a:xfrm>
            <a:off x="2915182" y="2625726"/>
            <a:ext cx="45018"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45" name="Line 370"/>
          <p:cNvSpPr>
            <a:spLocks noChangeShapeType="1"/>
          </p:cNvSpPr>
          <p:nvPr/>
        </p:nvSpPr>
        <p:spPr bwMode="auto">
          <a:xfrm>
            <a:off x="2985209" y="2669382"/>
            <a:ext cx="30012"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46" name="Line 371"/>
          <p:cNvSpPr>
            <a:spLocks noChangeShapeType="1"/>
          </p:cNvSpPr>
          <p:nvPr/>
        </p:nvSpPr>
        <p:spPr bwMode="auto">
          <a:xfrm>
            <a:off x="2690094" y="2661444"/>
            <a:ext cx="0"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47" name="Line 372"/>
          <p:cNvSpPr>
            <a:spLocks noChangeShapeType="1"/>
          </p:cNvSpPr>
          <p:nvPr/>
        </p:nvSpPr>
        <p:spPr bwMode="auto">
          <a:xfrm flipH="1">
            <a:off x="2715104" y="2677319"/>
            <a:ext cx="5002"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48" name="Line 373"/>
          <p:cNvSpPr>
            <a:spLocks noChangeShapeType="1"/>
          </p:cNvSpPr>
          <p:nvPr/>
        </p:nvSpPr>
        <p:spPr bwMode="auto">
          <a:xfrm flipH="1">
            <a:off x="2650078" y="2514601"/>
            <a:ext cx="40016"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49" name="Line 374"/>
          <p:cNvSpPr>
            <a:spLocks noChangeShapeType="1"/>
          </p:cNvSpPr>
          <p:nvPr/>
        </p:nvSpPr>
        <p:spPr bwMode="auto">
          <a:xfrm flipH="1">
            <a:off x="2595057" y="2629694"/>
            <a:ext cx="50020" cy="146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50" name="Line 375"/>
          <p:cNvSpPr>
            <a:spLocks noChangeShapeType="1"/>
          </p:cNvSpPr>
          <p:nvPr/>
        </p:nvSpPr>
        <p:spPr bwMode="auto">
          <a:xfrm flipH="1">
            <a:off x="2645077" y="2518569"/>
            <a:ext cx="40016" cy="103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51" name="Line 376"/>
          <p:cNvSpPr>
            <a:spLocks noChangeShapeType="1"/>
          </p:cNvSpPr>
          <p:nvPr/>
        </p:nvSpPr>
        <p:spPr bwMode="auto">
          <a:xfrm flipH="1">
            <a:off x="2590055" y="2629694"/>
            <a:ext cx="50020" cy="146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52" name="Line 377"/>
          <p:cNvSpPr>
            <a:spLocks noChangeShapeType="1"/>
          </p:cNvSpPr>
          <p:nvPr/>
        </p:nvSpPr>
        <p:spPr bwMode="auto">
          <a:xfrm>
            <a:off x="2605061" y="2601913"/>
            <a:ext cx="80031"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53" name="Line 378"/>
          <p:cNvSpPr>
            <a:spLocks noChangeShapeType="1"/>
          </p:cNvSpPr>
          <p:nvPr/>
        </p:nvSpPr>
        <p:spPr bwMode="auto">
          <a:xfrm>
            <a:off x="2595057" y="2593976"/>
            <a:ext cx="90035" cy="119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54" name="Line 379"/>
          <p:cNvSpPr>
            <a:spLocks noChangeShapeType="1"/>
          </p:cNvSpPr>
          <p:nvPr/>
        </p:nvSpPr>
        <p:spPr bwMode="auto">
          <a:xfrm>
            <a:off x="3040231" y="2713038"/>
            <a:ext cx="970379" cy="273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55" name="Line 380"/>
          <p:cNvSpPr>
            <a:spLocks noChangeShapeType="1"/>
          </p:cNvSpPr>
          <p:nvPr/>
        </p:nvSpPr>
        <p:spPr bwMode="auto">
          <a:xfrm>
            <a:off x="2915182" y="2796382"/>
            <a:ext cx="1095428"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56" name="Line 381"/>
          <p:cNvSpPr>
            <a:spLocks noChangeShapeType="1"/>
          </p:cNvSpPr>
          <p:nvPr/>
        </p:nvSpPr>
        <p:spPr bwMode="auto">
          <a:xfrm>
            <a:off x="2915182" y="2812257"/>
            <a:ext cx="1010395" cy="174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57" name="Line 382"/>
          <p:cNvSpPr>
            <a:spLocks noChangeShapeType="1"/>
          </p:cNvSpPr>
          <p:nvPr/>
        </p:nvSpPr>
        <p:spPr bwMode="auto">
          <a:xfrm flipV="1">
            <a:off x="2955198" y="2990851"/>
            <a:ext cx="970379"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58" name="Line 383"/>
          <p:cNvSpPr>
            <a:spLocks noChangeShapeType="1"/>
          </p:cNvSpPr>
          <p:nvPr/>
        </p:nvSpPr>
        <p:spPr bwMode="auto">
          <a:xfrm flipH="1">
            <a:off x="2970204" y="3006726"/>
            <a:ext cx="1040407"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59" name="Line 384"/>
          <p:cNvSpPr>
            <a:spLocks noChangeShapeType="1"/>
          </p:cNvSpPr>
          <p:nvPr/>
        </p:nvSpPr>
        <p:spPr bwMode="auto">
          <a:xfrm>
            <a:off x="3040231" y="2728913"/>
            <a:ext cx="815319" cy="230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60" name="Line 385"/>
          <p:cNvSpPr>
            <a:spLocks noChangeShapeType="1"/>
          </p:cNvSpPr>
          <p:nvPr/>
        </p:nvSpPr>
        <p:spPr bwMode="auto">
          <a:xfrm flipV="1">
            <a:off x="2935190" y="2844007"/>
            <a:ext cx="155061" cy="174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61" name="Line 386"/>
          <p:cNvSpPr>
            <a:spLocks noChangeShapeType="1"/>
          </p:cNvSpPr>
          <p:nvPr/>
        </p:nvSpPr>
        <p:spPr bwMode="auto">
          <a:xfrm>
            <a:off x="3095253" y="2844007"/>
            <a:ext cx="135053"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62" name="Line 387"/>
          <p:cNvSpPr>
            <a:spLocks noChangeShapeType="1"/>
          </p:cNvSpPr>
          <p:nvPr/>
        </p:nvSpPr>
        <p:spPr bwMode="auto">
          <a:xfrm flipH="1">
            <a:off x="3230305" y="2899569"/>
            <a:ext cx="175068" cy="119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63" name="Line 388"/>
          <p:cNvSpPr>
            <a:spLocks noChangeShapeType="1"/>
          </p:cNvSpPr>
          <p:nvPr/>
        </p:nvSpPr>
        <p:spPr bwMode="auto">
          <a:xfrm>
            <a:off x="3425382" y="2903538"/>
            <a:ext cx="130051" cy="103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64" name="Line 389"/>
          <p:cNvSpPr>
            <a:spLocks noChangeShapeType="1"/>
          </p:cNvSpPr>
          <p:nvPr/>
        </p:nvSpPr>
        <p:spPr bwMode="auto">
          <a:xfrm flipH="1">
            <a:off x="2935190" y="2851944"/>
            <a:ext cx="155061"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65" name="Line 390"/>
          <p:cNvSpPr>
            <a:spLocks noChangeShapeType="1"/>
          </p:cNvSpPr>
          <p:nvPr/>
        </p:nvSpPr>
        <p:spPr bwMode="auto">
          <a:xfrm>
            <a:off x="3095253" y="2851944"/>
            <a:ext cx="125049" cy="166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66" name="Line 391"/>
          <p:cNvSpPr>
            <a:spLocks noChangeShapeType="1"/>
          </p:cNvSpPr>
          <p:nvPr/>
        </p:nvSpPr>
        <p:spPr bwMode="auto">
          <a:xfrm flipH="1">
            <a:off x="3235307" y="2907507"/>
            <a:ext cx="175068" cy="1150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67" name="Line 392"/>
          <p:cNvSpPr>
            <a:spLocks noChangeShapeType="1"/>
          </p:cNvSpPr>
          <p:nvPr/>
        </p:nvSpPr>
        <p:spPr bwMode="auto">
          <a:xfrm>
            <a:off x="3410376" y="2903538"/>
            <a:ext cx="130051" cy="103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68" name="Line 393"/>
          <p:cNvSpPr>
            <a:spLocks noChangeShapeType="1"/>
          </p:cNvSpPr>
          <p:nvPr/>
        </p:nvSpPr>
        <p:spPr bwMode="auto">
          <a:xfrm>
            <a:off x="3500411" y="2859882"/>
            <a:ext cx="65025"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69" name="Line 394"/>
          <p:cNvSpPr>
            <a:spLocks noChangeShapeType="1"/>
          </p:cNvSpPr>
          <p:nvPr/>
        </p:nvSpPr>
        <p:spPr bwMode="auto">
          <a:xfrm>
            <a:off x="3590446" y="2931319"/>
            <a:ext cx="55022"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70" name="Line 395"/>
          <p:cNvSpPr>
            <a:spLocks noChangeShapeType="1"/>
          </p:cNvSpPr>
          <p:nvPr/>
        </p:nvSpPr>
        <p:spPr bwMode="auto">
          <a:xfrm>
            <a:off x="3500411" y="2867819"/>
            <a:ext cx="50020"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71" name="Line 396"/>
          <p:cNvSpPr>
            <a:spLocks noChangeShapeType="1"/>
          </p:cNvSpPr>
          <p:nvPr/>
        </p:nvSpPr>
        <p:spPr bwMode="auto">
          <a:xfrm>
            <a:off x="3570438" y="2927351"/>
            <a:ext cx="60023"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72" name="Line 397"/>
          <p:cNvSpPr>
            <a:spLocks noChangeShapeType="1"/>
          </p:cNvSpPr>
          <p:nvPr/>
        </p:nvSpPr>
        <p:spPr bwMode="auto">
          <a:xfrm flipH="1">
            <a:off x="3150274" y="2776538"/>
            <a:ext cx="50020"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73" name="Line 398"/>
          <p:cNvSpPr>
            <a:spLocks noChangeShapeType="1"/>
          </p:cNvSpPr>
          <p:nvPr/>
        </p:nvSpPr>
        <p:spPr bwMode="auto">
          <a:xfrm flipH="1">
            <a:off x="3160278" y="2784476"/>
            <a:ext cx="50020"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74" name="Line 399"/>
          <p:cNvSpPr>
            <a:spLocks noChangeShapeType="1"/>
          </p:cNvSpPr>
          <p:nvPr/>
        </p:nvSpPr>
        <p:spPr bwMode="auto">
          <a:xfrm>
            <a:off x="3215299" y="2780507"/>
            <a:ext cx="65025"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75" name="Line 400"/>
          <p:cNvSpPr>
            <a:spLocks noChangeShapeType="1"/>
          </p:cNvSpPr>
          <p:nvPr/>
        </p:nvSpPr>
        <p:spPr bwMode="auto">
          <a:xfrm>
            <a:off x="3300333" y="2883694"/>
            <a:ext cx="45018"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76" name="Line 401"/>
          <p:cNvSpPr>
            <a:spLocks noChangeShapeType="1"/>
          </p:cNvSpPr>
          <p:nvPr/>
        </p:nvSpPr>
        <p:spPr bwMode="auto">
          <a:xfrm>
            <a:off x="3205296" y="2780507"/>
            <a:ext cx="65025"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77" name="Line 402"/>
          <p:cNvSpPr>
            <a:spLocks noChangeShapeType="1"/>
          </p:cNvSpPr>
          <p:nvPr/>
        </p:nvSpPr>
        <p:spPr bwMode="auto">
          <a:xfrm>
            <a:off x="3285327" y="2879726"/>
            <a:ext cx="50020"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78" name="Line 403"/>
          <p:cNvSpPr>
            <a:spLocks noChangeShapeType="1"/>
          </p:cNvSpPr>
          <p:nvPr/>
        </p:nvSpPr>
        <p:spPr bwMode="auto">
          <a:xfrm flipH="1">
            <a:off x="3360356" y="2915444"/>
            <a:ext cx="65025"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79" name="Line 404"/>
          <p:cNvSpPr>
            <a:spLocks noChangeShapeType="1"/>
          </p:cNvSpPr>
          <p:nvPr/>
        </p:nvSpPr>
        <p:spPr bwMode="auto">
          <a:xfrm flipH="1">
            <a:off x="3350352" y="2911476"/>
            <a:ext cx="65025"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80" name="Line 405"/>
          <p:cNvSpPr>
            <a:spLocks noChangeShapeType="1"/>
          </p:cNvSpPr>
          <p:nvPr/>
        </p:nvSpPr>
        <p:spPr bwMode="auto">
          <a:xfrm flipH="1">
            <a:off x="3450391" y="2855913"/>
            <a:ext cx="45018"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81" name="Line 406"/>
          <p:cNvSpPr>
            <a:spLocks noChangeShapeType="1"/>
          </p:cNvSpPr>
          <p:nvPr/>
        </p:nvSpPr>
        <p:spPr bwMode="auto">
          <a:xfrm flipH="1">
            <a:off x="3460395" y="2867819"/>
            <a:ext cx="35014"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82" name="Line 407"/>
          <p:cNvSpPr>
            <a:spLocks noChangeShapeType="1"/>
          </p:cNvSpPr>
          <p:nvPr/>
        </p:nvSpPr>
        <p:spPr bwMode="auto">
          <a:xfrm flipH="1">
            <a:off x="3125264" y="2855913"/>
            <a:ext cx="20008"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83" name="Line 408"/>
          <p:cNvSpPr>
            <a:spLocks noChangeShapeType="1"/>
          </p:cNvSpPr>
          <p:nvPr/>
        </p:nvSpPr>
        <p:spPr bwMode="auto">
          <a:xfrm flipH="1">
            <a:off x="3060239" y="2887663"/>
            <a:ext cx="55022"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84" name="Line 409"/>
          <p:cNvSpPr>
            <a:spLocks noChangeShapeType="1"/>
          </p:cNvSpPr>
          <p:nvPr/>
        </p:nvSpPr>
        <p:spPr bwMode="auto">
          <a:xfrm flipH="1">
            <a:off x="3050235" y="2883694"/>
            <a:ext cx="60023"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85" name="Line 410"/>
          <p:cNvSpPr>
            <a:spLocks noChangeShapeType="1"/>
          </p:cNvSpPr>
          <p:nvPr/>
        </p:nvSpPr>
        <p:spPr bwMode="auto">
          <a:xfrm flipH="1">
            <a:off x="3120262" y="2851944"/>
            <a:ext cx="15006"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86" name="Line 411"/>
          <p:cNvSpPr>
            <a:spLocks noChangeShapeType="1"/>
          </p:cNvSpPr>
          <p:nvPr/>
        </p:nvSpPr>
        <p:spPr bwMode="auto">
          <a:xfrm>
            <a:off x="3040231" y="2951163"/>
            <a:ext cx="125049"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87" name="Line 412"/>
          <p:cNvSpPr>
            <a:spLocks noChangeShapeType="1"/>
          </p:cNvSpPr>
          <p:nvPr/>
        </p:nvSpPr>
        <p:spPr bwMode="auto">
          <a:xfrm>
            <a:off x="3185288" y="2955132"/>
            <a:ext cx="125049"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88" name="Line 413"/>
          <p:cNvSpPr>
            <a:spLocks noChangeShapeType="1"/>
          </p:cNvSpPr>
          <p:nvPr/>
        </p:nvSpPr>
        <p:spPr bwMode="auto">
          <a:xfrm>
            <a:off x="3330344" y="2963069"/>
            <a:ext cx="155061"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89" name="Line 414"/>
          <p:cNvSpPr>
            <a:spLocks noChangeShapeType="1"/>
          </p:cNvSpPr>
          <p:nvPr/>
        </p:nvSpPr>
        <p:spPr bwMode="auto">
          <a:xfrm>
            <a:off x="3505413" y="2967038"/>
            <a:ext cx="380149"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90" name="Line 415"/>
          <p:cNvSpPr>
            <a:spLocks noChangeShapeType="1"/>
          </p:cNvSpPr>
          <p:nvPr/>
        </p:nvSpPr>
        <p:spPr bwMode="auto">
          <a:xfrm>
            <a:off x="3040231" y="2967038"/>
            <a:ext cx="140055"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91" name="Line 416"/>
          <p:cNvSpPr>
            <a:spLocks noChangeShapeType="1"/>
          </p:cNvSpPr>
          <p:nvPr/>
        </p:nvSpPr>
        <p:spPr bwMode="auto">
          <a:xfrm>
            <a:off x="3195292" y="2971007"/>
            <a:ext cx="90035"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92" name="Line 417"/>
          <p:cNvSpPr>
            <a:spLocks noChangeShapeType="1"/>
          </p:cNvSpPr>
          <p:nvPr/>
        </p:nvSpPr>
        <p:spPr bwMode="auto">
          <a:xfrm>
            <a:off x="3300333" y="2974976"/>
            <a:ext cx="205080"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93" name="Line 418"/>
          <p:cNvSpPr>
            <a:spLocks noChangeShapeType="1"/>
          </p:cNvSpPr>
          <p:nvPr/>
        </p:nvSpPr>
        <p:spPr bwMode="auto">
          <a:xfrm>
            <a:off x="3530423" y="2982913"/>
            <a:ext cx="260102"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94" name="Line 419"/>
          <p:cNvSpPr>
            <a:spLocks noChangeShapeType="1"/>
          </p:cNvSpPr>
          <p:nvPr/>
        </p:nvSpPr>
        <p:spPr bwMode="auto">
          <a:xfrm flipV="1">
            <a:off x="4010610" y="2986882"/>
            <a:ext cx="0"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95" name="Line 420"/>
          <p:cNvSpPr>
            <a:spLocks noChangeShapeType="1"/>
          </p:cNvSpPr>
          <p:nvPr/>
        </p:nvSpPr>
        <p:spPr bwMode="auto">
          <a:xfrm>
            <a:off x="3340348" y="2951163"/>
            <a:ext cx="5002"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96" name="Line 421"/>
          <p:cNvSpPr>
            <a:spLocks noChangeShapeType="1"/>
          </p:cNvSpPr>
          <p:nvPr/>
        </p:nvSpPr>
        <p:spPr bwMode="auto">
          <a:xfrm>
            <a:off x="2720106" y="2701132"/>
            <a:ext cx="0"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97" name="Line 422"/>
          <p:cNvSpPr>
            <a:spLocks noChangeShapeType="1"/>
          </p:cNvSpPr>
          <p:nvPr/>
        </p:nvSpPr>
        <p:spPr bwMode="auto">
          <a:xfrm flipH="1">
            <a:off x="2785131" y="2713038"/>
            <a:ext cx="9503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98" name="Line 423"/>
          <p:cNvSpPr>
            <a:spLocks noChangeShapeType="1"/>
          </p:cNvSpPr>
          <p:nvPr/>
        </p:nvSpPr>
        <p:spPr bwMode="auto">
          <a:xfrm flipH="1">
            <a:off x="2715104" y="2713038"/>
            <a:ext cx="5502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99" name="Line 424"/>
          <p:cNvSpPr>
            <a:spLocks noChangeShapeType="1"/>
          </p:cNvSpPr>
          <p:nvPr/>
        </p:nvSpPr>
        <p:spPr bwMode="auto">
          <a:xfrm>
            <a:off x="2720106" y="2724944"/>
            <a:ext cx="7002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00" name="Line 425"/>
          <p:cNvSpPr>
            <a:spLocks noChangeShapeType="1"/>
          </p:cNvSpPr>
          <p:nvPr/>
        </p:nvSpPr>
        <p:spPr bwMode="auto">
          <a:xfrm>
            <a:off x="2805139" y="2724944"/>
            <a:ext cx="8003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01" name="Line 426"/>
          <p:cNvSpPr>
            <a:spLocks noChangeShapeType="1"/>
          </p:cNvSpPr>
          <p:nvPr/>
        </p:nvSpPr>
        <p:spPr bwMode="auto">
          <a:xfrm>
            <a:off x="2945194" y="2713038"/>
            <a:ext cx="5002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02" name="Line 427"/>
          <p:cNvSpPr>
            <a:spLocks noChangeShapeType="1"/>
          </p:cNvSpPr>
          <p:nvPr/>
        </p:nvSpPr>
        <p:spPr bwMode="auto">
          <a:xfrm>
            <a:off x="2940192" y="2724944"/>
            <a:ext cx="6502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03" name="Line 428"/>
          <p:cNvSpPr>
            <a:spLocks noChangeShapeType="1"/>
          </p:cNvSpPr>
          <p:nvPr/>
        </p:nvSpPr>
        <p:spPr bwMode="auto">
          <a:xfrm>
            <a:off x="2920184" y="2713038"/>
            <a:ext cx="1500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04" name="Line 429"/>
          <p:cNvSpPr>
            <a:spLocks noChangeShapeType="1"/>
          </p:cNvSpPr>
          <p:nvPr/>
        </p:nvSpPr>
        <p:spPr bwMode="auto">
          <a:xfrm>
            <a:off x="2915182" y="2724944"/>
            <a:ext cx="1500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05" name="Line 430"/>
          <p:cNvSpPr>
            <a:spLocks noChangeShapeType="1"/>
          </p:cNvSpPr>
          <p:nvPr/>
        </p:nvSpPr>
        <p:spPr bwMode="auto">
          <a:xfrm flipH="1">
            <a:off x="2610063" y="2720976"/>
            <a:ext cx="60023"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06" name="Line 431"/>
          <p:cNvSpPr>
            <a:spLocks noChangeShapeType="1"/>
          </p:cNvSpPr>
          <p:nvPr/>
        </p:nvSpPr>
        <p:spPr bwMode="auto">
          <a:xfrm flipH="1">
            <a:off x="2605061" y="2748757"/>
            <a:ext cx="30012"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07" name="Line 432"/>
          <p:cNvSpPr>
            <a:spLocks noChangeShapeType="1"/>
          </p:cNvSpPr>
          <p:nvPr/>
        </p:nvSpPr>
        <p:spPr bwMode="auto">
          <a:xfrm flipH="1">
            <a:off x="2590055" y="2740819"/>
            <a:ext cx="10004"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08" name="Line 433"/>
          <p:cNvSpPr>
            <a:spLocks noChangeShapeType="1"/>
          </p:cNvSpPr>
          <p:nvPr/>
        </p:nvSpPr>
        <p:spPr bwMode="auto">
          <a:xfrm flipH="1">
            <a:off x="1594666" y="2752726"/>
            <a:ext cx="965377" cy="238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09" name="Line 434"/>
          <p:cNvSpPr>
            <a:spLocks noChangeShapeType="1"/>
          </p:cNvSpPr>
          <p:nvPr/>
        </p:nvSpPr>
        <p:spPr bwMode="auto">
          <a:xfrm flipH="1">
            <a:off x="1904787" y="2764632"/>
            <a:ext cx="660258" cy="166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10" name="Line 435"/>
          <p:cNvSpPr>
            <a:spLocks noChangeShapeType="1"/>
          </p:cNvSpPr>
          <p:nvPr/>
        </p:nvSpPr>
        <p:spPr bwMode="auto">
          <a:xfrm flipH="1">
            <a:off x="1599668" y="2800351"/>
            <a:ext cx="960375"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11" name="Line 436"/>
          <p:cNvSpPr>
            <a:spLocks noChangeShapeType="1"/>
          </p:cNvSpPr>
          <p:nvPr/>
        </p:nvSpPr>
        <p:spPr bwMode="auto">
          <a:xfrm flipH="1">
            <a:off x="1659691" y="2820194"/>
            <a:ext cx="900352" cy="174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12" name="Line 437"/>
          <p:cNvSpPr>
            <a:spLocks noChangeShapeType="1"/>
          </p:cNvSpPr>
          <p:nvPr/>
        </p:nvSpPr>
        <p:spPr bwMode="auto">
          <a:xfrm flipH="1" flipV="1">
            <a:off x="1659691" y="2994819"/>
            <a:ext cx="850332"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13" name="Line 438"/>
          <p:cNvSpPr>
            <a:spLocks noChangeShapeType="1"/>
          </p:cNvSpPr>
          <p:nvPr/>
        </p:nvSpPr>
        <p:spPr bwMode="auto">
          <a:xfrm flipH="1" flipV="1">
            <a:off x="1594666" y="3010694"/>
            <a:ext cx="915358"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14" name="Freeform 439"/>
          <p:cNvSpPr>
            <a:spLocks/>
          </p:cNvSpPr>
          <p:nvPr/>
        </p:nvSpPr>
        <p:spPr bwMode="auto">
          <a:xfrm>
            <a:off x="1984818" y="2851944"/>
            <a:ext cx="555217" cy="174625"/>
          </a:xfrm>
          <a:custGeom>
            <a:avLst/>
            <a:gdLst>
              <a:gd name="T0" fmla="*/ 0 w 918"/>
              <a:gd name="T1" fmla="*/ 0 h 426"/>
              <a:gd name="T2" fmla="*/ 0 w 918"/>
              <a:gd name="T3" fmla="*/ 0 h 426"/>
              <a:gd name="T4" fmla="*/ 0 w 918"/>
              <a:gd name="T5" fmla="*/ 0 h 426"/>
              <a:gd name="T6" fmla="*/ 0 w 918"/>
              <a:gd name="T7" fmla="*/ 0 h 426"/>
              <a:gd name="T8" fmla="*/ 0 w 918"/>
              <a:gd name="T9" fmla="*/ 0 h 426"/>
              <a:gd name="T10" fmla="*/ 0 w 918"/>
              <a:gd name="T11" fmla="*/ 0 h 426"/>
              <a:gd name="T12" fmla="*/ 0 w 918"/>
              <a:gd name="T13" fmla="*/ 0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8" h="426">
                <a:moveTo>
                  <a:pt x="918" y="426"/>
                </a:moveTo>
                <a:lnTo>
                  <a:pt x="666" y="0"/>
                </a:lnTo>
                <a:lnTo>
                  <a:pt x="648" y="6"/>
                </a:lnTo>
                <a:lnTo>
                  <a:pt x="441" y="408"/>
                </a:lnTo>
                <a:lnTo>
                  <a:pt x="222" y="129"/>
                </a:lnTo>
                <a:lnTo>
                  <a:pt x="201" y="135"/>
                </a:lnTo>
                <a:lnTo>
                  <a:pt x="0" y="393"/>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15" name="Freeform 440"/>
          <p:cNvSpPr>
            <a:spLocks/>
          </p:cNvSpPr>
          <p:nvPr/>
        </p:nvSpPr>
        <p:spPr bwMode="auto">
          <a:xfrm>
            <a:off x="1999824" y="2855913"/>
            <a:ext cx="530207" cy="170656"/>
          </a:xfrm>
          <a:custGeom>
            <a:avLst/>
            <a:gdLst>
              <a:gd name="T0" fmla="*/ 0 w 876"/>
              <a:gd name="T1" fmla="*/ 0 h 420"/>
              <a:gd name="T2" fmla="*/ 0 w 876"/>
              <a:gd name="T3" fmla="*/ 0 h 420"/>
              <a:gd name="T4" fmla="*/ 0 w 876"/>
              <a:gd name="T5" fmla="*/ 0 h 420"/>
              <a:gd name="T6" fmla="*/ 0 w 876"/>
              <a:gd name="T7" fmla="*/ 0 h 420"/>
              <a:gd name="T8" fmla="*/ 0 w 876"/>
              <a:gd name="T9" fmla="*/ 0 h 420"/>
              <a:gd name="T10" fmla="*/ 0 w 876"/>
              <a:gd name="T11" fmla="*/ 0 h 4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6" h="420">
                <a:moveTo>
                  <a:pt x="876" y="420"/>
                </a:moveTo>
                <a:lnTo>
                  <a:pt x="633" y="0"/>
                </a:lnTo>
                <a:lnTo>
                  <a:pt x="426" y="411"/>
                </a:lnTo>
                <a:lnTo>
                  <a:pt x="402" y="411"/>
                </a:lnTo>
                <a:lnTo>
                  <a:pt x="189" y="132"/>
                </a:lnTo>
                <a:lnTo>
                  <a:pt x="0" y="37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16" name="Line 441"/>
          <p:cNvSpPr>
            <a:spLocks noChangeShapeType="1"/>
          </p:cNvSpPr>
          <p:nvPr/>
        </p:nvSpPr>
        <p:spPr bwMode="auto">
          <a:xfrm flipH="1" flipV="1">
            <a:off x="2540035" y="2824163"/>
            <a:ext cx="25010"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17" name="Line 442"/>
          <p:cNvSpPr>
            <a:spLocks noChangeShapeType="1"/>
          </p:cNvSpPr>
          <p:nvPr/>
        </p:nvSpPr>
        <p:spPr bwMode="auto">
          <a:xfrm flipH="1" flipV="1">
            <a:off x="2495018" y="2784476"/>
            <a:ext cx="30012"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18" name="Line 443"/>
          <p:cNvSpPr>
            <a:spLocks noChangeShapeType="1"/>
          </p:cNvSpPr>
          <p:nvPr/>
        </p:nvSpPr>
        <p:spPr bwMode="auto">
          <a:xfrm flipH="1" flipV="1">
            <a:off x="2530032" y="2824163"/>
            <a:ext cx="35014"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19" name="Line 444"/>
          <p:cNvSpPr>
            <a:spLocks noChangeShapeType="1"/>
          </p:cNvSpPr>
          <p:nvPr/>
        </p:nvSpPr>
        <p:spPr bwMode="auto">
          <a:xfrm flipH="1" flipV="1">
            <a:off x="2485014" y="2784476"/>
            <a:ext cx="25010"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20" name="Line 445"/>
          <p:cNvSpPr>
            <a:spLocks noChangeShapeType="1"/>
          </p:cNvSpPr>
          <p:nvPr/>
        </p:nvSpPr>
        <p:spPr bwMode="auto">
          <a:xfrm flipH="1">
            <a:off x="2455002" y="2784476"/>
            <a:ext cx="25010"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21" name="Line 446"/>
          <p:cNvSpPr>
            <a:spLocks noChangeShapeType="1"/>
          </p:cNvSpPr>
          <p:nvPr/>
        </p:nvSpPr>
        <p:spPr bwMode="auto">
          <a:xfrm flipH="1">
            <a:off x="2444998" y="2788444"/>
            <a:ext cx="20008"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22" name="Line 447"/>
          <p:cNvSpPr>
            <a:spLocks noChangeShapeType="1"/>
          </p:cNvSpPr>
          <p:nvPr/>
        </p:nvSpPr>
        <p:spPr bwMode="auto">
          <a:xfrm flipH="1">
            <a:off x="2414987" y="2840038"/>
            <a:ext cx="25010"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23" name="Line 448"/>
          <p:cNvSpPr>
            <a:spLocks noChangeShapeType="1"/>
          </p:cNvSpPr>
          <p:nvPr/>
        </p:nvSpPr>
        <p:spPr bwMode="auto">
          <a:xfrm flipH="1">
            <a:off x="2404983" y="2844007"/>
            <a:ext cx="20008"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24" name="Line 449"/>
          <p:cNvSpPr>
            <a:spLocks noChangeShapeType="1"/>
          </p:cNvSpPr>
          <p:nvPr/>
        </p:nvSpPr>
        <p:spPr bwMode="auto">
          <a:xfrm flipH="1">
            <a:off x="2339957" y="2887663"/>
            <a:ext cx="65025" cy="793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25" name="Line 450"/>
          <p:cNvSpPr>
            <a:spLocks noChangeShapeType="1"/>
          </p:cNvSpPr>
          <p:nvPr/>
        </p:nvSpPr>
        <p:spPr bwMode="auto">
          <a:xfrm flipH="1">
            <a:off x="2329953" y="2879726"/>
            <a:ext cx="70027" cy="87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26" name="Line 451"/>
          <p:cNvSpPr>
            <a:spLocks noChangeShapeType="1"/>
          </p:cNvSpPr>
          <p:nvPr/>
        </p:nvSpPr>
        <p:spPr bwMode="auto">
          <a:xfrm>
            <a:off x="2224912" y="2883694"/>
            <a:ext cx="75029"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27" name="Line 452"/>
          <p:cNvSpPr>
            <a:spLocks noChangeShapeType="1"/>
          </p:cNvSpPr>
          <p:nvPr/>
        </p:nvSpPr>
        <p:spPr bwMode="auto">
          <a:xfrm>
            <a:off x="2309946" y="2959101"/>
            <a:ext cx="15006"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28" name="Line 453"/>
          <p:cNvSpPr>
            <a:spLocks noChangeShapeType="1"/>
          </p:cNvSpPr>
          <p:nvPr/>
        </p:nvSpPr>
        <p:spPr bwMode="auto">
          <a:xfrm>
            <a:off x="2214908" y="2887663"/>
            <a:ext cx="80031"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29" name="Line 454"/>
          <p:cNvSpPr>
            <a:spLocks noChangeShapeType="1"/>
          </p:cNvSpPr>
          <p:nvPr/>
        </p:nvSpPr>
        <p:spPr bwMode="auto">
          <a:xfrm>
            <a:off x="2299942" y="2967038"/>
            <a:ext cx="10004"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30" name="Line 455"/>
          <p:cNvSpPr>
            <a:spLocks noChangeShapeType="1"/>
          </p:cNvSpPr>
          <p:nvPr/>
        </p:nvSpPr>
        <p:spPr bwMode="auto">
          <a:xfrm flipH="1" flipV="1">
            <a:off x="2189899" y="2855913"/>
            <a:ext cx="20008"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31" name="Line 456"/>
          <p:cNvSpPr>
            <a:spLocks noChangeShapeType="1"/>
          </p:cNvSpPr>
          <p:nvPr/>
        </p:nvSpPr>
        <p:spPr bwMode="auto">
          <a:xfrm>
            <a:off x="2189899" y="2863851"/>
            <a:ext cx="5002"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32" name="Line 457"/>
          <p:cNvSpPr>
            <a:spLocks noChangeShapeType="1"/>
          </p:cNvSpPr>
          <p:nvPr/>
        </p:nvSpPr>
        <p:spPr bwMode="auto">
          <a:xfrm flipH="1">
            <a:off x="2174893" y="2863851"/>
            <a:ext cx="15006"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33" name="Line 458"/>
          <p:cNvSpPr>
            <a:spLocks noChangeShapeType="1"/>
          </p:cNvSpPr>
          <p:nvPr/>
        </p:nvSpPr>
        <p:spPr bwMode="auto">
          <a:xfrm flipH="1">
            <a:off x="2154885" y="2859882"/>
            <a:ext cx="25010"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34" name="Line 459"/>
          <p:cNvSpPr>
            <a:spLocks noChangeShapeType="1"/>
          </p:cNvSpPr>
          <p:nvPr/>
        </p:nvSpPr>
        <p:spPr bwMode="auto">
          <a:xfrm flipH="1">
            <a:off x="2134877" y="2895601"/>
            <a:ext cx="20008"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35" name="Line 460"/>
          <p:cNvSpPr>
            <a:spLocks noChangeShapeType="1"/>
          </p:cNvSpPr>
          <p:nvPr/>
        </p:nvSpPr>
        <p:spPr bwMode="auto">
          <a:xfrm flipH="1">
            <a:off x="2059848" y="2923382"/>
            <a:ext cx="65025"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36" name="Line 461"/>
          <p:cNvSpPr>
            <a:spLocks noChangeShapeType="1"/>
          </p:cNvSpPr>
          <p:nvPr/>
        </p:nvSpPr>
        <p:spPr bwMode="auto">
          <a:xfrm flipH="1">
            <a:off x="2049844" y="2919413"/>
            <a:ext cx="70027"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37" name="Line 462"/>
          <p:cNvSpPr>
            <a:spLocks noChangeShapeType="1"/>
          </p:cNvSpPr>
          <p:nvPr/>
        </p:nvSpPr>
        <p:spPr bwMode="auto">
          <a:xfrm flipH="1">
            <a:off x="2124873" y="2899569"/>
            <a:ext cx="15006"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38" name="Line 463"/>
          <p:cNvSpPr>
            <a:spLocks noChangeShapeType="1"/>
          </p:cNvSpPr>
          <p:nvPr/>
        </p:nvSpPr>
        <p:spPr bwMode="auto">
          <a:xfrm flipH="1">
            <a:off x="2485014" y="2959101"/>
            <a:ext cx="80031"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39" name="Line 464"/>
          <p:cNvSpPr>
            <a:spLocks noChangeShapeType="1"/>
          </p:cNvSpPr>
          <p:nvPr/>
        </p:nvSpPr>
        <p:spPr bwMode="auto">
          <a:xfrm flipH="1">
            <a:off x="2299942" y="2963069"/>
            <a:ext cx="175068"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40" name="Line 465"/>
          <p:cNvSpPr>
            <a:spLocks noChangeShapeType="1"/>
          </p:cNvSpPr>
          <p:nvPr/>
        </p:nvSpPr>
        <p:spPr bwMode="auto">
          <a:xfrm flipH="1">
            <a:off x="2204904" y="2971007"/>
            <a:ext cx="80031"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41" name="Line 466"/>
          <p:cNvSpPr>
            <a:spLocks noChangeShapeType="1"/>
          </p:cNvSpPr>
          <p:nvPr/>
        </p:nvSpPr>
        <p:spPr bwMode="auto">
          <a:xfrm flipH="1">
            <a:off x="2034838" y="2974976"/>
            <a:ext cx="155061"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42" name="Line 467"/>
          <p:cNvSpPr>
            <a:spLocks noChangeShapeType="1"/>
          </p:cNvSpPr>
          <p:nvPr/>
        </p:nvSpPr>
        <p:spPr bwMode="auto">
          <a:xfrm flipH="1">
            <a:off x="1659691" y="2978944"/>
            <a:ext cx="360141"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43" name="Line 468"/>
          <p:cNvSpPr>
            <a:spLocks noChangeShapeType="1"/>
          </p:cNvSpPr>
          <p:nvPr/>
        </p:nvSpPr>
        <p:spPr bwMode="auto">
          <a:xfrm flipH="1">
            <a:off x="2495018" y="2974976"/>
            <a:ext cx="7002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44" name="Line 469"/>
          <p:cNvSpPr>
            <a:spLocks noChangeShapeType="1"/>
          </p:cNvSpPr>
          <p:nvPr/>
        </p:nvSpPr>
        <p:spPr bwMode="auto">
          <a:xfrm flipH="1">
            <a:off x="2289938" y="2974976"/>
            <a:ext cx="195076"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45" name="Line 470"/>
          <p:cNvSpPr>
            <a:spLocks noChangeShapeType="1"/>
          </p:cNvSpPr>
          <p:nvPr/>
        </p:nvSpPr>
        <p:spPr bwMode="auto">
          <a:xfrm flipH="1">
            <a:off x="2214908" y="2982913"/>
            <a:ext cx="60023"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46" name="Line 471"/>
          <p:cNvSpPr>
            <a:spLocks noChangeShapeType="1"/>
          </p:cNvSpPr>
          <p:nvPr/>
        </p:nvSpPr>
        <p:spPr bwMode="auto">
          <a:xfrm flipH="1">
            <a:off x="2019832" y="2986882"/>
            <a:ext cx="185072"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47" name="Line 472"/>
          <p:cNvSpPr>
            <a:spLocks noChangeShapeType="1"/>
          </p:cNvSpPr>
          <p:nvPr/>
        </p:nvSpPr>
        <p:spPr bwMode="auto">
          <a:xfrm flipH="1">
            <a:off x="1784740" y="2994819"/>
            <a:ext cx="215084"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48" name="Line 473"/>
          <p:cNvSpPr>
            <a:spLocks noChangeShapeType="1"/>
          </p:cNvSpPr>
          <p:nvPr/>
        </p:nvSpPr>
        <p:spPr bwMode="auto">
          <a:xfrm>
            <a:off x="2354963" y="2978944"/>
            <a:ext cx="140055"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49" name="Line 474"/>
          <p:cNvSpPr>
            <a:spLocks noChangeShapeType="1"/>
          </p:cNvSpPr>
          <p:nvPr/>
        </p:nvSpPr>
        <p:spPr bwMode="auto">
          <a:xfrm flipH="1" flipV="1">
            <a:off x="2344959" y="2986882"/>
            <a:ext cx="130051"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50" name="Line 475"/>
          <p:cNvSpPr>
            <a:spLocks noChangeShapeType="1"/>
          </p:cNvSpPr>
          <p:nvPr/>
        </p:nvSpPr>
        <p:spPr bwMode="auto">
          <a:xfrm flipH="1">
            <a:off x="2274932" y="2982913"/>
            <a:ext cx="65025"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51" name="Line 476"/>
          <p:cNvSpPr>
            <a:spLocks noChangeShapeType="1"/>
          </p:cNvSpPr>
          <p:nvPr/>
        </p:nvSpPr>
        <p:spPr bwMode="auto">
          <a:xfrm flipH="1">
            <a:off x="2264928" y="2986882"/>
            <a:ext cx="80031"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52" name="Line 477"/>
          <p:cNvSpPr>
            <a:spLocks noChangeShapeType="1"/>
          </p:cNvSpPr>
          <p:nvPr/>
        </p:nvSpPr>
        <p:spPr bwMode="auto">
          <a:xfrm flipH="1">
            <a:off x="2239918" y="3002757"/>
            <a:ext cx="25010"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53" name="Line 478"/>
          <p:cNvSpPr>
            <a:spLocks noChangeShapeType="1"/>
          </p:cNvSpPr>
          <p:nvPr/>
        </p:nvSpPr>
        <p:spPr bwMode="auto">
          <a:xfrm flipH="1">
            <a:off x="2204904" y="3014663"/>
            <a:ext cx="25010"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54" name="Line 479"/>
          <p:cNvSpPr>
            <a:spLocks noChangeShapeType="1"/>
          </p:cNvSpPr>
          <p:nvPr/>
        </p:nvSpPr>
        <p:spPr bwMode="auto">
          <a:xfrm>
            <a:off x="2014830" y="2998788"/>
            <a:ext cx="60023"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55" name="Line 480"/>
          <p:cNvSpPr>
            <a:spLocks noChangeShapeType="1"/>
          </p:cNvSpPr>
          <p:nvPr/>
        </p:nvSpPr>
        <p:spPr bwMode="auto">
          <a:xfrm>
            <a:off x="2004826" y="3002757"/>
            <a:ext cx="30012"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56" name="Line 481"/>
          <p:cNvSpPr>
            <a:spLocks noChangeShapeType="1"/>
          </p:cNvSpPr>
          <p:nvPr/>
        </p:nvSpPr>
        <p:spPr bwMode="auto">
          <a:xfrm flipH="1" flipV="1">
            <a:off x="1974815" y="2994819"/>
            <a:ext cx="20008"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57" name="Line 482"/>
          <p:cNvSpPr>
            <a:spLocks noChangeShapeType="1"/>
          </p:cNvSpPr>
          <p:nvPr/>
        </p:nvSpPr>
        <p:spPr bwMode="auto">
          <a:xfrm>
            <a:off x="3040231" y="2728913"/>
            <a:ext cx="0" cy="87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58" name="Line 483"/>
          <p:cNvSpPr>
            <a:spLocks noChangeShapeType="1"/>
          </p:cNvSpPr>
          <p:nvPr/>
        </p:nvSpPr>
        <p:spPr bwMode="auto">
          <a:xfrm flipH="1">
            <a:off x="2915182" y="2736851"/>
            <a:ext cx="95037"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59" name="Line 484"/>
          <p:cNvSpPr>
            <a:spLocks noChangeShapeType="1"/>
          </p:cNvSpPr>
          <p:nvPr/>
        </p:nvSpPr>
        <p:spPr bwMode="auto">
          <a:xfrm flipH="1">
            <a:off x="2935190" y="2752726"/>
            <a:ext cx="80031"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60" name="Line 485"/>
          <p:cNvSpPr>
            <a:spLocks noChangeShapeType="1"/>
          </p:cNvSpPr>
          <p:nvPr/>
        </p:nvSpPr>
        <p:spPr bwMode="auto">
          <a:xfrm>
            <a:off x="3015221" y="2752726"/>
            <a:ext cx="0"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61" name="Line 486"/>
          <p:cNvSpPr>
            <a:spLocks noChangeShapeType="1"/>
          </p:cNvSpPr>
          <p:nvPr/>
        </p:nvSpPr>
        <p:spPr bwMode="auto">
          <a:xfrm flipH="1">
            <a:off x="2585053" y="2796382"/>
            <a:ext cx="3001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62" name="Line 487"/>
          <p:cNvSpPr>
            <a:spLocks noChangeShapeType="1"/>
          </p:cNvSpPr>
          <p:nvPr/>
        </p:nvSpPr>
        <p:spPr bwMode="auto">
          <a:xfrm>
            <a:off x="3045233" y="2836069"/>
            <a:ext cx="0"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63" name="Line 488"/>
          <p:cNvSpPr>
            <a:spLocks noChangeShapeType="1"/>
          </p:cNvSpPr>
          <p:nvPr/>
        </p:nvSpPr>
        <p:spPr bwMode="auto">
          <a:xfrm>
            <a:off x="3045233" y="2903538"/>
            <a:ext cx="0"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64" name="Line 489"/>
          <p:cNvSpPr>
            <a:spLocks noChangeShapeType="1"/>
          </p:cNvSpPr>
          <p:nvPr/>
        </p:nvSpPr>
        <p:spPr bwMode="auto">
          <a:xfrm flipH="1">
            <a:off x="3045233" y="2967038"/>
            <a:ext cx="0"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65" name="Line 490"/>
          <p:cNvSpPr>
            <a:spLocks noChangeShapeType="1"/>
          </p:cNvSpPr>
          <p:nvPr/>
        </p:nvSpPr>
        <p:spPr bwMode="auto">
          <a:xfrm>
            <a:off x="3015221" y="2832101"/>
            <a:ext cx="0"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66" name="Line 491"/>
          <p:cNvSpPr>
            <a:spLocks noChangeShapeType="1"/>
          </p:cNvSpPr>
          <p:nvPr/>
        </p:nvSpPr>
        <p:spPr bwMode="auto">
          <a:xfrm>
            <a:off x="2595057" y="2812257"/>
            <a:ext cx="2851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67" name="Line 492"/>
          <p:cNvSpPr>
            <a:spLocks noChangeShapeType="1"/>
          </p:cNvSpPr>
          <p:nvPr/>
        </p:nvSpPr>
        <p:spPr bwMode="auto">
          <a:xfrm>
            <a:off x="2915182" y="2816226"/>
            <a:ext cx="0" cy="198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68" name="Line 493"/>
          <p:cNvSpPr>
            <a:spLocks noChangeShapeType="1"/>
          </p:cNvSpPr>
          <p:nvPr/>
        </p:nvSpPr>
        <p:spPr bwMode="auto">
          <a:xfrm flipH="1">
            <a:off x="2740114" y="2812257"/>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69" name="Line 494"/>
          <p:cNvSpPr>
            <a:spLocks noChangeShapeType="1"/>
          </p:cNvSpPr>
          <p:nvPr/>
        </p:nvSpPr>
        <p:spPr bwMode="auto">
          <a:xfrm>
            <a:off x="2595057" y="2812257"/>
            <a:ext cx="145057"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70" name="Line 495"/>
          <p:cNvSpPr>
            <a:spLocks noChangeShapeType="1"/>
          </p:cNvSpPr>
          <p:nvPr/>
        </p:nvSpPr>
        <p:spPr bwMode="auto">
          <a:xfrm flipH="1">
            <a:off x="2745116" y="2820194"/>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71" name="Line 496"/>
          <p:cNvSpPr>
            <a:spLocks noChangeShapeType="1"/>
          </p:cNvSpPr>
          <p:nvPr/>
        </p:nvSpPr>
        <p:spPr bwMode="auto">
          <a:xfrm flipH="1" flipV="1">
            <a:off x="2590055" y="2816226"/>
            <a:ext cx="140055"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72" name="Line 497"/>
          <p:cNvSpPr>
            <a:spLocks noChangeShapeType="1"/>
          </p:cNvSpPr>
          <p:nvPr/>
        </p:nvSpPr>
        <p:spPr bwMode="auto">
          <a:xfrm>
            <a:off x="2745116" y="2915444"/>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73" name="Line 498"/>
          <p:cNvSpPr>
            <a:spLocks noChangeShapeType="1"/>
          </p:cNvSpPr>
          <p:nvPr/>
        </p:nvSpPr>
        <p:spPr bwMode="auto">
          <a:xfrm flipH="1">
            <a:off x="2595057" y="2919413"/>
            <a:ext cx="145057"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74" name="Line 499"/>
          <p:cNvSpPr>
            <a:spLocks noChangeShapeType="1"/>
          </p:cNvSpPr>
          <p:nvPr/>
        </p:nvSpPr>
        <p:spPr bwMode="auto">
          <a:xfrm flipH="1">
            <a:off x="2590055" y="2915444"/>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75" name="Line 500"/>
          <p:cNvSpPr>
            <a:spLocks noChangeShapeType="1"/>
          </p:cNvSpPr>
          <p:nvPr/>
        </p:nvSpPr>
        <p:spPr bwMode="auto">
          <a:xfrm>
            <a:off x="2740114" y="2919413"/>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76" name="Line 501"/>
          <p:cNvSpPr>
            <a:spLocks noChangeShapeType="1"/>
          </p:cNvSpPr>
          <p:nvPr/>
        </p:nvSpPr>
        <p:spPr bwMode="auto">
          <a:xfrm>
            <a:off x="2885170" y="2820194"/>
            <a:ext cx="0"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77" name="Line 502"/>
          <p:cNvSpPr>
            <a:spLocks noChangeShapeType="1"/>
          </p:cNvSpPr>
          <p:nvPr/>
        </p:nvSpPr>
        <p:spPr bwMode="auto">
          <a:xfrm>
            <a:off x="2590055" y="2820194"/>
            <a:ext cx="0"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78" name="Line 503"/>
          <p:cNvSpPr>
            <a:spLocks noChangeShapeType="1"/>
          </p:cNvSpPr>
          <p:nvPr/>
        </p:nvSpPr>
        <p:spPr bwMode="auto">
          <a:xfrm>
            <a:off x="2565045" y="2816226"/>
            <a:ext cx="0" cy="198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79" name="Line 504"/>
          <p:cNvSpPr>
            <a:spLocks noChangeShapeType="1"/>
          </p:cNvSpPr>
          <p:nvPr/>
        </p:nvSpPr>
        <p:spPr bwMode="auto">
          <a:xfrm flipH="1">
            <a:off x="2605061" y="2740819"/>
            <a:ext cx="85033"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80" name="Line 505"/>
          <p:cNvSpPr>
            <a:spLocks noChangeShapeType="1"/>
          </p:cNvSpPr>
          <p:nvPr/>
        </p:nvSpPr>
        <p:spPr bwMode="auto">
          <a:xfrm>
            <a:off x="2690094" y="2740819"/>
            <a:ext cx="0"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81" name="Line 506"/>
          <p:cNvSpPr>
            <a:spLocks noChangeShapeType="1"/>
          </p:cNvSpPr>
          <p:nvPr/>
        </p:nvSpPr>
        <p:spPr bwMode="auto">
          <a:xfrm>
            <a:off x="2720106" y="2724944"/>
            <a:ext cx="0"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82" name="Line 507"/>
          <p:cNvSpPr>
            <a:spLocks noChangeShapeType="1"/>
          </p:cNvSpPr>
          <p:nvPr/>
        </p:nvSpPr>
        <p:spPr bwMode="auto">
          <a:xfrm>
            <a:off x="2720106" y="2724944"/>
            <a:ext cx="90035"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83" name="Line 508"/>
          <p:cNvSpPr>
            <a:spLocks noChangeShapeType="1"/>
          </p:cNvSpPr>
          <p:nvPr/>
        </p:nvSpPr>
        <p:spPr bwMode="auto">
          <a:xfrm>
            <a:off x="2915182" y="2875757"/>
            <a:ext cx="85033"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84" name="Line 509"/>
          <p:cNvSpPr>
            <a:spLocks noChangeShapeType="1"/>
          </p:cNvSpPr>
          <p:nvPr/>
        </p:nvSpPr>
        <p:spPr bwMode="auto">
          <a:xfrm>
            <a:off x="2715104" y="2732882"/>
            <a:ext cx="85033"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85" name="Line 510"/>
          <p:cNvSpPr>
            <a:spLocks noChangeShapeType="1"/>
          </p:cNvSpPr>
          <p:nvPr/>
        </p:nvSpPr>
        <p:spPr bwMode="auto">
          <a:xfrm>
            <a:off x="2915182" y="2883694"/>
            <a:ext cx="80031"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86" name="Line 511"/>
          <p:cNvSpPr>
            <a:spLocks noChangeShapeType="1"/>
          </p:cNvSpPr>
          <p:nvPr/>
        </p:nvSpPr>
        <p:spPr bwMode="auto">
          <a:xfrm>
            <a:off x="2835151" y="2816226"/>
            <a:ext cx="20008"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87" name="Line 512"/>
          <p:cNvSpPr>
            <a:spLocks noChangeShapeType="1"/>
          </p:cNvSpPr>
          <p:nvPr/>
        </p:nvSpPr>
        <p:spPr bwMode="auto">
          <a:xfrm>
            <a:off x="2865163" y="2836069"/>
            <a:ext cx="20008"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88" name="Line 513"/>
          <p:cNvSpPr>
            <a:spLocks noChangeShapeType="1"/>
          </p:cNvSpPr>
          <p:nvPr/>
        </p:nvSpPr>
        <p:spPr bwMode="auto">
          <a:xfrm flipH="1">
            <a:off x="2755120" y="2824163"/>
            <a:ext cx="130051"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89" name="Line 514"/>
          <p:cNvSpPr>
            <a:spLocks noChangeShapeType="1"/>
          </p:cNvSpPr>
          <p:nvPr/>
        </p:nvSpPr>
        <p:spPr bwMode="auto">
          <a:xfrm flipH="1">
            <a:off x="2720106" y="2927351"/>
            <a:ext cx="30012"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90" name="Line 515"/>
          <p:cNvSpPr>
            <a:spLocks noChangeShapeType="1"/>
          </p:cNvSpPr>
          <p:nvPr/>
        </p:nvSpPr>
        <p:spPr bwMode="auto">
          <a:xfrm>
            <a:off x="2830149" y="2816226"/>
            <a:ext cx="20008"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91" name="Line 516"/>
          <p:cNvSpPr>
            <a:spLocks noChangeShapeType="1"/>
          </p:cNvSpPr>
          <p:nvPr/>
        </p:nvSpPr>
        <p:spPr bwMode="auto">
          <a:xfrm>
            <a:off x="2860161" y="2836069"/>
            <a:ext cx="25010"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92" name="Line 517"/>
          <p:cNvSpPr>
            <a:spLocks noChangeShapeType="1"/>
          </p:cNvSpPr>
          <p:nvPr/>
        </p:nvSpPr>
        <p:spPr bwMode="auto">
          <a:xfrm flipH="1">
            <a:off x="2760122" y="2832101"/>
            <a:ext cx="125049"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93" name="Line 518"/>
          <p:cNvSpPr>
            <a:spLocks noChangeShapeType="1"/>
          </p:cNvSpPr>
          <p:nvPr/>
        </p:nvSpPr>
        <p:spPr bwMode="auto">
          <a:xfrm flipH="1">
            <a:off x="2725108" y="2931319"/>
            <a:ext cx="30012"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94" name="Line 519"/>
          <p:cNvSpPr>
            <a:spLocks noChangeShapeType="1"/>
          </p:cNvSpPr>
          <p:nvPr/>
        </p:nvSpPr>
        <p:spPr bwMode="auto">
          <a:xfrm>
            <a:off x="2720106" y="2812257"/>
            <a:ext cx="0"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95" name="Line 520"/>
          <p:cNvSpPr>
            <a:spLocks noChangeShapeType="1"/>
          </p:cNvSpPr>
          <p:nvPr/>
        </p:nvSpPr>
        <p:spPr bwMode="auto">
          <a:xfrm>
            <a:off x="2690094" y="2812257"/>
            <a:ext cx="0"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96" name="Line 521"/>
          <p:cNvSpPr>
            <a:spLocks noChangeShapeType="1"/>
          </p:cNvSpPr>
          <p:nvPr/>
        </p:nvSpPr>
        <p:spPr bwMode="auto">
          <a:xfrm>
            <a:off x="2720106" y="2903538"/>
            <a:ext cx="0"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97" name="Line 522"/>
          <p:cNvSpPr>
            <a:spLocks noChangeShapeType="1"/>
          </p:cNvSpPr>
          <p:nvPr/>
        </p:nvSpPr>
        <p:spPr bwMode="auto">
          <a:xfrm>
            <a:off x="2690094" y="2887663"/>
            <a:ext cx="0"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98" name="Line 523"/>
          <p:cNvSpPr>
            <a:spLocks noChangeShapeType="1"/>
          </p:cNvSpPr>
          <p:nvPr/>
        </p:nvSpPr>
        <p:spPr bwMode="auto">
          <a:xfrm>
            <a:off x="2720106" y="2935288"/>
            <a:ext cx="0"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99" name="Line 524"/>
          <p:cNvSpPr>
            <a:spLocks noChangeShapeType="1"/>
          </p:cNvSpPr>
          <p:nvPr/>
        </p:nvSpPr>
        <p:spPr bwMode="auto">
          <a:xfrm>
            <a:off x="2715104" y="2951163"/>
            <a:ext cx="7002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00" name="Line 525"/>
          <p:cNvSpPr>
            <a:spLocks noChangeShapeType="1"/>
          </p:cNvSpPr>
          <p:nvPr/>
        </p:nvSpPr>
        <p:spPr bwMode="auto">
          <a:xfrm>
            <a:off x="2800137" y="2951163"/>
            <a:ext cx="8503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01" name="Line 526"/>
          <p:cNvSpPr>
            <a:spLocks noChangeShapeType="1"/>
          </p:cNvSpPr>
          <p:nvPr/>
        </p:nvSpPr>
        <p:spPr bwMode="auto">
          <a:xfrm>
            <a:off x="2915182" y="2951163"/>
            <a:ext cx="7502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02" name="Line 527"/>
          <p:cNvSpPr>
            <a:spLocks noChangeShapeType="1"/>
          </p:cNvSpPr>
          <p:nvPr/>
        </p:nvSpPr>
        <p:spPr bwMode="auto">
          <a:xfrm>
            <a:off x="3005217" y="2951163"/>
            <a:ext cx="1500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03" name="Line 528"/>
          <p:cNvSpPr>
            <a:spLocks noChangeShapeType="1"/>
          </p:cNvSpPr>
          <p:nvPr/>
        </p:nvSpPr>
        <p:spPr bwMode="auto">
          <a:xfrm flipV="1">
            <a:off x="3015221" y="2939257"/>
            <a:ext cx="0"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04" name="Line 529"/>
          <p:cNvSpPr>
            <a:spLocks noChangeShapeType="1"/>
          </p:cNvSpPr>
          <p:nvPr/>
        </p:nvSpPr>
        <p:spPr bwMode="auto">
          <a:xfrm>
            <a:off x="2720106" y="2967038"/>
            <a:ext cx="9003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05" name="Line 530"/>
          <p:cNvSpPr>
            <a:spLocks noChangeShapeType="1"/>
          </p:cNvSpPr>
          <p:nvPr/>
        </p:nvSpPr>
        <p:spPr bwMode="auto">
          <a:xfrm>
            <a:off x="2830149" y="2967038"/>
            <a:ext cx="5502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06" name="Line 531"/>
          <p:cNvSpPr>
            <a:spLocks noChangeShapeType="1"/>
          </p:cNvSpPr>
          <p:nvPr/>
        </p:nvSpPr>
        <p:spPr bwMode="auto">
          <a:xfrm>
            <a:off x="2915182" y="2967038"/>
            <a:ext cx="6002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07" name="Line 532"/>
          <p:cNvSpPr>
            <a:spLocks noChangeShapeType="1"/>
          </p:cNvSpPr>
          <p:nvPr/>
        </p:nvSpPr>
        <p:spPr bwMode="auto">
          <a:xfrm flipH="1">
            <a:off x="2670086" y="2744788"/>
            <a:ext cx="20008"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08" name="Line 533"/>
          <p:cNvSpPr>
            <a:spLocks noChangeShapeType="1"/>
          </p:cNvSpPr>
          <p:nvPr/>
        </p:nvSpPr>
        <p:spPr bwMode="auto">
          <a:xfrm flipH="1">
            <a:off x="2655080" y="2812257"/>
            <a:ext cx="10004"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09" name="Line 534"/>
          <p:cNvSpPr>
            <a:spLocks noChangeShapeType="1"/>
          </p:cNvSpPr>
          <p:nvPr/>
        </p:nvSpPr>
        <p:spPr bwMode="auto">
          <a:xfrm flipH="1">
            <a:off x="2590055" y="2855913"/>
            <a:ext cx="60023" cy="154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10" name="Line 535"/>
          <p:cNvSpPr>
            <a:spLocks noChangeShapeType="1"/>
          </p:cNvSpPr>
          <p:nvPr/>
        </p:nvSpPr>
        <p:spPr bwMode="auto">
          <a:xfrm>
            <a:off x="2605061" y="2828132"/>
            <a:ext cx="80031" cy="119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11" name="Line 536"/>
          <p:cNvSpPr>
            <a:spLocks noChangeShapeType="1"/>
          </p:cNvSpPr>
          <p:nvPr/>
        </p:nvSpPr>
        <p:spPr bwMode="auto">
          <a:xfrm>
            <a:off x="2595057" y="2824163"/>
            <a:ext cx="85033" cy="1270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12" name="Line 537"/>
          <p:cNvSpPr>
            <a:spLocks noChangeShapeType="1"/>
          </p:cNvSpPr>
          <p:nvPr/>
        </p:nvSpPr>
        <p:spPr bwMode="auto">
          <a:xfrm flipH="1">
            <a:off x="2590055" y="2855913"/>
            <a:ext cx="50020" cy="146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13" name="Line 538"/>
          <p:cNvSpPr>
            <a:spLocks noChangeShapeType="1"/>
          </p:cNvSpPr>
          <p:nvPr/>
        </p:nvSpPr>
        <p:spPr bwMode="auto">
          <a:xfrm flipH="1">
            <a:off x="2610063" y="2955132"/>
            <a:ext cx="55022"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14" name="Line 539"/>
          <p:cNvSpPr>
            <a:spLocks noChangeShapeType="1"/>
          </p:cNvSpPr>
          <p:nvPr/>
        </p:nvSpPr>
        <p:spPr bwMode="auto">
          <a:xfrm flipH="1" flipV="1">
            <a:off x="2605061" y="2971007"/>
            <a:ext cx="45018"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15" name="Line 540"/>
          <p:cNvSpPr>
            <a:spLocks noChangeShapeType="1"/>
          </p:cNvSpPr>
          <p:nvPr/>
        </p:nvSpPr>
        <p:spPr bwMode="auto">
          <a:xfrm flipH="1">
            <a:off x="2590055" y="2959101"/>
            <a:ext cx="1500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16" name="Line 541"/>
          <p:cNvSpPr>
            <a:spLocks noChangeShapeType="1"/>
          </p:cNvSpPr>
          <p:nvPr/>
        </p:nvSpPr>
        <p:spPr bwMode="auto">
          <a:xfrm flipH="1">
            <a:off x="2590055" y="2974976"/>
            <a:ext cx="500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17" name="Line 542"/>
          <p:cNvSpPr>
            <a:spLocks noChangeShapeType="1"/>
          </p:cNvSpPr>
          <p:nvPr/>
        </p:nvSpPr>
        <p:spPr bwMode="auto">
          <a:xfrm flipV="1">
            <a:off x="2645077" y="2812257"/>
            <a:ext cx="10004" cy="31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18" name="Line 543"/>
          <p:cNvSpPr>
            <a:spLocks noChangeShapeType="1"/>
          </p:cNvSpPr>
          <p:nvPr/>
        </p:nvSpPr>
        <p:spPr bwMode="auto">
          <a:xfrm flipV="1">
            <a:off x="2665084" y="2744788"/>
            <a:ext cx="20008"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19" name="Line 544"/>
          <p:cNvSpPr>
            <a:spLocks noChangeShapeType="1"/>
          </p:cNvSpPr>
          <p:nvPr/>
        </p:nvSpPr>
        <p:spPr bwMode="auto">
          <a:xfrm flipH="1">
            <a:off x="2610063" y="2971007"/>
            <a:ext cx="80031"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81820" name="Group 545"/>
          <p:cNvGrpSpPr>
            <a:grpSpLocks/>
          </p:cNvGrpSpPr>
          <p:nvPr/>
        </p:nvGrpSpPr>
        <p:grpSpPr bwMode="auto">
          <a:xfrm>
            <a:off x="2495018" y="3006726"/>
            <a:ext cx="160063" cy="79375"/>
            <a:chOff x="6266" y="6465"/>
            <a:chExt cx="132" cy="101"/>
          </a:xfrm>
        </p:grpSpPr>
        <p:sp>
          <p:nvSpPr>
            <p:cNvPr id="182462" name="Freeform 546"/>
            <p:cNvSpPr>
              <a:spLocks/>
            </p:cNvSpPr>
            <p:nvPr/>
          </p:nvSpPr>
          <p:spPr bwMode="auto">
            <a:xfrm>
              <a:off x="6266" y="6465"/>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82463" name="Group 547"/>
            <p:cNvGrpSpPr>
              <a:grpSpLocks/>
            </p:cNvGrpSpPr>
            <p:nvPr/>
          </p:nvGrpSpPr>
          <p:grpSpPr bwMode="auto">
            <a:xfrm>
              <a:off x="6325" y="6474"/>
              <a:ext cx="14" cy="14"/>
              <a:chOff x="6744" y="6636"/>
              <a:chExt cx="141" cy="141"/>
            </a:xfrm>
          </p:grpSpPr>
          <p:sp>
            <p:nvSpPr>
              <p:cNvPr id="182473" name="Oval 548"/>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74" name="Line 549"/>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64" name="Group 550"/>
            <p:cNvGrpSpPr>
              <a:grpSpLocks/>
            </p:cNvGrpSpPr>
            <p:nvPr/>
          </p:nvGrpSpPr>
          <p:grpSpPr bwMode="auto">
            <a:xfrm>
              <a:off x="6278" y="6509"/>
              <a:ext cx="14" cy="14"/>
              <a:chOff x="6744" y="6636"/>
              <a:chExt cx="141" cy="141"/>
            </a:xfrm>
          </p:grpSpPr>
          <p:sp>
            <p:nvSpPr>
              <p:cNvPr id="182471" name="Oval 551"/>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72" name="Line 552"/>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65" name="Group 553"/>
            <p:cNvGrpSpPr>
              <a:grpSpLocks/>
            </p:cNvGrpSpPr>
            <p:nvPr/>
          </p:nvGrpSpPr>
          <p:grpSpPr bwMode="auto">
            <a:xfrm>
              <a:off x="6371" y="6509"/>
              <a:ext cx="14" cy="14"/>
              <a:chOff x="6744" y="6636"/>
              <a:chExt cx="141" cy="141"/>
            </a:xfrm>
          </p:grpSpPr>
          <p:sp>
            <p:nvSpPr>
              <p:cNvPr id="182469" name="Oval 554"/>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70" name="Line 555"/>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66" name="Group 556"/>
            <p:cNvGrpSpPr>
              <a:grpSpLocks/>
            </p:cNvGrpSpPr>
            <p:nvPr/>
          </p:nvGrpSpPr>
          <p:grpSpPr bwMode="auto">
            <a:xfrm>
              <a:off x="6323" y="6543"/>
              <a:ext cx="14" cy="14"/>
              <a:chOff x="6744" y="6636"/>
              <a:chExt cx="141" cy="141"/>
            </a:xfrm>
          </p:grpSpPr>
          <p:sp>
            <p:nvSpPr>
              <p:cNvPr id="182467" name="Oval 557"/>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68" name="Line 558"/>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81821" name="Group 559"/>
          <p:cNvGrpSpPr>
            <a:grpSpLocks/>
          </p:cNvGrpSpPr>
          <p:nvPr/>
        </p:nvGrpSpPr>
        <p:grpSpPr bwMode="auto">
          <a:xfrm>
            <a:off x="2820145" y="3002757"/>
            <a:ext cx="160063" cy="83344"/>
            <a:chOff x="6533" y="6462"/>
            <a:chExt cx="132" cy="101"/>
          </a:xfrm>
        </p:grpSpPr>
        <p:sp>
          <p:nvSpPr>
            <p:cNvPr id="182449" name="Freeform 560"/>
            <p:cNvSpPr>
              <a:spLocks/>
            </p:cNvSpPr>
            <p:nvPr/>
          </p:nvSpPr>
          <p:spPr bwMode="auto">
            <a:xfrm>
              <a:off x="6533" y="6462"/>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82450" name="Group 561"/>
            <p:cNvGrpSpPr>
              <a:grpSpLocks/>
            </p:cNvGrpSpPr>
            <p:nvPr/>
          </p:nvGrpSpPr>
          <p:grpSpPr bwMode="auto">
            <a:xfrm>
              <a:off x="6592" y="6471"/>
              <a:ext cx="14" cy="14"/>
              <a:chOff x="6744" y="6636"/>
              <a:chExt cx="141" cy="141"/>
            </a:xfrm>
          </p:grpSpPr>
          <p:sp>
            <p:nvSpPr>
              <p:cNvPr id="182460" name="Oval 56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61" name="Line 56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51" name="Group 564"/>
            <p:cNvGrpSpPr>
              <a:grpSpLocks/>
            </p:cNvGrpSpPr>
            <p:nvPr/>
          </p:nvGrpSpPr>
          <p:grpSpPr bwMode="auto">
            <a:xfrm>
              <a:off x="6545" y="6506"/>
              <a:ext cx="14" cy="14"/>
              <a:chOff x="6744" y="6636"/>
              <a:chExt cx="141" cy="141"/>
            </a:xfrm>
          </p:grpSpPr>
          <p:sp>
            <p:nvSpPr>
              <p:cNvPr id="182458" name="Oval 56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59" name="Line 56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52" name="Group 567"/>
            <p:cNvGrpSpPr>
              <a:grpSpLocks/>
            </p:cNvGrpSpPr>
            <p:nvPr/>
          </p:nvGrpSpPr>
          <p:grpSpPr bwMode="auto">
            <a:xfrm>
              <a:off x="6638" y="6506"/>
              <a:ext cx="14" cy="14"/>
              <a:chOff x="6744" y="6636"/>
              <a:chExt cx="141" cy="141"/>
            </a:xfrm>
          </p:grpSpPr>
          <p:sp>
            <p:nvSpPr>
              <p:cNvPr id="182456" name="Oval 568"/>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57" name="Line 569"/>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53" name="Group 570"/>
            <p:cNvGrpSpPr>
              <a:grpSpLocks/>
            </p:cNvGrpSpPr>
            <p:nvPr/>
          </p:nvGrpSpPr>
          <p:grpSpPr bwMode="auto">
            <a:xfrm>
              <a:off x="6590" y="6540"/>
              <a:ext cx="14" cy="14"/>
              <a:chOff x="6744" y="6636"/>
              <a:chExt cx="141" cy="141"/>
            </a:xfrm>
          </p:grpSpPr>
          <p:sp>
            <p:nvSpPr>
              <p:cNvPr id="182454" name="Oval 571"/>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55" name="Line 572"/>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81822" name="Group 573"/>
          <p:cNvGrpSpPr>
            <a:grpSpLocks/>
          </p:cNvGrpSpPr>
          <p:nvPr/>
        </p:nvGrpSpPr>
        <p:grpSpPr bwMode="auto">
          <a:xfrm>
            <a:off x="2495018" y="2125663"/>
            <a:ext cx="160063" cy="79375"/>
            <a:chOff x="6263" y="5373"/>
            <a:chExt cx="132" cy="100"/>
          </a:xfrm>
        </p:grpSpPr>
        <p:sp>
          <p:nvSpPr>
            <p:cNvPr id="182436" name="Freeform 574"/>
            <p:cNvSpPr>
              <a:spLocks/>
            </p:cNvSpPr>
            <p:nvPr/>
          </p:nvSpPr>
          <p:spPr bwMode="auto">
            <a:xfrm>
              <a:off x="6263" y="5373"/>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82437" name="Group 575"/>
            <p:cNvGrpSpPr>
              <a:grpSpLocks/>
            </p:cNvGrpSpPr>
            <p:nvPr/>
          </p:nvGrpSpPr>
          <p:grpSpPr bwMode="auto">
            <a:xfrm>
              <a:off x="6322" y="5382"/>
              <a:ext cx="14" cy="14"/>
              <a:chOff x="6744" y="6636"/>
              <a:chExt cx="141" cy="141"/>
            </a:xfrm>
          </p:grpSpPr>
          <p:sp>
            <p:nvSpPr>
              <p:cNvPr id="182447" name="Oval 57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48" name="Line 57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38" name="Group 578"/>
            <p:cNvGrpSpPr>
              <a:grpSpLocks/>
            </p:cNvGrpSpPr>
            <p:nvPr/>
          </p:nvGrpSpPr>
          <p:grpSpPr bwMode="auto">
            <a:xfrm>
              <a:off x="6275" y="5416"/>
              <a:ext cx="14" cy="14"/>
              <a:chOff x="6744" y="6636"/>
              <a:chExt cx="141" cy="141"/>
            </a:xfrm>
          </p:grpSpPr>
          <p:sp>
            <p:nvSpPr>
              <p:cNvPr id="182445" name="Oval 57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46" name="Line 58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39" name="Group 581"/>
            <p:cNvGrpSpPr>
              <a:grpSpLocks/>
            </p:cNvGrpSpPr>
            <p:nvPr/>
          </p:nvGrpSpPr>
          <p:grpSpPr bwMode="auto">
            <a:xfrm>
              <a:off x="6368" y="5416"/>
              <a:ext cx="14" cy="14"/>
              <a:chOff x="6744" y="6636"/>
              <a:chExt cx="141" cy="141"/>
            </a:xfrm>
          </p:grpSpPr>
          <p:sp>
            <p:nvSpPr>
              <p:cNvPr id="182443" name="Oval 58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44" name="Line 58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40" name="Group 584"/>
            <p:cNvGrpSpPr>
              <a:grpSpLocks/>
            </p:cNvGrpSpPr>
            <p:nvPr/>
          </p:nvGrpSpPr>
          <p:grpSpPr bwMode="auto">
            <a:xfrm>
              <a:off x="6320" y="5451"/>
              <a:ext cx="14" cy="14"/>
              <a:chOff x="6744" y="6636"/>
              <a:chExt cx="141" cy="141"/>
            </a:xfrm>
          </p:grpSpPr>
          <p:sp>
            <p:nvSpPr>
              <p:cNvPr id="182441" name="Oval 58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42" name="Line 58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81823" name="Group 587"/>
          <p:cNvGrpSpPr>
            <a:grpSpLocks/>
          </p:cNvGrpSpPr>
          <p:nvPr/>
        </p:nvGrpSpPr>
        <p:grpSpPr bwMode="auto">
          <a:xfrm>
            <a:off x="2820145" y="2125663"/>
            <a:ext cx="160063" cy="83344"/>
            <a:chOff x="6534" y="5374"/>
            <a:chExt cx="132" cy="101"/>
          </a:xfrm>
        </p:grpSpPr>
        <p:sp>
          <p:nvSpPr>
            <p:cNvPr id="182423" name="Freeform 588"/>
            <p:cNvSpPr>
              <a:spLocks/>
            </p:cNvSpPr>
            <p:nvPr/>
          </p:nvSpPr>
          <p:spPr bwMode="auto">
            <a:xfrm>
              <a:off x="6534" y="5374"/>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82424" name="Group 589"/>
            <p:cNvGrpSpPr>
              <a:grpSpLocks/>
            </p:cNvGrpSpPr>
            <p:nvPr/>
          </p:nvGrpSpPr>
          <p:grpSpPr bwMode="auto">
            <a:xfrm>
              <a:off x="6593" y="5383"/>
              <a:ext cx="14" cy="14"/>
              <a:chOff x="6744" y="6636"/>
              <a:chExt cx="141" cy="141"/>
            </a:xfrm>
          </p:grpSpPr>
          <p:sp>
            <p:nvSpPr>
              <p:cNvPr id="182434" name="Oval 590"/>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35" name="Line 591"/>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25" name="Group 592"/>
            <p:cNvGrpSpPr>
              <a:grpSpLocks/>
            </p:cNvGrpSpPr>
            <p:nvPr/>
          </p:nvGrpSpPr>
          <p:grpSpPr bwMode="auto">
            <a:xfrm>
              <a:off x="6546" y="5418"/>
              <a:ext cx="14" cy="14"/>
              <a:chOff x="6744" y="6636"/>
              <a:chExt cx="141" cy="141"/>
            </a:xfrm>
          </p:grpSpPr>
          <p:sp>
            <p:nvSpPr>
              <p:cNvPr id="182432" name="Oval 59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33" name="Line 59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26" name="Group 595"/>
            <p:cNvGrpSpPr>
              <a:grpSpLocks/>
            </p:cNvGrpSpPr>
            <p:nvPr/>
          </p:nvGrpSpPr>
          <p:grpSpPr bwMode="auto">
            <a:xfrm>
              <a:off x="6639" y="5418"/>
              <a:ext cx="14" cy="14"/>
              <a:chOff x="6744" y="6636"/>
              <a:chExt cx="141" cy="141"/>
            </a:xfrm>
          </p:grpSpPr>
          <p:sp>
            <p:nvSpPr>
              <p:cNvPr id="182430" name="Oval 59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31" name="Line 59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27" name="Group 598"/>
            <p:cNvGrpSpPr>
              <a:grpSpLocks/>
            </p:cNvGrpSpPr>
            <p:nvPr/>
          </p:nvGrpSpPr>
          <p:grpSpPr bwMode="auto">
            <a:xfrm>
              <a:off x="6591" y="5452"/>
              <a:ext cx="14" cy="14"/>
              <a:chOff x="6744" y="6636"/>
              <a:chExt cx="141" cy="141"/>
            </a:xfrm>
          </p:grpSpPr>
          <p:sp>
            <p:nvSpPr>
              <p:cNvPr id="182428" name="Oval 59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29" name="Line 60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sp>
        <p:nvSpPr>
          <p:cNvPr id="181824" name="Line 601"/>
          <p:cNvSpPr>
            <a:spLocks noChangeShapeType="1"/>
          </p:cNvSpPr>
          <p:nvPr/>
        </p:nvSpPr>
        <p:spPr bwMode="auto">
          <a:xfrm>
            <a:off x="2610063" y="3070226"/>
            <a:ext cx="130051"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25" name="Line 602"/>
          <p:cNvSpPr>
            <a:spLocks noChangeShapeType="1"/>
          </p:cNvSpPr>
          <p:nvPr/>
        </p:nvSpPr>
        <p:spPr bwMode="auto">
          <a:xfrm flipH="1">
            <a:off x="2735112" y="3066257"/>
            <a:ext cx="130051" cy="87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26" name="Line 603"/>
          <p:cNvSpPr>
            <a:spLocks noChangeShapeType="1"/>
          </p:cNvSpPr>
          <p:nvPr/>
        </p:nvSpPr>
        <p:spPr bwMode="auto">
          <a:xfrm flipH="1">
            <a:off x="2745116" y="3070226"/>
            <a:ext cx="130051" cy="87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27" name="Line 604"/>
          <p:cNvSpPr>
            <a:spLocks noChangeShapeType="1"/>
          </p:cNvSpPr>
          <p:nvPr/>
        </p:nvSpPr>
        <p:spPr bwMode="auto">
          <a:xfrm flipH="1">
            <a:off x="2590055" y="3157538"/>
            <a:ext cx="135053"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28" name="Line 605"/>
          <p:cNvSpPr>
            <a:spLocks noChangeShapeType="1"/>
          </p:cNvSpPr>
          <p:nvPr/>
        </p:nvSpPr>
        <p:spPr bwMode="auto">
          <a:xfrm flipH="1" flipV="1">
            <a:off x="2605061" y="3074194"/>
            <a:ext cx="120047"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29" name="Line 606"/>
          <p:cNvSpPr>
            <a:spLocks noChangeShapeType="1"/>
          </p:cNvSpPr>
          <p:nvPr/>
        </p:nvSpPr>
        <p:spPr bwMode="auto">
          <a:xfrm>
            <a:off x="2745116" y="3157538"/>
            <a:ext cx="140055"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30" name="Line 607"/>
          <p:cNvSpPr>
            <a:spLocks noChangeShapeType="1"/>
          </p:cNvSpPr>
          <p:nvPr/>
        </p:nvSpPr>
        <p:spPr bwMode="auto">
          <a:xfrm>
            <a:off x="2740114" y="3165476"/>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31" name="Line 608"/>
          <p:cNvSpPr>
            <a:spLocks noChangeShapeType="1"/>
          </p:cNvSpPr>
          <p:nvPr/>
        </p:nvSpPr>
        <p:spPr bwMode="auto">
          <a:xfrm flipH="1">
            <a:off x="2595057" y="3161507"/>
            <a:ext cx="145057"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32" name="Line 609"/>
          <p:cNvSpPr>
            <a:spLocks noChangeShapeType="1"/>
          </p:cNvSpPr>
          <p:nvPr/>
        </p:nvSpPr>
        <p:spPr bwMode="auto">
          <a:xfrm>
            <a:off x="2595057" y="3256757"/>
            <a:ext cx="145057"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33" name="Line 610"/>
          <p:cNvSpPr>
            <a:spLocks noChangeShapeType="1"/>
          </p:cNvSpPr>
          <p:nvPr/>
        </p:nvSpPr>
        <p:spPr bwMode="auto">
          <a:xfrm flipH="1">
            <a:off x="2740114" y="3256757"/>
            <a:ext cx="145057"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34" name="Line 611"/>
          <p:cNvSpPr>
            <a:spLocks noChangeShapeType="1"/>
          </p:cNvSpPr>
          <p:nvPr/>
        </p:nvSpPr>
        <p:spPr bwMode="auto">
          <a:xfrm flipH="1">
            <a:off x="2750118" y="3264694"/>
            <a:ext cx="135053"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35" name="Line 612"/>
          <p:cNvSpPr>
            <a:spLocks noChangeShapeType="1"/>
          </p:cNvSpPr>
          <p:nvPr/>
        </p:nvSpPr>
        <p:spPr bwMode="auto">
          <a:xfrm flipH="1">
            <a:off x="2590055" y="3359944"/>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36" name="Line 613"/>
          <p:cNvSpPr>
            <a:spLocks noChangeShapeType="1"/>
          </p:cNvSpPr>
          <p:nvPr/>
        </p:nvSpPr>
        <p:spPr bwMode="auto">
          <a:xfrm flipH="1" flipV="1">
            <a:off x="2590055" y="3264694"/>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37" name="Line 614"/>
          <p:cNvSpPr>
            <a:spLocks noChangeShapeType="1"/>
          </p:cNvSpPr>
          <p:nvPr/>
        </p:nvSpPr>
        <p:spPr bwMode="auto">
          <a:xfrm>
            <a:off x="2745116" y="3359944"/>
            <a:ext cx="140055"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38" name="Line 615"/>
          <p:cNvSpPr>
            <a:spLocks noChangeShapeType="1"/>
          </p:cNvSpPr>
          <p:nvPr/>
        </p:nvSpPr>
        <p:spPr bwMode="auto">
          <a:xfrm>
            <a:off x="2740114" y="3367882"/>
            <a:ext cx="145057"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39" name="Line 616"/>
          <p:cNvSpPr>
            <a:spLocks noChangeShapeType="1"/>
          </p:cNvSpPr>
          <p:nvPr/>
        </p:nvSpPr>
        <p:spPr bwMode="auto">
          <a:xfrm flipH="1">
            <a:off x="2590055" y="3363913"/>
            <a:ext cx="150059" cy="103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40" name="Line 617"/>
          <p:cNvSpPr>
            <a:spLocks noChangeShapeType="1"/>
          </p:cNvSpPr>
          <p:nvPr/>
        </p:nvSpPr>
        <p:spPr bwMode="auto">
          <a:xfrm>
            <a:off x="2595057" y="3467101"/>
            <a:ext cx="145057"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41" name="Line 618"/>
          <p:cNvSpPr>
            <a:spLocks noChangeShapeType="1"/>
          </p:cNvSpPr>
          <p:nvPr/>
        </p:nvSpPr>
        <p:spPr bwMode="auto">
          <a:xfrm flipH="1">
            <a:off x="2740114" y="3463132"/>
            <a:ext cx="145057"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42" name="Line 619"/>
          <p:cNvSpPr>
            <a:spLocks noChangeShapeType="1"/>
          </p:cNvSpPr>
          <p:nvPr/>
        </p:nvSpPr>
        <p:spPr bwMode="auto">
          <a:xfrm flipH="1">
            <a:off x="2750118" y="3475038"/>
            <a:ext cx="135053"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43" name="Line 620"/>
          <p:cNvSpPr>
            <a:spLocks noChangeShapeType="1"/>
          </p:cNvSpPr>
          <p:nvPr/>
        </p:nvSpPr>
        <p:spPr bwMode="auto">
          <a:xfrm flipH="1">
            <a:off x="2590055" y="3566319"/>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44" name="Line 621"/>
          <p:cNvSpPr>
            <a:spLocks noChangeShapeType="1"/>
          </p:cNvSpPr>
          <p:nvPr/>
        </p:nvSpPr>
        <p:spPr bwMode="auto">
          <a:xfrm flipH="1" flipV="1">
            <a:off x="2590055" y="3475038"/>
            <a:ext cx="140055"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45" name="Line 622"/>
          <p:cNvSpPr>
            <a:spLocks noChangeShapeType="1"/>
          </p:cNvSpPr>
          <p:nvPr/>
        </p:nvSpPr>
        <p:spPr bwMode="auto">
          <a:xfrm>
            <a:off x="2745116" y="3566319"/>
            <a:ext cx="140055"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46" name="Line 623"/>
          <p:cNvSpPr>
            <a:spLocks noChangeShapeType="1"/>
          </p:cNvSpPr>
          <p:nvPr/>
        </p:nvSpPr>
        <p:spPr bwMode="auto">
          <a:xfrm>
            <a:off x="2740114" y="3574257"/>
            <a:ext cx="145057"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47" name="Line 624"/>
          <p:cNvSpPr>
            <a:spLocks noChangeShapeType="1"/>
          </p:cNvSpPr>
          <p:nvPr/>
        </p:nvSpPr>
        <p:spPr bwMode="auto">
          <a:xfrm flipH="1">
            <a:off x="2590055" y="3574257"/>
            <a:ext cx="150059"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48" name="Line 625"/>
          <p:cNvSpPr>
            <a:spLocks noChangeShapeType="1"/>
          </p:cNvSpPr>
          <p:nvPr/>
        </p:nvSpPr>
        <p:spPr bwMode="auto">
          <a:xfrm>
            <a:off x="3015221" y="2967038"/>
            <a:ext cx="0"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49" name="Line 626"/>
          <p:cNvSpPr>
            <a:spLocks noChangeShapeType="1"/>
          </p:cNvSpPr>
          <p:nvPr/>
        </p:nvSpPr>
        <p:spPr bwMode="auto">
          <a:xfrm flipH="1">
            <a:off x="2950196" y="2971007"/>
            <a:ext cx="70027"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50" name="Line 627"/>
          <p:cNvSpPr>
            <a:spLocks noChangeShapeType="1"/>
          </p:cNvSpPr>
          <p:nvPr/>
        </p:nvSpPr>
        <p:spPr bwMode="auto">
          <a:xfrm flipH="1">
            <a:off x="2915182" y="2978944"/>
            <a:ext cx="50020" cy="31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51" name="Line 628"/>
          <p:cNvSpPr>
            <a:spLocks noChangeShapeType="1"/>
          </p:cNvSpPr>
          <p:nvPr/>
        </p:nvSpPr>
        <p:spPr bwMode="auto">
          <a:xfrm flipH="1">
            <a:off x="2990211" y="2951163"/>
            <a:ext cx="25010"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52" name="Line 629"/>
          <p:cNvSpPr>
            <a:spLocks noChangeShapeType="1"/>
          </p:cNvSpPr>
          <p:nvPr/>
        </p:nvSpPr>
        <p:spPr bwMode="auto">
          <a:xfrm>
            <a:off x="2720106" y="2967038"/>
            <a:ext cx="0"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53" name="Line 630"/>
          <p:cNvSpPr>
            <a:spLocks noChangeShapeType="1"/>
          </p:cNvSpPr>
          <p:nvPr/>
        </p:nvSpPr>
        <p:spPr bwMode="auto">
          <a:xfrm>
            <a:off x="2690094" y="2971007"/>
            <a:ext cx="0"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54" name="Line 631"/>
          <p:cNvSpPr>
            <a:spLocks noChangeShapeType="1"/>
          </p:cNvSpPr>
          <p:nvPr/>
        </p:nvSpPr>
        <p:spPr bwMode="auto">
          <a:xfrm flipH="1">
            <a:off x="2635073" y="3038476"/>
            <a:ext cx="200078"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55" name="Line 632"/>
          <p:cNvSpPr>
            <a:spLocks noChangeShapeType="1"/>
          </p:cNvSpPr>
          <p:nvPr/>
        </p:nvSpPr>
        <p:spPr bwMode="auto">
          <a:xfrm flipH="1">
            <a:off x="2635073" y="3058319"/>
            <a:ext cx="21008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56" name="Line 633"/>
          <p:cNvSpPr>
            <a:spLocks noChangeShapeType="1"/>
          </p:cNvSpPr>
          <p:nvPr/>
        </p:nvSpPr>
        <p:spPr bwMode="auto">
          <a:xfrm>
            <a:off x="3045233" y="3046413"/>
            <a:ext cx="0" cy="543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57" name="Line 634"/>
          <p:cNvSpPr>
            <a:spLocks noChangeShapeType="1"/>
          </p:cNvSpPr>
          <p:nvPr/>
        </p:nvSpPr>
        <p:spPr bwMode="auto">
          <a:xfrm>
            <a:off x="2715104" y="2967038"/>
            <a:ext cx="100039"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58" name="Line 635"/>
          <p:cNvSpPr>
            <a:spLocks noChangeShapeType="1"/>
          </p:cNvSpPr>
          <p:nvPr/>
        </p:nvSpPr>
        <p:spPr bwMode="auto">
          <a:xfrm flipH="1">
            <a:off x="3005217" y="2986882"/>
            <a:ext cx="10004"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59" name="Line 636"/>
          <p:cNvSpPr>
            <a:spLocks noChangeShapeType="1"/>
          </p:cNvSpPr>
          <p:nvPr/>
        </p:nvSpPr>
        <p:spPr bwMode="auto">
          <a:xfrm flipH="1">
            <a:off x="3015221" y="3014663"/>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60" name="Line 637"/>
          <p:cNvSpPr>
            <a:spLocks noChangeShapeType="1"/>
          </p:cNvSpPr>
          <p:nvPr/>
        </p:nvSpPr>
        <p:spPr bwMode="auto">
          <a:xfrm flipH="1">
            <a:off x="2670086" y="2974976"/>
            <a:ext cx="20008"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61" name="Line 638"/>
          <p:cNvSpPr>
            <a:spLocks noChangeShapeType="1"/>
          </p:cNvSpPr>
          <p:nvPr/>
        </p:nvSpPr>
        <p:spPr bwMode="auto">
          <a:xfrm flipH="1">
            <a:off x="2645077" y="3058319"/>
            <a:ext cx="15006"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62" name="Line 639"/>
          <p:cNvSpPr>
            <a:spLocks noChangeShapeType="1"/>
          </p:cNvSpPr>
          <p:nvPr/>
        </p:nvSpPr>
        <p:spPr bwMode="auto">
          <a:xfrm flipH="1">
            <a:off x="2590055" y="3101976"/>
            <a:ext cx="55022" cy="138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63" name="Line 640"/>
          <p:cNvSpPr>
            <a:spLocks noChangeShapeType="1"/>
          </p:cNvSpPr>
          <p:nvPr/>
        </p:nvSpPr>
        <p:spPr bwMode="auto">
          <a:xfrm flipH="1">
            <a:off x="2665084" y="2974976"/>
            <a:ext cx="20008"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64" name="Line 641"/>
          <p:cNvSpPr>
            <a:spLocks noChangeShapeType="1"/>
          </p:cNvSpPr>
          <p:nvPr/>
        </p:nvSpPr>
        <p:spPr bwMode="auto">
          <a:xfrm flipH="1">
            <a:off x="2640075" y="3058319"/>
            <a:ext cx="15006" cy="31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65" name="Line 642"/>
          <p:cNvSpPr>
            <a:spLocks noChangeShapeType="1"/>
          </p:cNvSpPr>
          <p:nvPr/>
        </p:nvSpPr>
        <p:spPr bwMode="auto">
          <a:xfrm flipH="1">
            <a:off x="2590055" y="3098007"/>
            <a:ext cx="50020" cy="134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66" name="Line 643"/>
          <p:cNvSpPr>
            <a:spLocks noChangeShapeType="1"/>
          </p:cNvSpPr>
          <p:nvPr/>
        </p:nvSpPr>
        <p:spPr bwMode="auto">
          <a:xfrm>
            <a:off x="2600059" y="3074194"/>
            <a:ext cx="90035"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67" name="Line 644"/>
          <p:cNvSpPr>
            <a:spLocks noChangeShapeType="1"/>
          </p:cNvSpPr>
          <p:nvPr/>
        </p:nvSpPr>
        <p:spPr bwMode="auto">
          <a:xfrm>
            <a:off x="2595057" y="3078163"/>
            <a:ext cx="90035"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68" name="Freeform 645"/>
          <p:cNvSpPr>
            <a:spLocks/>
          </p:cNvSpPr>
          <p:nvPr/>
        </p:nvSpPr>
        <p:spPr bwMode="auto">
          <a:xfrm>
            <a:off x="2975206" y="3050382"/>
            <a:ext cx="40016" cy="115094"/>
          </a:xfrm>
          <a:custGeom>
            <a:avLst/>
            <a:gdLst>
              <a:gd name="T0" fmla="*/ 0 w 69"/>
              <a:gd name="T1" fmla="*/ 0 h 288"/>
              <a:gd name="T2" fmla="*/ 0 w 69"/>
              <a:gd name="T3" fmla="*/ 0 h 288"/>
              <a:gd name="T4" fmla="*/ 0 w 69"/>
              <a:gd name="T5" fmla="*/ 0 h 288"/>
              <a:gd name="T6" fmla="*/ 0 w 69"/>
              <a:gd name="T7" fmla="*/ 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288">
                <a:moveTo>
                  <a:pt x="39" y="6"/>
                </a:moveTo>
                <a:lnTo>
                  <a:pt x="0" y="159"/>
                </a:lnTo>
                <a:lnTo>
                  <a:pt x="69" y="288"/>
                </a:lnTo>
                <a:lnTo>
                  <a:pt x="69" y="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69" name="Line 646"/>
          <p:cNvSpPr>
            <a:spLocks noChangeShapeType="1"/>
          </p:cNvSpPr>
          <p:nvPr/>
        </p:nvSpPr>
        <p:spPr bwMode="auto">
          <a:xfrm flipH="1">
            <a:off x="2965202" y="3050382"/>
            <a:ext cx="25010"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70" name="Line 647"/>
          <p:cNvSpPr>
            <a:spLocks noChangeShapeType="1"/>
          </p:cNvSpPr>
          <p:nvPr/>
        </p:nvSpPr>
        <p:spPr bwMode="auto">
          <a:xfrm>
            <a:off x="2935190" y="3066257"/>
            <a:ext cx="30012"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71" name="Line 648"/>
          <p:cNvSpPr>
            <a:spLocks noChangeShapeType="1"/>
          </p:cNvSpPr>
          <p:nvPr/>
        </p:nvSpPr>
        <p:spPr bwMode="auto">
          <a:xfrm>
            <a:off x="2930188" y="3070226"/>
            <a:ext cx="35014"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72" name="Line 649"/>
          <p:cNvSpPr>
            <a:spLocks noChangeShapeType="1"/>
          </p:cNvSpPr>
          <p:nvPr/>
        </p:nvSpPr>
        <p:spPr bwMode="auto">
          <a:xfrm flipH="1">
            <a:off x="2915182" y="3109913"/>
            <a:ext cx="45018" cy="119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73" name="Line 650"/>
          <p:cNvSpPr>
            <a:spLocks noChangeShapeType="1"/>
          </p:cNvSpPr>
          <p:nvPr/>
        </p:nvSpPr>
        <p:spPr bwMode="auto">
          <a:xfrm flipH="1">
            <a:off x="2920184" y="3121819"/>
            <a:ext cx="50020" cy="1150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74" name="Line 651"/>
          <p:cNvSpPr>
            <a:spLocks noChangeShapeType="1"/>
          </p:cNvSpPr>
          <p:nvPr/>
        </p:nvSpPr>
        <p:spPr bwMode="auto">
          <a:xfrm>
            <a:off x="2970204" y="3121819"/>
            <a:ext cx="40016"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75" name="Line 652"/>
          <p:cNvSpPr>
            <a:spLocks noChangeShapeType="1"/>
          </p:cNvSpPr>
          <p:nvPr/>
        </p:nvSpPr>
        <p:spPr bwMode="auto">
          <a:xfrm flipH="1">
            <a:off x="2965202" y="3173413"/>
            <a:ext cx="45018" cy="1270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76" name="Line 653"/>
          <p:cNvSpPr>
            <a:spLocks noChangeShapeType="1"/>
          </p:cNvSpPr>
          <p:nvPr/>
        </p:nvSpPr>
        <p:spPr bwMode="auto">
          <a:xfrm>
            <a:off x="2920184" y="3236913"/>
            <a:ext cx="45018"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77" name="Line 654"/>
          <p:cNvSpPr>
            <a:spLocks noChangeShapeType="1"/>
          </p:cNvSpPr>
          <p:nvPr/>
        </p:nvSpPr>
        <p:spPr bwMode="auto">
          <a:xfrm flipH="1">
            <a:off x="2975206" y="3185319"/>
            <a:ext cx="40016" cy="1230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78" name="Line 655"/>
          <p:cNvSpPr>
            <a:spLocks noChangeShapeType="1"/>
          </p:cNvSpPr>
          <p:nvPr/>
        </p:nvSpPr>
        <p:spPr bwMode="auto">
          <a:xfrm flipH="1" flipV="1">
            <a:off x="2915182" y="3240882"/>
            <a:ext cx="50020"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79" name="Line 656"/>
          <p:cNvSpPr>
            <a:spLocks noChangeShapeType="1"/>
          </p:cNvSpPr>
          <p:nvPr/>
        </p:nvSpPr>
        <p:spPr bwMode="auto">
          <a:xfrm>
            <a:off x="2975206" y="3308351"/>
            <a:ext cx="40016"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80" name="Line 657"/>
          <p:cNvSpPr>
            <a:spLocks noChangeShapeType="1"/>
          </p:cNvSpPr>
          <p:nvPr/>
        </p:nvSpPr>
        <p:spPr bwMode="auto">
          <a:xfrm flipH="1">
            <a:off x="2915182" y="3308351"/>
            <a:ext cx="45018" cy="134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81" name="Line 658"/>
          <p:cNvSpPr>
            <a:spLocks noChangeShapeType="1"/>
          </p:cNvSpPr>
          <p:nvPr/>
        </p:nvSpPr>
        <p:spPr bwMode="auto">
          <a:xfrm flipH="1">
            <a:off x="2920184" y="3316288"/>
            <a:ext cx="50020" cy="1270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82" name="Line 659"/>
          <p:cNvSpPr>
            <a:spLocks noChangeShapeType="1"/>
          </p:cNvSpPr>
          <p:nvPr/>
        </p:nvSpPr>
        <p:spPr bwMode="auto">
          <a:xfrm>
            <a:off x="2970204" y="3316288"/>
            <a:ext cx="40016"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83" name="Line 660"/>
          <p:cNvSpPr>
            <a:spLocks noChangeShapeType="1"/>
          </p:cNvSpPr>
          <p:nvPr/>
        </p:nvSpPr>
        <p:spPr bwMode="auto">
          <a:xfrm>
            <a:off x="2920184" y="3443288"/>
            <a:ext cx="45018"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84" name="Line 661"/>
          <p:cNvSpPr>
            <a:spLocks noChangeShapeType="1"/>
          </p:cNvSpPr>
          <p:nvPr/>
        </p:nvSpPr>
        <p:spPr bwMode="auto">
          <a:xfrm flipH="1">
            <a:off x="2965202" y="3375819"/>
            <a:ext cx="50020" cy="134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85" name="Line 662"/>
          <p:cNvSpPr>
            <a:spLocks noChangeShapeType="1"/>
          </p:cNvSpPr>
          <p:nvPr/>
        </p:nvSpPr>
        <p:spPr bwMode="auto">
          <a:xfrm flipV="1">
            <a:off x="2970204" y="3391694"/>
            <a:ext cx="50020" cy="130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86" name="Line 663"/>
          <p:cNvSpPr>
            <a:spLocks noChangeShapeType="1"/>
          </p:cNvSpPr>
          <p:nvPr/>
        </p:nvSpPr>
        <p:spPr bwMode="auto">
          <a:xfrm>
            <a:off x="2915182" y="3447257"/>
            <a:ext cx="45018"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87" name="Line 664"/>
          <p:cNvSpPr>
            <a:spLocks noChangeShapeType="1"/>
          </p:cNvSpPr>
          <p:nvPr/>
        </p:nvSpPr>
        <p:spPr bwMode="auto">
          <a:xfrm>
            <a:off x="2970204" y="3522663"/>
            <a:ext cx="45018" cy="793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88" name="Line 665"/>
          <p:cNvSpPr>
            <a:spLocks noChangeShapeType="1"/>
          </p:cNvSpPr>
          <p:nvPr/>
        </p:nvSpPr>
        <p:spPr bwMode="auto">
          <a:xfrm flipH="1">
            <a:off x="2915182" y="3522663"/>
            <a:ext cx="45018" cy="1150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89" name="Line 666"/>
          <p:cNvSpPr>
            <a:spLocks noChangeShapeType="1"/>
          </p:cNvSpPr>
          <p:nvPr/>
        </p:nvSpPr>
        <p:spPr bwMode="auto">
          <a:xfrm flipH="1">
            <a:off x="2915182" y="3530601"/>
            <a:ext cx="50020" cy="130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90" name="Line 667"/>
          <p:cNvSpPr>
            <a:spLocks noChangeShapeType="1"/>
          </p:cNvSpPr>
          <p:nvPr/>
        </p:nvSpPr>
        <p:spPr bwMode="auto">
          <a:xfrm>
            <a:off x="2965202" y="3530601"/>
            <a:ext cx="45018" cy="793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91" name="Line 668"/>
          <p:cNvSpPr>
            <a:spLocks noChangeShapeType="1"/>
          </p:cNvSpPr>
          <p:nvPr/>
        </p:nvSpPr>
        <p:spPr bwMode="auto">
          <a:xfrm flipH="1">
            <a:off x="2650078" y="3197226"/>
            <a:ext cx="35014" cy="103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92" name="Line 669"/>
          <p:cNvSpPr>
            <a:spLocks noChangeShapeType="1"/>
          </p:cNvSpPr>
          <p:nvPr/>
        </p:nvSpPr>
        <p:spPr bwMode="auto">
          <a:xfrm flipH="1">
            <a:off x="2590055" y="3304382"/>
            <a:ext cx="55022" cy="150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93" name="Line 670"/>
          <p:cNvSpPr>
            <a:spLocks noChangeShapeType="1"/>
          </p:cNvSpPr>
          <p:nvPr/>
        </p:nvSpPr>
        <p:spPr bwMode="auto">
          <a:xfrm>
            <a:off x="2600059" y="3276601"/>
            <a:ext cx="90035" cy="111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94" name="Line 671"/>
          <p:cNvSpPr>
            <a:spLocks noChangeShapeType="1"/>
          </p:cNvSpPr>
          <p:nvPr/>
        </p:nvSpPr>
        <p:spPr bwMode="auto">
          <a:xfrm flipH="1">
            <a:off x="2655080" y="3201194"/>
            <a:ext cx="35014"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95" name="Line 672"/>
          <p:cNvSpPr>
            <a:spLocks noChangeShapeType="1"/>
          </p:cNvSpPr>
          <p:nvPr/>
        </p:nvSpPr>
        <p:spPr bwMode="auto">
          <a:xfrm flipH="1">
            <a:off x="2595057" y="3308351"/>
            <a:ext cx="55022" cy="142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96" name="Line 673"/>
          <p:cNvSpPr>
            <a:spLocks noChangeShapeType="1"/>
          </p:cNvSpPr>
          <p:nvPr/>
        </p:nvSpPr>
        <p:spPr bwMode="auto">
          <a:xfrm flipH="1" flipV="1">
            <a:off x="2590055" y="3264694"/>
            <a:ext cx="95037" cy="1270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97" name="Line 674"/>
          <p:cNvSpPr>
            <a:spLocks noChangeShapeType="1"/>
          </p:cNvSpPr>
          <p:nvPr/>
        </p:nvSpPr>
        <p:spPr bwMode="auto">
          <a:xfrm flipH="1">
            <a:off x="2650078" y="3399632"/>
            <a:ext cx="40016" cy="103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98" name="Line 675"/>
          <p:cNvSpPr>
            <a:spLocks noChangeShapeType="1"/>
          </p:cNvSpPr>
          <p:nvPr/>
        </p:nvSpPr>
        <p:spPr bwMode="auto">
          <a:xfrm flipH="1">
            <a:off x="2590055" y="3510757"/>
            <a:ext cx="60023" cy="150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99" name="Line 676"/>
          <p:cNvSpPr>
            <a:spLocks noChangeShapeType="1"/>
          </p:cNvSpPr>
          <p:nvPr/>
        </p:nvSpPr>
        <p:spPr bwMode="auto">
          <a:xfrm>
            <a:off x="2605061" y="3482976"/>
            <a:ext cx="85033"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00" name="Line 677"/>
          <p:cNvSpPr>
            <a:spLocks noChangeShapeType="1"/>
          </p:cNvSpPr>
          <p:nvPr/>
        </p:nvSpPr>
        <p:spPr bwMode="auto">
          <a:xfrm flipH="1">
            <a:off x="2655080" y="3407569"/>
            <a:ext cx="35014"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01" name="Line 678"/>
          <p:cNvSpPr>
            <a:spLocks noChangeShapeType="1"/>
          </p:cNvSpPr>
          <p:nvPr/>
        </p:nvSpPr>
        <p:spPr bwMode="auto">
          <a:xfrm flipH="1">
            <a:off x="2595057" y="3514726"/>
            <a:ext cx="55022" cy="142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02" name="Line 679"/>
          <p:cNvSpPr>
            <a:spLocks noChangeShapeType="1"/>
          </p:cNvSpPr>
          <p:nvPr/>
        </p:nvSpPr>
        <p:spPr bwMode="auto">
          <a:xfrm>
            <a:off x="2595057" y="3479007"/>
            <a:ext cx="90035" cy="119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03" name="Line 680"/>
          <p:cNvSpPr>
            <a:spLocks noChangeShapeType="1"/>
          </p:cNvSpPr>
          <p:nvPr/>
        </p:nvSpPr>
        <p:spPr bwMode="auto">
          <a:xfrm>
            <a:off x="2915182" y="3101976"/>
            <a:ext cx="40016"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04" name="Line 681"/>
          <p:cNvSpPr>
            <a:spLocks noChangeShapeType="1"/>
          </p:cNvSpPr>
          <p:nvPr/>
        </p:nvSpPr>
        <p:spPr bwMode="auto">
          <a:xfrm>
            <a:off x="2965202" y="3133726"/>
            <a:ext cx="30012"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05" name="Line 682"/>
          <p:cNvSpPr>
            <a:spLocks noChangeShapeType="1"/>
          </p:cNvSpPr>
          <p:nvPr/>
        </p:nvSpPr>
        <p:spPr bwMode="auto">
          <a:xfrm>
            <a:off x="2720106" y="2974976"/>
            <a:ext cx="90035"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06" name="Line 683"/>
          <p:cNvSpPr>
            <a:spLocks noChangeShapeType="1"/>
          </p:cNvSpPr>
          <p:nvPr/>
        </p:nvSpPr>
        <p:spPr bwMode="auto">
          <a:xfrm>
            <a:off x="2915182" y="3109913"/>
            <a:ext cx="35014"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07" name="Line 684"/>
          <p:cNvSpPr>
            <a:spLocks noChangeShapeType="1"/>
          </p:cNvSpPr>
          <p:nvPr/>
        </p:nvSpPr>
        <p:spPr bwMode="auto">
          <a:xfrm>
            <a:off x="2965202" y="3137694"/>
            <a:ext cx="45018" cy="31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08" name="Line 685"/>
          <p:cNvSpPr>
            <a:spLocks noChangeShapeType="1"/>
          </p:cNvSpPr>
          <p:nvPr/>
        </p:nvSpPr>
        <p:spPr bwMode="auto">
          <a:xfrm flipH="1" flipV="1">
            <a:off x="2865163" y="3074194"/>
            <a:ext cx="20008"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09" name="Line 686"/>
          <p:cNvSpPr>
            <a:spLocks noChangeShapeType="1"/>
          </p:cNvSpPr>
          <p:nvPr/>
        </p:nvSpPr>
        <p:spPr bwMode="auto">
          <a:xfrm flipH="1" flipV="1">
            <a:off x="2835151" y="3054351"/>
            <a:ext cx="25010"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10" name="Line 687"/>
          <p:cNvSpPr>
            <a:spLocks noChangeShapeType="1"/>
          </p:cNvSpPr>
          <p:nvPr/>
        </p:nvSpPr>
        <p:spPr bwMode="auto">
          <a:xfrm>
            <a:off x="2725108" y="3173413"/>
            <a:ext cx="140055"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11" name="Line 688"/>
          <p:cNvSpPr>
            <a:spLocks noChangeShapeType="1"/>
          </p:cNvSpPr>
          <p:nvPr/>
        </p:nvSpPr>
        <p:spPr bwMode="auto">
          <a:xfrm>
            <a:off x="2875166" y="3276601"/>
            <a:ext cx="10004"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12" name="Line 689"/>
          <p:cNvSpPr>
            <a:spLocks noChangeShapeType="1"/>
          </p:cNvSpPr>
          <p:nvPr/>
        </p:nvSpPr>
        <p:spPr bwMode="auto">
          <a:xfrm>
            <a:off x="2915182" y="3304382"/>
            <a:ext cx="40016"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13" name="Line 690"/>
          <p:cNvSpPr>
            <a:spLocks noChangeShapeType="1"/>
          </p:cNvSpPr>
          <p:nvPr/>
        </p:nvSpPr>
        <p:spPr bwMode="auto">
          <a:xfrm>
            <a:off x="2965202" y="3336132"/>
            <a:ext cx="40016"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14" name="Line 691"/>
          <p:cNvSpPr>
            <a:spLocks noChangeShapeType="1"/>
          </p:cNvSpPr>
          <p:nvPr/>
        </p:nvSpPr>
        <p:spPr bwMode="auto">
          <a:xfrm>
            <a:off x="2715104" y="3177382"/>
            <a:ext cx="145057"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15" name="Line 692"/>
          <p:cNvSpPr>
            <a:spLocks noChangeShapeType="1"/>
          </p:cNvSpPr>
          <p:nvPr/>
        </p:nvSpPr>
        <p:spPr bwMode="auto">
          <a:xfrm>
            <a:off x="2865163" y="3280569"/>
            <a:ext cx="20008"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16" name="Line 693"/>
          <p:cNvSpPr>
            <a:spLocks noChangeShapeType="1"/>
          </p:cNvSpPr>
          <p:nvPr/>
        </p:nvSpPr>
        <p:spPr bwMode="auto">
          <a:xfrm>
            <a:off x="2915182" y="3308351"/>
            <a:ext cx="35014"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17" name="Line 694"/>
          <p:cNvSpPr>
            <a:spLocks noChangeShapeType="1"/>
          </p:cNvSpPr>
          <p:nvPr/>
        </p:nvSpPr>
        <p:spPr bwMode="auto">
          <a:xfrm>
            <a:off x="2960200" y="3340101"/>
            <a:ext cx="45018"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18" name="Line 695"/>
          <p:cNvSpPr>
            <a:spLocks noChangeShapeType="1"/>
          </p:cNvSpPr>
          <p:nvPr/>
        </p:nvSpPr>
        <p:spPr bwMode="auto">
          <a:xfrm flipH="1">
            <a:off x="2920184" y="3173413"/>
            <a:ext cx="90035"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19" name="Line 696"/>
          <p:cNvSpPr>
            <a:spLocks noChangeShapeType="1"/>
          </p:cNvSpPr>
          <p:nvPr/>
        </p:nvSpPr>
        <p:spPr bwMode="auto">
          <a:xfrm flipH="1">
            <a:off x="2930188" y="3169444"/>
            <a:ext cx="80031"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20" name="Line 697"/>
          <p:cNvSpPr>
            <a:spLocks noChangeShapeType="1"/>
          </p:cNvSpPr>
          <p:nvPr/>
        </p:nvSpPr>
        <p:spPr bwMode="auto">
          <a:xfrm>
            <a:off x="2720106" y="3379788"/>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21" name="Line 698"/>
          <p:cNvSpPr>
            <a:spLocks noChangeShapeType="1"/>
          </p:cNvSpPr>
          <p:nvPr/>
        </p:nvSpPr>
        <p:spPr bwMode="auto">
          <a:xfrm>
            <a:off x="2870165" y="3482976"/>
            <a:ext cx="15006"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22" name="Line 699"/>
          <p:cNvSpPr>
            <a:spLocks noChangeShapeType="1"/>
          </p:cNvSpPr>
          <p:nvPr/>
        </p:nvSpPr>
        <p:spPr bwMode="auto">
          <a:xfrm>
            <a:off x="2915182" y="3510757"/>
            <a:ext cx="35014"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23" name="Line 700"/>
          <p:cNvSpPr>
            <a:spLocks noChangeShapeType="1"/>
          </p:cNvSpPr>
          <p:nvPr/>
        </p:nvSpPr>
        <p:spPr bwMode="auto">
          <a:xfrm>
            <a:off x="2960200" y="3542507"/>
            <a:ext cx="20008"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24" name="Line 701"/>
          <p:cNvSpPr>
            <a:spLocks noChangeShapeType="1"/>
          </p:cNvSpPr>
          <p:nvPr/>
        </p:nvSpPr>
        <p:spPr bwMode="auto">
          <a:xfrm>
            <a:off x="2995213" y="3566319"/>
            <a:ext cx="20008"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25" name="Line 702"/>
          <p:cNvSpPr>
            <a:spLocks noChangeShapeType="1"/>
          </p:cNvSpPr>
          <p:nvPr/>
        </p:nvSpPr>
        <p:spPr bwMode="auto">
          <a:xfrm>
            <a:off x="2715104" y="3383757"/>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26" name="Line 703"/>
          <p:cNvSpPr>
            <a:spLocks noChangeShapeType="1"/>
          </p:cNvSpPr>
          <p:nvPr/>
        </p:nvSpPr>
        <p:spPr bwMode="auto">
          <a:xfrm>
            <a:off x="2865163" y="3486944"/>
            <a:ext cx="20008"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27" name="Line 704"/>
          <p:cNvSpPr>
            <a:spLocks noChangeShapeType="1"/>
          </p:cNvSpPr>
          <p:nvPr/>
        </p:nvSpPr>
        <p:spPr bwMode="auto">
          <a:xfrm>
            <a:off x="2915182" y="3518694"/>
            <a:ext cx="35014"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28" name="Line 705"/>
          <p:cNvSpPr>
            <a:spLocks noChangeShapeType="1"/>
          </p:cNvSpPr>
          <p:nvPr/>
        </p:nvSpPr>
        <p:spPr bwMode="auto">
          <a:xfrm>
            <a:off x="2960200" y="3546476"/>
            <a:ext cx="25010"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29" name="Line 706"/>
          <p:cNvSpPr>
            <a:spLocks noChangeShapeType="1"/>
          </p:cNvSpPr>
          <p:nvPr/>
        </p:nvSpPr>
        <p:spPr bwMode="auto">
          <a:xfrm>
            <a:off x="3005217" y="3574257"/>
            <a:ext cx="10004"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30" name="Line 707"/>
          <p:cNvSpPr>
            <a:spLocks noChangeShapeType="1"/>
          </p:cNvSpPr>
          <p:nvPr/>
        </p:nvSpPr>
        <p:spPr bwMode="auto">
          <a:xfrm flipH="1">
            <a:off x="2925186" y="3375819"/>
            <a:ext cx="85033"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31" name="Line 708"/>
          <p:cNvSpPr>
            <a:spLocks noChangeShapeType="1"/>
          </p:cNvSpPr>
          <p:nvPr/>
        </p:nvSpPr>
        <p:spPr bwMode="auto">
          <a:xfrm flipH="1">
            <a:off x="2920184" y="3383757"/>
            <a:ext cx="90035"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32" name="Line 709"/>
          <p:cNvSpPr>
            <a:spLocks noChangeShapeType="1"/>
          </p:cNvSpPr>
          <p:nvPr/>
        </p:nvSpPr>
        <p:spPr bwMode="auto">
          <a:xfrm>
            <a:off x="3015221" y="3185319"/>
            <a:ext cx="0" cy="178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33" name="Line 710"/>
          <p:cNvSpPr>
            <a:spLocks noChangeShapeType="1"/>
          </p:cNvSpPr>
          <p:nvPr/>
        </p:nvSpPr>
        <p:spPr bwMode="auto">
          <a:xfrm>
            <a:off x="3015221" y="3391694"/>
            <a:ext cx="0" cy="210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34" name="Line 711"/>
          <p:cNvSpPr>
            <a:spLocks noChangeShapeType="1"/>
          </p:cNvSpPr>
          <p:nvPr/>
        </p:nvSpPr>
        <p:spPr bwMode="auto">
          <a:xfrm>
            <a:off x="2720106" y="3177382"/>
            <a:ext cx="0" cy="162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35" name="Line 712"/>
          <p:cNvSpPr>
            <a:spLocks noChangeShapeType="1"/>
          </p:cNvSpPr>
          <p:nvPr/>
        </p:nvSpPr>
        <p:spPr bwMode="auto">
          <a:xfrm>
            <a:off x="2720106" y="3058319"/>
            <a:ext cx="0"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36" name="Line 713"/>
          <p:cNvSpPr>
            <a:spLocks noChangeShapeType="1"/>
          </p:cNvSpPr>
          <p:nvPr/>
        </p:nvSpPr>
        <p:spPr bwMode="auto">
          <a:xfrm>
            <a:off x="2720106" y="3153569"/>
            <a:ext cx="0"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37" name="Line 714"/>
          <p:cNvSpPr>
            <a:spLocks noChangeShapeType="1"/>
          </p:cNvSpPr>
          <p:nvPr/>
        </p:nvSpPr>
        <p:spPr bwMode="auto">
          <a:xfrm>
            <a:off x="2690094" y="3058319"/>
            <a:ext cx="0"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38" name="Line 715"/>
          <p:cNvSpPr>
            <a:spLocks noChangeShapeType="1"/>
          </p:cNvSpPr>
          <p:nvPr/>
        </p:nvSpPr>
        <p:spPr bwMode="auto">
          <a:xfrm>
            <a:off x="2690094" y="3133726"/>
            <a:ext cx="0"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39" name="Line 716"/>
          <p:cNvSpPr>
            <a:spLocks noChangeShapeType="1"/>
          </p:cNvSpPr>
          <p:nvPr/>
        </p:nvSpPr>
        <p:spPr bwMode="auto">
          <a:xfrm>
            <a:off x="2690094" y="3193257"/>
            <a:ext cx="0" cy="130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40" name="Line 717"/>
          <p:cNvSpPr>
            <a:spLocks noChangeShapeType="1"/>
          </p:cNvSpPr>
          <p:nvPr/>
        </p:nvSpPr>
        <p:spPr bwMode="auto">
          <a:xfrm>
            <a:off x="2915182" y="3074194"/>
            <a:ext cx="0" cy="150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41" name="Line 718"/>
          <p:cNvSpPr>
            <a:spLocks noChangeShapeType="1"/>
          </p:cNvSpPr>
          <p:nvPr/>
        </p:nvSpPr>
        <p:spPr bwMode="auto">
          <a:xfrm>
            <a:off x="2915182" y="3240882"/>
            <a:ext cx="0" cy="202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42" name="Line 719"/>
          <p:cNvSpPr>
            <a:spLocks noChangeShapeType="1"/>
          </p:cNvSpPr>
          <p:nvPr/>
        </p:nvSpPr>
        <p:spPr bwMode="auto">
          <a:xfrm>
            <a:off x="2915182" y="3447257"/>
            <a:ext cx="0"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43" name="Line 720"/>
          <p:cNvSpPr>
            <a:spLocks noChangeShapeType="1"/>
          </p:cNvSpPr>
          <p:nvPr/>
        </p:nvSpPr>
        <p:spPr bwMode="auto">
          <a:xfrm>
            <a:off x="2885170" y="3078163"/>
            <a:ext cx="0"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44" name="Line 721"/>
          <p:cNvSpPr>
            <a:spLocks noChangeShapeType="1"/>
          </p:cNvSpPr>
          <p:nvPr/>
        </p:nvSpPr>
        <p:spPr bwMode="auto">
          <a:xfrm>
            <a:off x="2885170" y="3264694"/>
            <a:ext cx="0" cy="186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45" name="Line 722"/>
          <p:cNvSpPr>
            <a:spLocks noChangeShapeType="1"/>
          </p:cNvSpPr>
          <p:nvPr/>
        </p:nvSpPr>
        <p:spPr bwMode="auto">
          <a:xfrm>
            <a:off x="2590055" y="3078163"/>
            <a:ext cx="0"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46" name="Line 723"/>
          <p:cNvSpPr>
            <a:spLocks noChangeShapeType="1"/>
          </p:cNvSpPr>
          <p:nvPr/>
        </p:nvSpPr>
        <p:spPr bwMode="auto">
          <a:xfrm>
            <a:off x="2590055" y="3264694"/>
            <a:ext cx="0"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47" name="Line 724"/>
          <p:cNvSpPr>
            <a:spLocks noChangeShapeType="1"/>
          </p:cNvSpPr>
          <p:nvPr/>
        </p:nvSpPr>
        <p:spPr bwMode="auto">
          <a:xfrm>
            <a:off x="2565045" y="3078163"/>
            <a:ext cx="0" cy="599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48" name="Line 725"/>
          <p:cNvSpPr>
            <a:spLocks noChangeShapeType="1"/>
          </p:cNvSpPr>
          <p:nvPr/>
        </p:nvSpPr>
        <p:spPr bwMode="auto">
          <a:xfrm>
            <a:off x="2590055" y="3475038"/>
            <a:ext cx="0" cy="186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49" name="Line 726"/>
          <p:cNvSpPr>
            <a:spLocks noChangeShapeType="1"/>
          </p:cNvSpPr>
          <p:nvPr/>
        </p:nvSpPr>
        <p:spPr bwMode="auto">
          <a:xfrm>
            <a:off x="2690094" y="3336132"/>
            <a:ext cx="0"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50" name="Line 727"/>
          <p:cNvSpPr>
            <a:spLocks noChangeShapeType="1"/>
          </p:cNvSpPr>
          <p:nvPr/>
        </p:nvSpPr>
        <p:spPr bwMode="auto">
          <a:xfrm>
            <a:off x="2720106" y="3352007"/>
            <a:ext cx="0"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51" name="Line 728"/>
          <p:cNvSpPr>
            <a:spLocks noChangeShapeType="1"/>
          </p:cNvSpPr>
          <p:nvPr/>
        </p:nvSpPr>
        <p:spPr bwMode="auto">
          <a:xfrm>
            <a:off x="2720106" y="3379788"/>
            <a:ext cx="0" cy="166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52" name="Line 729"/>
          <p:cNvSpPr>
            <a:spLocks noChangeShapeType="1"/>
          </p:cNvSpPr>
          <p:nvPr/>
        </p:nvSpPr>
        <p:spPr bwMode="auto">
          <a:xfrm>
            <a:off x="2690094" y="3395663"/>
            <a:ext cx="0" cy="130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53" name="Line 730"/>
          <p:cNvSpPr>
            <a:spLocks noChangeShapeType="1"/>
          </p:cNvSpPr>
          <p:nvPr/>
        </p:nvSpPr>
        <p:spPr bwMode="auto">
          <a:xfrm>
            <a:off x="2690094" y="3542507"/>
            <a:ext cx="0"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54" name="Line 731"/>
          <p:cNvSpPr>
            <a:spLocks noChangeShapeType="1"/>
          </p:cNvSpPr>
          <p:nvPr/>
        </p:nvSpPr>
        <p:spPr bwMode="auto">
          <a:xfrm>
            <a:off x="2720106" y="3558382"/>
            <a:ext cx="0"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55" name="Line 732"/>
          <p:cNvSpPr>
            <a:spLocks noChangeShapeType="1"/>
          </p:cNvSpPr>
          <p:nvPr/>
        </p:nvSpPr>
        <p:spPr bwMode="auto">
          <a:xfrm>
            <a:off x="2885170" y="3475038"/>
            <a:ext cx="0" cy="182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56" name="Line 733"/>
          <p:cNvSpPr>
            <a:spLocks noChangeShapeType="1"/>
          </p:cNvSpPr>
          <p:nvPr/>
        </p:nvSpPr>
        <p:spPr bwMode="auto">
          <a:xfrm>
            <a:off x="2590055" y="3673476"/>
            <a:ext cx="2951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57" name="Line 734"/>
          <p:cNvSpPr>
            <a:spLocks noChangeShapeType="1"/>
          </p:cNvSpPr>
          <p:nvPr/>
        </p:nvSpPr>
        <p:spPr bwMode="auto">
          <a:xfrm>
            <a:off x="2595057" y="3689351"/>
            <a:ext cx="2851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58" name="Line 735"/>
          <p:cNvSpPr>
            <a:spLocks noChangeShapeType="1"/>
          </p:cNvSpPr>
          <p:nvPr/>
        </p:nvSpPr>
        <p:spPr bwMode="auto">
          <a:xfrm flipH="1">
            <a:off x="2730110" y="3689351"/>
            <a:ext cx="145057"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59" name="Line 736"/>
          <p:cNvSpPr>
            <a:spLocks noChangeShapeType="1"/>
          </p:cNvSpPr>
          <p:nvPr/>
        </p:nvSpPr>
        <p:spPr bwMode="auto">
          <a:xfrm>
            <a:off x="2595057" y="3689351"/>
            <a:ext cx="135053"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60" name="Line 737"/>
          <p:cNvSpPr>
            <a:spLocks noChangeShapeType="1"/>
          </p:cNvSpPr>
          <p:nvPr/>
        </p:nvSpPr>
        <p:spPr bwMode="auto">
          <a:xfrm flipH="1" flipV="1">
            <a:off x="2590055" y="3697288"/>
            <a:ext cx="135053"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61" name="Line 738"/>
          <p:cNvSpPr>
            <a:spLocks noChangeShapeType="1"/>
          </p:cNvSpPr>
          <p:nvPr/>
        </p:nvSpPr>
        <p:spPr bwMode="auto">
          <a:xfrm flipV="1">
            <a:off x="2745116" y="3693319"/>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62" name="Line 739"/>
          <p:cNvSpPr>
            <a:spLocks noChangeShapeType="1"/>
          </p:cNvSpPr>
          <p:nvPr/>
        </p:nvSpPr>
        <p:spPr bwMode="auto">
          <a:xfrm flipH="1">
            <a:off x="2590055" y="3788569"/>
            <a:ext cx="135053"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63" name="Line 740"/>
          <p:cNvSpPr>
            <a:spLocks noChangeShapeType="1"/>
          </p:cNvSpPr>
          <p:nvPr/>
        </p:nvSpPr>
        <p:spPr bwMode="auto">
          <a:xfrm>
            <a:off x="2745116" y="3788569"/>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64" name="Line 741"/>
          <p:cNvSpPr>
            <a:spLocks noChangeShapeType="1"/>
          </p:cNvSpPr>
          <p:nvPr/>
        </p:nvSpPr>
        <p:spPr bwMode="auto">
          <a:xfrm>
            <a:off x="2740114" y="3792538"/>
            <a:ext cx="140055"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65" name="Line 742"/>
          <p:cNvSpPr>
            <a:spLocks noChangeShapeType="1"/>
          </p:cNvSpPr>
          <p:nvPr/>
        </p:nvSpPr>
        <p:spPr bwMode="auto">
          <a:xfrm flipH="1">
            <a:off x="2590055" y="3792538"/>
            <a:ext cx="150059"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66" name="Line 743"/>
          <p:cNvSpPr>
            <a:spLocks noChangeShapeType="1"/>
          </p:cNvSpPr>
          <p:nvPr/>
        </p:nvSpPr>
        <p:spPr bwMode="auto">
          <a:xfrm flipH="1">
            <a:off x="1589664" y="3677444"/>
            <a:ext cx="970379"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67" name="Line 744"/>
          <p:cNvSpPr>
            <a:spLocks noChangeShapeType="1"/>
          </p:cNvSpPr>
          <p:nvPr/>
        </p:nvSpPr>
        <p:spPr bwMode="auto">
          <a:xfrm flipH="1">
            <a:off x="1654689" y="3693319"/>
            <a:ext cx="905354" cy="178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68" name="Line 745"/>
          <p:cNvSpPr>
            <a:spLocks noChangeShapeType="1"/>
          </p:cNvSpPr>
          <p:nvPr/>
        </p:nvSpPr>
        <p:spPr bwMode="auto">
          <a:xfrm flipH="1" flipV="1">
            <a:off x="1654689" y="3871913"/>
            <a:ext cx="855334"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69" name="Line 746"/>
          <p:cNvSpPr>
            <a:spLocks noChangeShapeType="1"/>
          </p:cNvSpPr>
          <p:nvPr/>
        </p:nvSpPr>
        <p:spPr bwMode="auto">
          <a:xfrm flipH="1" flipV="1">
            <a:off x="1589664" y="3883819"/>
            <a:ext cx="915358"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70" name="Line 747"/>
          <p:cNvSpPr>
            <a:spLocks noChangeShapeType="1"/>
          </p:cNvSpPr>
          <p:nvPr/>
        </p:nvSpPr>
        <p:spPr bwMode="auto">
          <a:xfrm flipH="1">
            <a:off x="1589664" y="3625851"/>
            <a:ext cx="970379" cy="2420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71" name="Line 748"/>
          <p:cNvSpPr>
            <a:spLocks noChangeShapeType="1"/>
          </p:cNvSpPr>
          <p:nvPr/>
        </p:nvSpPr>
        <p:spPr bwMode="auto">
          <a:xfrm flipH="1">
            <a:off x="1894783" y="3637757"/>
            <a:ext cx="665260"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72" name="Line 749"/>
          <p:cNvSpPr>
            <a:spLocks noChangeShapeType="1"/>
          </p:cNvSpPr>
          <p:nvPr/>
        </p:nvSpPr>
        <p:spPr bwMode="auto">
          <a:xfrm flipH="1">
            <a:off x="2480012" y="3836194"/>
            <a:ext cx="80031"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73" name="Line 750"/>
          <p:cNvSpPr>
            <a:spLocks noChangeShapeType="1"/>
          </p:cNvSpPr>
          <p:nvPr/>
        </p:nvSpPr>
        <p:spPr bwMode="auto">
          <a:xfrm flipH="1">
            <a:off x="2294940" y="3840163"/>
            <a:ext cx="175068"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74" name="Line 751"/>
          <p:cNvSpPr>
            <a:spLocks noChangeShapeType="1"/>
          </p:cNvSpPr>
          <p:nvPr/>
        </p:nvSpPr>
        <p:spPr bwMode="auto">
          <a:xfrm flipH="1">
            <a:off x="2194901" y="3848101"/>
            <a:ext cx="8503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75" name="Line 752"/>
          <p:cNvSpPr>
            <a:spLocks noChangeShapeType="1"/>
          </p:cNvSpPr>
          <p:nvPr/>
        </p:nvSpPr>
        <p:spPr bwMode="auto">
          <a:xfrm flipH="1">
            <a:off x="2034838" y="3852069"/>
            <a:ext cx="145057"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76" name="Line 753"/>
          <p:cNvSpPr>
            <a:spLocks noChangeShapeType="1"/>
          </p:cNvSpPr>
          <p:nvPr/>
        </p:nvSpPr>
        <p:spPr bwMode="auto">
          <a:xfrm flipH="1">
            <a:off x="1664693" y="3856038"/>
            <a:ext cx="350137"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77" name="Line 754"/>
          <p:cNvSpPr>
            <a:spLocks noChangeShapeType="1"/>
          </p:cNvSpPr>
          <p:nvPr/>
        </p:nvSpPr>
        <p:spPr bwMode="auto">
          <a:xfrm flipH="1">
            <a:off x="1784740" y="3871913"/>
            <a:ext cx="215084"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78" name="Line 755"/>
          <p:cNvSpPr>
            <a:spLocks noChangeShapeType="1"/>
          </p:cNvSpPr>
          <p:nvPr/>
        </p:nvSpPr>
        <p:spPr bwMode="auto">
          <a:xfrm flipH="1">
            <a:off x="2490016" y="3852069"/>
            <a:ext cx="7502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79" name="Line 756"/>
          <p:cNvSpPr>
            <a:spLocks noChangeShapeType="1"/>
          </p:cNvSpPr>
          <p:nvPr/>
        </p:nvSpPr>
        <p:spPr bwMode="auto">
          <a:xfrm flipH="1">
            <a:off x="2284936" y="3852069"/>
            <a:ext cx="195076"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80" name="Line 757"/>
          <p:cNvSpPr>
            <a:spLocks noChangeShapeType="1"/>
          </p:cNvSpPr>
          <p:nvPr/>
        </p:nvSpPr>
        <p:spPr bwMode="auto">
          <a:xfrm flipH="1">
            <a:off x="2209906" y="3860007"/>
            <a:ext cx="60023"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81" name="Line 758"/>
          <p:cNvSpPr>
            <a:spLocks noChangeShapeType="1"/>
          </p:cNvSpPr>
          <p:nvPr/>
        </p:nvSpPr>
        <p:spPr bwMode="auto">
          <a:xfrm flipH="1">
            <a:off x="2019832" y="3863976"/>
            <a:ext cx="175068"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82" name="Line 759"/>
          <p:cNvSpPr>
            <a:spLocks noChangeShapeType="1"/>
          </p:cNvSpPr>
          <p:nvPr/>
        </p:nvSpPr>
        <p:spPr bwMode="auto">
          <a:xfrm>
            <a:off x="2384975" y="3725069"/>
            <a:ext cx="150059" cy="174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83" name="Line 760"/>
          <p:cNvSpPr>
            <a:spLocks noChangeShapeType="1"/>
          </p:cNvSpPr>
          <p:nvPr/>
        </p:nvSpPr>
        <p:spPr bwMode="auto">
          <a:xfrm>
            <a:off x="2379973" y="3736976"/>
            <a:ext cx="150059" cy="166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84" name="Line 761"/>
          <p:cNvSpPr>
            <a:spLocks noChangeShapeType="1"/>
          </p:cNvSpPr>
          <p:nvPr/>
        </p:nvSpPr>
        <p:spPr bwMode="auto">
          <a:xfrm flipH="1">
            <a:off x="2249922" y="3729038"/>
            <a:ext cx="125049" cy="162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85" name="Line 762"/>
          <p:cNvSpPr>
            <a:spLocks noChangeShapeType="1"/>
          </p:cNvSpPr>
          <p:nvPr/>
        </p:nvSpPr>
        <p:spPr bwMode="auto">
          <a:xfrm flipH="1">
            <a:off x="2254924" y="3736976"/>
            <a:ext cx="125049" cy="162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86" name="Line 763"/>
          <p:cNvSpPr>
            <a:spLocks noChangeShapeType="1"/>
          </p:cNvSpPr>
          <p:nvPr/>
        </p:nvSpPr>
        <p:spPr bwMode="auto">
          <a:xfrm flipH="1" flipV="1">
            <a:off x="2114869" y="3780632"/>
            <a:ext cx="135053" cy="111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87" name="Line 764"/>
          <p:cNvSpPr>
            <a:spLocks noChangeShapeType="1"/>
          </p:cNvSpPr>
          <p:nvPr/>
        </p:nvSpPr>
        <p:spPr bwMode="auto">
          <a:xfrm flipH="1" flipV="1">
            <a:off x="2109867" y="3784601"/>
            <a:ext cx="130051" cy="1150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88" name="Line 765"/>
          <p:cNvSpPr>
            <a:spLocks noChangeShapeType="1"/>
          </p:cNvSpPr>
          <p:nvPr/>
        </p:nvSpPr>
        <p:spPr bwMode="auto">
          <a:xfrm flipH="1">
            <a:off x="1994822" y="3788569"/>
            <a:ext cx="115045"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89" name="Line 766"/>
          <p:cNvSpPr>
            <a:spLocks noChangeShapeType="1"/>
          </p:cNvSpPr>
          <p:nvPr/>
        </p:nvSpPr>
        <p:spPr bwMode="auto">
          <a:xfrm flipH="1">
            <a:off x="1984818" y="3780632"/>
            <a:ext cx="120047"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90" name="Line 767"/>
          <p:cNvSpPr>
            <a:spLocks noChangeShapeType="1"/>
          </p:cNvSpPr>
          <p:nvPr/>
        </p:nvSpPr>
        <p:spPr bwMode="auto">
          <a:xfrm flipH="1" flipV="1">
            <a:off x="2590055" y="3744913"/>
            <a:ext cx="85033"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91" name="Line 768"/>
          <p:cNvSpPr>
            <a:spLocks noChangeShapeType="1"/>
          </p:cNvSpPr>
          <p:nvPr/>
        </p:nvSpPr>
        <p:spPr bwMode="auto">
          <a:xfrm flipH="1" flipV="1">
            <a:off x="2535034" y="3697288"/>
            <a:ext cx="25010"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92" name="Line 769"/>
          <p:cNvSpPr>
            <a:spLocks noChangeShapeType="1"/>
          </p:cNvSpPr>
          <p:nvPr/>
        </p:nvSpPr>
        <p:spPr bwMode="auto">
          <a:xfrm flipH="1" flipV="1">
            <a:off x="2490016" y="3657601"/>
            <a:ext cx="35014"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93" name="Line 770"/>
          <p:cNvSpPr>
            <a:spLocks noChangeShapeType="1"/>
          </p:cNvSpPr>
          <p:nvPr/>
        </p:nvSpPr>
        <p:spPr bwMode="auto">
          <a:xfrm flipH="1" flipV="1">
            <a:off x="2590055" y="3756819"/>
            <a:ext cx="80031"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94" name="Line 771"/>
          <p:cNvSpPr>
            <a:spLocks noChangeShapeType="1"/>
          </p:cNvSpPr>
          <p:nvPr/>
        </p:nvSpPr>
        <p:spPr bwMode="auto">
          <a:xfrm flipH="1" flipV="1">
            <a:off x="2525030" y="3701257"/>
            <a:ext cx="35014"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95" name="Line 772"/>
          <p:cNvSpPr>
            <a:spLocks noChangeShapeType="1"/>
          </p:cNvSpPr>
          <p:nvPr/>
        </p:nvSpPr>
        <p:spPr bwMode="auto">
          <a:xfrm flipH="1" flipV="1">
            <a:off x="2485014" y="3657601"/>
            <a:ext cx="25010"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96" name="Line 773"/>
          <p:cNvSpPr>
            <a:spLocks noChangeShapeType="1"/>
          </p:cNvSpPr>
          <p:nvPr/>
        </p:nvSpPr>
        <p:spPr bwMode="auto">
          <a:xfrm flipH="1">
            <a:off x="2450000" y="3661569"/>
            <a:ext cx="30012"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97" name="Line 774"/>
          <p:cNvSpPr>
            <a:spLocks noChangeShapeType="1"/>
          </p:cNvSpPr>
          <p:nvPr/>
        </p:nvSpPr>
        <p:spPr bwMode="auto">
          <a:xfrm flipH="1">
            <a:off x="2404983" y="3717132"/>
            <a:ext cx="30012"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98" name="Line 775"/>
          <p:cNvSpPr>
            <a:spLocks noChangeShapeType="1"/>
          </p:cNvSpPr>
          <p:nvPr/>
        </p:nvSpPr>
        <p:spPr bwMode="auto">
          <a:xfrm flipH="1">
            <a:off x="2334955" y="3760788"/>
            <a:ext cx="70027"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99" name="Line 776"/>
          <p:cNvSpPr>
            <a:spLocks noChangeShapeType="1"/>
          </p:cNvSpPr>
          <p:nvPr/>
        </p:nvSpPr>
        <p:spPr bwMode="auto">
          <a:xfrm flipH="1">
            <a:off x="2324951" y="3756819"/>
            <a:ext cx="70027"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00" name="Line 777"/>
          <p:cNvSpPr>
            <a:spLocks noChangeShapeType="1"/>
          </p:cNvSpPr>
          <p:nvPr/>
        </p:nvSpPr>
        <p:spPr bwMode="auto">
          <a:xfrm flipH="1">
            <a:off x="2439996" y="3661569"/>
            <a:ext cx="25010"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01" name="Line 778"/>
          <p:cNvSpPr>
            <a:spLocks noChangeShapeType="1"/>
          </p:cNvSpPr>
          <p:nvPr/>
        </p:nvSpPr>
        <p:spPr bwMode="auto">
          <a:xfrm flipH="1">
            <a:off x="2399981" y="3721101"/>
            <a:ext cx="20008"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02" name="Line 779"/>
          <p:cNvSpPr>
            <a:spLocks noChangeShapeType="1"/>
          </p:cNvSpPr>
          <p:nvPr/>
        </p:nvSpPr>
        <p:spPr bwMode="auto">
          <a:xfrm flipH="1" flipV="1">
            <a:off x="2304944" y="3836194"/>
            <a:ext cx="15006"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03" name="Line 780"/>
          <p:cNvSpPr>
            <a:spLocks noChangeShapeType="1"/>
          </p:cNvSpPr>
          <p:nvPr/>
        </p:nvSpPr>
        <p:spPr bwMode="auto">
          <a:xfrm flipH="1" flipV="1">
            <a:off x="2219910" y="3756819"/>
            <a:ext cx="80031"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04" name="Line 781"/>
          <p:cNvSpPr>
            <a:spLocks noChangeShapeType="1"/>
          </p:cNvSpPr>
          <p:nvPr/>
        </p:nvSpPr>
        <p:spPr bwMode="auto">
          <a:xfrm flipH="1" flipV="1">
            <a:off x="2189899" y="3733007"/>
            <a:ext cx="15006"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05" name="Line 782"/>
          <p:cNvSpPr>
            <a:spLocks noChangeShapeType="1"/>
          </p:cNvSpPr>
          <p:nvPr/>
        </p:nvSpPr>
        <p:spPr bwMode="auto">
          <a:xfrm>
            <a:off x="2209906" y="3760788"/>
            <a:ext cx="85033"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06" name="Line 783"/>
          <p:cNvSpPr>
            <a:spLocks noChangeShapeType="1"/>
          </p:cNvSpPr>
          <p:nvPr/>
        </p:nvSpPr>
        <p:spPr bwMode="auto">
          <a:xfrm flipH="1" flipV="1">
            <a:off x="2299942" y="3840163"/>
            <a:ext cx="5002"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07" name="Line 784"/>
          <p:cNvSpPr>
            <a:spLocks noChangeShapeType="1"/>
          </p:cNvSpPr>
          <p:nvPr/>
        </p:nvSpPr>
        <p:spPr bwMode="auto">
          <a:xfrm flipH="1" flipV="1">
            <a:off x="2184897" y="3736976"/>
            <a:ext cx="10004"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08" name="Line 785"/>
          <p:cNvSpPr>
            <a:spLocks noChangeShapeType="1"/>
          </p:cNvSpPr>
          <p:nvPr/>
        </p:nvSpPr>
        <p:spPr bwMode="auto">
          <a:xfrm flipH="1">
            <a:off x="2174893" y="3740944"/>
            <a:ext cx="10004"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09" name="Line 786"/>
          <p:cNvSpPr>
            <a:spLocks noChangeShapeType="1"/>
          </p:cNvSpPr>
          <p:nvPr/>
        </p:nvSpPr>
        <p:spPr bwMode="auto">
          <a:xfrm flipH="1">
            <a:off x="2129875" y="3772694"/>
            <a:ext cx="20008"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10" name="Line 787"/>
          <p:cNvSpPr>
            <a:spLocks noChangeShapeType="1"/>
          </p:cNvSpPr>
          <p:nvPr/>
        </p:nvSpPr>
        <p:spPr bwMode="auto">
          <a:xfrm flipH="1">
            <a:off x="2059848" y="3796507"/>
            <a:ext cx="65025"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11" name="Line 788"/>
          <p:cNvSpPr>
            <a:spLocks noChangeShapeType="1"/>
          </p:cNvSpPr>
          <p:nvPr/>
        </p:nvSpPr>
        <p:spPr bwMode="auto">
          <a:xfrm flipH="1">
            <a:off x="2049844" y="3792538"/>
            <a:ext cx="70027"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12" name="Line 789"/>
          <p:cNvSpPr>
            <a:spLocks noChangeShapeType="1"/>
          </p:cNvSpPr>
          <p:nvPr/>
        </p:nvSpPr>
        <p:spPr bwMode="auto">
          <a:xfrm flipV="1">
            <a:off x="2124873" y="3776663"/>
            <a:ext cx="10004"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13" name="Line 790"/>
          <p:cNvSpPr>
            <a:spLocks noChangeShapeType="1"/>
          </p:cNvSpPr>
          <p:nvPr/>
        </p:nvSpPr>
        <p:spPr bwMode="auto">
          <a:xfrm flipV="1">
            <a:off x="2154885" y="3736976"/>
            <a:ext cx="20008"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14" name="Line 791"/>
          <p:cNvSpPr>
            <a:spLocks noChangeShapeType="1"/>
          </p:cNvSpPr>
          <p:nvPr/>
        </p:nvSpPr>
        <p:spPr bwMode="auto">
          <a:xfrm flipH="1" flipV="1">
            <a:off x="2349961" y="3856038"/>
            <a:ext cx="145057"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15" name="Line 792"/>
          <p:cNvSpPr>
            <a:spLocks noChangeShapeType="1"/>
          </p:cNvSpPr>
          <p:nvPr/>
        </p:nvSpPr>
        <p:spPr bwMode="auto">
          <a:xfrm flipH="1" flipV="1">
            <a:off x="2344959" y="3863976"/>
            <a:ext cx="120047"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16" name="Line 793"/>
          <p:cNvSpPr>
            <a:spLocks noChangeShapeType="1"/>
          </p:cNvSpPr>
          <p:nvPr/>
        </p:nvSpPr>
        <p:spPr bwMode="auto">
          <a:xfrm flipH="1">
            <a:off x="2269930" y="3856038"/>
            <a:ext cx="75029"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17" name="Line 794"/>
          <p:cNvSpPr>
            <a:spLocks noChangeShapeType="1"/>
          </p:cNvSpPr>
          <p:nvPr/>
        </p:nvSpPr>
        <p:spPr bwMode="auto">
          <a:xfrm flipH="1">
            <a:off x="2264928" y="3863976"/>
            <a:ext cx="80031"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18" name="Line 795"/>
          <p:cNvSpPr>
            <a:spLocks noChangeShapeType="1"/>
          </p:cNvSpPr>
          <p:nvPr/>
        </p:nvSpPr>
        <p:spPr bwMode="auto">
          <a:xfrm flipH="1">
            <a:off x="2239918" y="3879851"/>
            <a:ext cx="20008"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19" name="Line 796"/>
          <p:cNvSpPr>
            <a:spLocks noChangeShapeType="1"/>
          </p:cNvSpPr>
          <p:nvPr/>
        </p:nvSpPr>
        <p:spPr bwMode="auto">
          <a:xfrm flipH="1">
            <a:off x="2204904" y="3887788"/>
            <a:ext cx="25010"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20" name="Line 797"/>
          <p:cNvSpPr>
            <a:spLocks noChangeShapeType="1"/>
          </p:cNvSpPr>
          <p:nvPr/>
        </p:nvSpPr>
        <p:spPr bwMode="auto">
          <a:xfrm flipH="1">
            <a:off x="2219910" y="3891757"/>
            <a:ext cx="15006"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21" name="Line 798"/>
          <p:cNvSpPr>
            <a:spLocks noChangeShapeType="1"/>
          </p:cNvSpPr>
          <p:nvPr/>
        </p:nvSpPr>
        <p:spPr bwMode="auto">
          <a:xfrm flipH="1">
            <a:off x="2244920" y="3887788"/>
            <a:ext cx="500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22" name="Line 799"/>
          <p:cNvSpPr>
            <a:spLocks noChangeShapeType="1"/>
          </p:cNvSpPr>
          <p:nvPr/>
        </p:nvSpPr>
        <p:spPr bwMode="auto">
          <a:xfrm flipH="1" flipV="1">
            <a:off x="2014830" y="3871913"/>
            <a:ext cx="55022"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23" name="Line 800"/>
          <p:cNvSpPr>
            <a:spLocks noChangeShapeType="1"/>
          </p:cNvSpPr>
          <p:nvPr/>
        </p:nvSpPr>
        <p:spPr bwMode="auto">
          <a:xfrm flipH="1" flipV="1">
            <a:off x="2004826" y="3879851"/>
            <a:ext cx="30012"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24" name="Line 801"/>
          <p:cNvSpPr>
            <a:spLocks noChangeShapeType="1"/>
          </p:cNvSpPr>
          <p:nvPr/>
        </p:nvSpPr>
        <p:spPr bwMode="auto">
          <a:xfrm flipH="1" flipV="1">
            <a:off x="1979816" y="3871913"/>
            <a:ext cx="15006"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25" name="Line 802"/>
          <p:cNvSpPr>
            <a:spLocks noChangeShapeType="1"/>
          </p:cNvSpPr>
          <p:nvPr/>
        </p:nvSpPr>
        <p:spPr bwMode="auto">
          <a:xfrm flipH="1">
            <a:off x="2615065" y="3594101"/>
            <a:ext cx="70027"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26" name="Line 803"/>
          <p:cNvSpPr>
            <a:spLocks noChangeShapeType="1"/>
          </p:cNvSpPr>
          <p:nvPr/>
        </p:nvSpPr>
        <p:spPr bwMode="auto">
          <a:xfrm flipH="1">
            <a:off x="2590055" y="3613944"/>
            <a:ext cx="20008"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27" name="Line 804"/>
          <p:cNvSpPr>
            <a:spLocks noChangeShapeType="1"/>
          </p:cNvSpPr>
          <p:nvPr/>
        </p:nvSpPr>
        <p:spPr bwMode="auto">
          <a:xfrm flipH="1">
            <a:off x="2610063" y="3617913"/>
            <a:ext cx="45018"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28" name="Line 805"/>
          <p:cNvSpPr>
            <a:spLocks noChangeShapeType="1"/>
          </p:cNvSpPr>
          <p:nvPr/>
        </p:nvSpPr>
        <p:spPr bwMode="auto">
          <a:xfrm flipH="1">
            <a:off x="2590055" y="3629819"/>
            <a:ext cx="1000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82029" name="Group 806"/>
          <p:cNvGrpSpPr>
            <a:grpSpLocks/>
          </p:cNvGrpSpPr>
          <p:nvPr/>
        </p:nvGrpSpPr>
        <p:grpSpPr bwMode="auto">
          <a:xfrm>
            <a:off x="2495018" y="3879851"/>
            <a:ext cx="160063" cy="83344"/>
            <a:chOff x="6263" y="7550"/>
            <a:chExt cx="132" cy="100"/>
          </a:xfrm>
        </p:grpSpPr>
        <p:sp>
          <p:nvSpPr>
            <p:cNvPr id="182410" name="Freeform 807"/>
            <p:cNvSpPr>
              <a:spLocks/>
            </p:cNvSpPr>
            <p:nvPr/>
          </p:nvSpPr>
          <p:spPr bwMode="auto">
            <a:xfrm>
              <a:off x="6263" y="7550"/>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82411" name="Group 808"/>
            <p:cNvGrpSpPr>
              <a:grpSpLocks/>
            </p:cNvGrpSpPr>
            <p:nvPr/>
          </p:nvGrpSpPr>
          <p:grpSpPr bwMode="auto">
            <a:xfrm>
              <a:off x="6322" y="7559"/>
              <a:ext cx="14" cy="14"/>
              <a:chOff x="6744" y="6636"/>
              <a:chExt cx="141" cy="141"/>
            </a:xfrm>
          </p:grpSpPr>
          <p:sp>
            <p:nvSpPr>
              <p:cNvPr id="182421" name="Oval 80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22" name="Line 81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12" name="Group 811"/>
            <p:cNvGrpSpPr>
              <a:grpSpLocks/>
            </p:cNvGrpSpPr>
            <p:nvPr/>
          </p:nvGrpSpPr>
          <p:grpSpPr bwMode="auto">
            <a:xfrm>
              <a:off x="6275" y="7593"/>
              <a:ext cx="14" cy="14"/>
              <a:chOff x="6744" y="6636"/>
              <a:chExt cx="141" cy="141"/>
            </a:xfrm>
          </p:grpSpPr>
          <p:sp>
            <p:nvSpPr>
              <p:cNvPr id="182419" name="Oval 81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20" name="Line 81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13" name="Group 814"/>
            <p:cNvGrpSpPr>
              <a:grpSpLocks/>
            </p:cNvGrpSpPr>
            <p:nvPr/>
          </p:nvGrpSpPr>
          <p:grpSpPr bwMode="auto">
            <a:xfrm>
              <a:off x="6368" y="7593"/>
              <a:ext cx="14" cy="14"/>
              <a:chOff x="6744" y="6636"/>
              <a:chExt cx="141" cy="141"/>
            </a:xfrm>
          </p:grpSpPr>
          <p:sp>
            <p:nvSpPr>
              <p:cNvPr id="182417" name="Oval 81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18" name="Line 81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14" name="Group 817"/>
            <p:cNvGrpSpPr>
              <a:grpSpLocks/>
            </p:cNvGrpSpPr>
            <p:nvPr/>
          </p:nvGrpSpPr>
          <p:grpSpPr bwMode="auto">
            <a:xfrm>
              <a:off x="6320" y="7628"/>
              <a:ext cx="14" cy="14"/>
              <a:chOff x="6744" y="6636"/>
              <a:chExt cx="141" cy="141"/>
            </a:xfrm>
          </p:grpSpPr>
          <p:sp>
            <p:nvSpPr>
              <p:cNvPr id="182415" name="Oval 818"/>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16" name="Line 819"/>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82030" name="Group 820"/>
          <p:cNvGrpSpPr>
            <a:grpSpLocks/>
          </p:cNvGrpSpPr>
          <p:nvPr/>
        </p:nvGrpSpPr>
        <p:grpSpPr bwMode="auto">
          <a:xfrm>
            <a:off x="2815143" y="3879851"/>
            <a:ext cx="160063" cy="79375"/>
            <a:chOff x="6530" y="7547"/>
            <a:chExt cx="132" cy="100"/>
          </a:xfrm>
        </p:grpSpPr>
        <p:sp>
          <p:nvSpPr>
            <p:cNvPr id="182397" name="Freeform 821"/>
            <p:cNvSpPr>
              <a:spLocks/>
            </p:cNvSpPr>
            <p:nvPr/>
          </p:nvSpPr>
          <p:spPr bwMode="auto">
            <a:xfrm>
              <a:off x="6530" y="7547"/>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82398" name="Group 822"/>
            <p:cNvGrpSpPr>
              <a:grpSpLocks/>
            </p:cNvGrpSpPr>
            <p:nvPr/>
          </p:nvGrpSpPr>
          <p:grpSpPr bwMode="auto">
            <a:xfrm>
              <a:off x="6589" y="7556"/>
              <a:ext cx="14" cy="14"/>
              <a:chOff x="6744" y="6636"/>
              <a:chExt cx="141" cy="141"/>
            </a:xfrm>
          </p:grpSpPr>
          <p:sp>
            <p:nvSpPr>
              <p:cNvPr id="182408" name="Oval 82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09" name="Line 82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399" name="Group 825"/>
            <p:cNvGrpSpPr>
              <a:grpSpLocks/>
            </p:cNvGrpSpPr>
            <p:nvPr/>
          </p:nvGrpSpPr>
          <p:grpSpPr bwMode="auto">
            <a:xfrm>
              <a:off x="6542" y="7590"/>
              <a:ext cx="14" cy="14"/>
              <a:chOff x="6744" y="6636"/>
              <a:chExt cx="141" cy="141"/>
            </a:xfrm>
          </p:grpSpPr>
          <p:sp>
            <p:nvSpPr>
              <p:cNvPr id="182406" name="Oval 82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07" name="Line 82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00" name="Group 828"/>
            <p:cNvGrpSpPr>
              <a:grpSpLocks/>
            </p:cNvGrpSpPr>
            <p:nvPr/>
          </p:nvGrpSpPr>
          <p:grpSpPr bwMode="auto">
            <a:xfrm>
              <a:off x="6635" y="7590"/>
              <a:ext cx="14" cy="14"/>
              <a:chOff x="6744" y="6636"/>
              <a:chExt cx="141" cy="141"/>
            </a:xfrm>
          </p:grpSpPr>
          <p:sp>
            <p:nvSpPr>
              <p:cNvPr id="182404" name="Oval 82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05" name="Line 83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2401" name="Group 831"/>
            <p:cNvGrpSpPr>
              <a:grpSpLocks/>
            </p:cNvGrpSpPr>
            <p:nvPr/>
          </p:nvGrpSpPr>
          <p:grpSpPr bwMode="auto">
            <a:xfrm>
              <a:off x="6587" y="7625"/>
              <a:ext cx="14" cy="14"/>
              <a:chOff x="6744" y="6636"/>
              <a:chExt cx="141" cy="141"/>
            </a:xfrm>
          </p:grpSpPr>
          <p:sp>
            <p:nvSpPr>
              <p:cNvPr id="182402" name="Oval 83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403" name="Line 83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sp>
        <p:nvSpPr>
          <p:cNvPr id="182031" name="Line 834"/>
          <p:cNvSpPr>
            <a:spLocks noChangeShapeType="1"/>
          </p:cNvSpPr>
          <p:nvPr/>
        </p:nvSpPr>
        <p:spPr bwMode="auto">
          <a:xfrm>
            <a:off x="3045233" y="3594101"/>
            <a:ext cx="960375" cy="269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32" name="Line 835"/>
          <p:cNvSpPr>
            <a:spLocks noChangeShapeType="1"/>
          </p:cNvSpPr>
          <p:nvPr/>
        </p:nvSpPr>
        <p:spPr bwMode="auto">
          <a:xfrm>
            <a:off x="2915182" y="3673476"/>
            <a:ext cx="1090426"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33" name="Line 836"/>
          <p:cNvSpPr>
            <a:spLocks noChangeShapeType="1"/>
          </p:cNvSpPr>
          <p:nvPr/>
        </p:nvSpPr>
        <p:spPr bwMode="auto">
          <a:xfrm>
            <a:off x="2920184" y="3689351"/>
            <a:ext cx="1000391" cy="174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34" name="Line 837"/>
          <p:cNvSpPr>
            <a:spLocks noChangeShapeType="1"/>
          </p:cNvSpPr>
          <p:nvPr/>
        </p:nvSpPr>
        <p:spPr bwMode="auto">
          <a:xfrm flipV="1">
            <a:off x="2950196" y="3863976"/>
            <a:ext cx="965377"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35" name="Line 838"/>
          <p:cNvSpPr>
            <a:spLocks noChangeShapeType="1"/>
          </p:cNvSpPr>
          <p:nvPr/>
        </p:nvSpPr>
        <p:spPr bwMode="auto">
          <a:xfrm flipH="1">
            <a:off x="2965202" y="3879851"/>
            <a:ext cx="1040407"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36" name="Line 839"/>
          <p:cNvSpPr>
            <a:spLocks noChangeShapeType="1"/>
          </p:cNvSpPr>
          <p:nvPr/>
        </p:nvSpPr>
        <p:spPr bwMode="auto">
          <a:xfrm>
            <a:off x="3045233" y="3609976"/>
            <a:ext cx="805315" cy="226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37" name="Line 840"/>
          <p:cNvSpPr>
            <a:spLocks noChangeShapeType="1"/>
          </p:cNvSpPr>
          <p:nvPr/>
        </p:nvSpPr>
        <p:spPr bwMode="auto">
          <a:xfrm flipV="1">
            <a:off x="2930188" y="3717132"/>
            <a:ext cx="155061" cy="174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38" name="Line 841"/>
          <p:cNvSpPr>
            <a:spLocks noChangeShapeType="1"/>
          </p:cNvSpPr>
          <p:nvPr/>
        </p:nvSpPr>
        <p:spPr bwMode="auto">
          <a:xfrm>
            <a:off x="3095253" y="3721101"/>
            <a:ext cx="130051"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39" name="Line 842"/>
          <p:cNvSpPr>
            <a:spLocks noChangeShapeType="1"/>
          </p:cNvSpPr>
          <p:nvPr/>
        </p:nvSpPr>
        <p:spPr bwMode="auto">
          <a:xfrm flipH="1">
            <a:off x="3225303" y="3776663"/>
            <a:ext cx="175068" cy="1150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40" name="Line 843"/>
          <p:cNvSpPr>
            <a:spLocks noChangeShapeType="1"/>
          </p:cNvSpPr>
          <p:nvPr/>
        </p:nvSpPr>
        <p:spPr bwMode="auto">
          <a:xfrm>
            <a:off x="3420380" y="3776663"/>
            <a:ext cx="130051" cy="103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41" name="Line 844"/>
          <p:cNvSpPr>
            <a:spLocks noChangeShapeType="1"/>
          </p:cNvSpPr>
          <p:nvPr/>
        </p:nvSpPr>
        <p:spPr bwMode="auto">
          <a:xfrm flipH="1">
            <a:off x="2935190" y="3725069"/>
            <a:ext cx="150059" cy="174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42" name="Line 845"/>
          <p:cNvSpPr>
            <a:spLocks noChangeShapeType="1"/>
          </p:cNvSpPr>
          <p:nvPr/>
        </p:nvSpPr>
        <p:spPr bwMode="auto">
          <a:xfrm>
            <a:off x="3090251" y="3725069"/>
            <a:ext cx="130051"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43" name="Line 846"/>
          <p:cNvSpPr>
            <a:spLocks noChangeShapeType="1"/>
          </p:cNvSpPr>
          <p:nvPr/>
        </p:nvSpPr>
        <p:spPr bwMode="auto">
          <a:xfrm flipH="1">
            <a:off x="3235307" y="3780632"/>
            <a:ext cx="175068" cy="1150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44" name="Line 847"/>
          <p:cNvSpPr>
            <a:spLocks noChangeShapeType="1"/>
          </p:cNvSpPr>
          <p:nvPr/>
        </p:nvSpPr>
        <p:spPr bwMode="auto">
          <a:xfrm>
            <a:off x="3410376" y="3780632"/>
            <a:ext cx="125049"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45" name="Line 848"/>
          <p:cNvSpPr>
            <a:spLocks noChangeShapeType="1"/>
          </p:cNvSpPr>
          <p:nvPr/>
        </p:nvSpPr>
        <p:spPr bwMode="auto">
          <a:xfrm>
            <a:off x="3500411" y="3736976"/>
            <a:ext cx="60023"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46" name="Line 849"/>
          <p:cNvSpPr>
            <a:spLocks noChangeShapeType="1"/>
          </p:cNvSpPr>
          <p:nvPr/>
        </p:nvSpPr>
        <p:spPr bwMode="auto">
          <a:xfrm>
            <a:off x="3495409" y="3744913"/>
            <a:ext cx="50020"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47" name="Line 850"/>
          <p:cNvSpPr>
            <a:spLocks noChangeShapeType="1"/>
          </p:cNvSpPr>
          <p:nvPr/>
        </p:nvSpPr>
        <p:spPr bwMode="auto">
          <a:xfrm flipH="1">
            <a:off x="3145272" y="3649663"/>
            <a:ext cx="55022"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48" name="Line 851"/>
          <p:cNvSpPr>
            <a:spLocks noChangeShapeType="1"/>
          </p:cNvSpPr>
          <p:nvPr/>
        </p:nvSpPr>
        <p:spPr bwMode="auto">
          <a:xfrm flipH="1">
            <a:off x="3155276" y="3657601"/>
            <a:ext cx="50020"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49" name="Line 852"/>
          <p:cNvSpPr>
            <a:spLocks noChangeShapeType="1"/>
          </p:cNvSpPr>
          <p:nvPr/>
        </p:nvSpPr>
        <p:spPr bwMode="auto">
          <a:xfrm>
            <a:off x="3215299" y="3657601"/>
            <a:ext cx="60023"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50" name="Line 853"/>
          <p:cNvSpPr>
            <a:spLocks noChangeShapeType="1"/>
          </p:cNvSpPr>
          <p:nvPr/>
        </p:nvSpPr>
        <p:spPr bwMode="auto">
          <a:xfrm>
            <a:off x="3295331" y="3756819"/>
            <a:ext cx="45018"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51" name="Line 854"/>
          <p:cNvSpPr>
            <a:spLocks noChangeShapeType="1"/>
          </p:cNvSpPr>
          <p:nvPr/>
        </p:nvSpPr>
        <p:spPr bwMode="auto">
          <a:xfrm>
            <a:off x="3205296" y="3653632"/>
            <a:ext cx="60023" cy="793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52" name="Line 855"/>
          <p:cNvSpPr>
            <a:spLocks noChangeShapeType="1"/>
          </p:cNvSpPr>
          <p:nvPr/>
        </p:nvSpPr>
        <p:spPr bwMode="auto">
          <a:xfrm>
            <a:off x="3280325" y="3752851"/>
            <a:ext cx="50020"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53" name="Line 856"/>
          <p:cNvSpPr>
            <a:spLocks noChangeShapeType="1"/>
          </p:cNvSpPr>
          <p:nvPr/>
        </p:nvSpPr>
        <p:spPr bwMode="auto">
          <a:xfrm flipH="1">
            <a:off x="3355354" y="3788569"/>
            <a:ext cx="65025"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54" name="Line 857"/>
          <p:cNvSpPr>
            <a:spLocks noChangeShapeType="1"/>
          </p:cNvSpPr>
          <p:nvPr/>
        </p:nvSpPr>
        <p:spPr bwMode="auto">
          <a:xfrm flipH="1">
            <a:off x="3350352" y="3784601"/>
            <a:ext cx="60023"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55" name="Line 858"/>
          <p:cNvSpPr>
            <a:spLocks noChangeShapeType="1"/>
          </p:cNvSpPr>
          <p:nvPr/>
        </p:nvSpPr>
        <p:spPr bwMode="auto">
          <a:xfrm flipH="1">
            <a:off x="3445389" y="3733007"/>
            <a:ext cx="45018" cy="31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56" name="Line 859"/>
          <p:cNvSpPr>
            <a:spLocks noChangeShapeType="1"/>
          </p:cNvSpPr>
          <p:nvPr/>
        </p:nvSpPr>
        <p:spPr bwMode="auto">
          <a:xfrm flipH="1">
            <a:off x="3455393" y="3744913"/>
            <a:ext cx="40016"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57" name="Line 860"/>
          <p:cNvSpPr>
            <a:spLocks noChangeShapeType="1"/>
          </p:cNvSpPr>
          <p:nvPr/>
        </p:nvSpPr>
        <p:spPr bwMode="auto">
          <a:xfrm flipH="1">
            <a:off x="3125264" y="3733007"/>
            <a:ext cx="20008"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58" name="Line 861"/>
          <p:cNvSpPr>
            <a:spLocks noChangeShapeType="1"/>
          </p:cNvSpPr>
          <p:nvPr/>
        </p:nvSpPr>
        <p:spPr bwMode="auto">
          <a:xfrm flipH="1">
            <a:off x="3055237" y="3760788"/>
            <a:ext cx="60023"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59" name="Line 862"/>
          <p:cNvSpPr>
            <a:spLocks noChangeShapeType="1"/>
          </p:cNvSpPr>
          <p:nvPr/>
        </p:nvSpPr>
        <p:spPr bwMode="auto">
          <a:xfrm flipH="1">
            <a:off x="3045233" y="3756819"/>
            <a:ext cx="65025"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60" name="Line 863"/>
          <p:cNvSpPr>
            <a:spLocks noChangeShapeType="1"/>
          </p:cNvSpPr>
          <p:nvPr/>
        </p:nvSpPr>
        <p:spPr bwMode="auto">
          <a:xfrm flipH="1">
            <a:off x="3115260" y="3729038"/>
            <a:ext cx="15006"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61" name="Line 864"/>
          <p:cNvSpPr>
            <a:spLocks noChangeShapeType="1"/>
          </p:cNvSpPr>
          <p:nvPr/>
        </p:nvSpPr>
        <p:spPr bwMode="auto">
          <a:xfrm>
            <a:off x="3045233" y="3828257"/>
            <a:ext cx="115045"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62" name="Line 865"/>
          <p:cNvSpPr>
            <a:spLocks noChangeShapeType="1"/>
          </p:cNvSpPr>
          <p:nvPr/>
        </p:nvSpPr>
        <p:spPr bwMode="auto">
          <a:xfrm>
            <a:off x="3180286" y="3832226"/>
            <a:ext cx="125049"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63" name="Line 866"/>
          <p:cNvSpPr>
            <a:spLocks noChangeShapeType="1"/>
          </p:cNvSpPr>
          <p:nvPr/>
        </p:nvSpPr>
        <p:spPr bwMode="auto">
          <a:xfrm>
            <a:off x="3325342" y="3836194"/>
            <a:ext cx="155061"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64" name="Line 867"/>
          <p:cNvSpPr>
            <a:spLocks noChangeShapeType="1"/>
          </p:cNvSpPr>
          <p:nvPr/>
        </p:nvSpPr>
        <p:spPr bwMode="auto">
          <a:xfrm>
            <a:off x="3500411" y="3844132"/>
            <a:ext cx="380149"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65" name="Line 868"/>
          <p:cNvSpPr>
            <a:spLocks noChangeShapeType="1"/>
          </p:cNvSpPr>
          <p:nvPr/>
        </p:nvSpPr>
        <p:spPr bwMode="auto">
          <a:xfrm>
            <a:off x="3045233" y="3844132"/>
            <a:ext cx="130051"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66" name="Line 869"/>
          <p:cNvSpPr>
            <a:spLocks noChangeShapeType="1"/>
          </p:cNvSpPr>
          <p:nvPr/>
        </p:nvSpPr>
        <p:spPr bwMode="auto">
          <a:xfrm>
            <a:off x="3190290" y="3848101"/>
            <a:ext cx="95037"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67" name="Line 870"/>
          <p:cNvSpPr>
            <a:spLocks noChangeShapeType="1"/>
          </p:cNvSpPr>
          <p:nvPr/>
        </p:nvSpPr>
        <p:spPr bwMode="auto">
          <a:xfrm>
            <a:off x="3300333" y="3852069"/>
            <a:ext cx="200078"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68" name="Line 871"/>
          <p:cNvSpPr>
            <a:spLocks noChangeShapeType="1"/>
          </p:cNvSpPr>
          <p:nvPr/>
        </p:nvSpPr>
        <p:spPr bwMode="auto">
          <a:xfrm>
            <a:off x="3525421" y="3860007"/>
            <a:ext cx="265104"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69" name="Line 872"/>
          <p:cNvSpPr>
            <a:spLocks noChangeShapeType="1"/>
          </p:cNvSpPr>
          <p:nvPr/>
        </p:nvSpPr>
        <p:spPr bwMode="auto">
          <a:xfrm>
            <a:off x="3590446" y="3808413"/>
            <a:ext cx="50020"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70" name="Line 873"/>
          <p:cNvSpPr>
            <a:spLocks noChangeShapeType="1"/>
          </p:cNvSpPr>
          <p:nvPr/>
        </p:nvSpPr>
        <p:spPr bwMode="auto">
          <a:xfrm>
            <a:off x="3575440" y="3808413"/>
            <a:ext cx="55022"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71" name="Line 874"/>
          <p:cNvSpPr>
            <a:spLocks noChangeShapeType="1"/>
          </p:cNvSpPr>
          <p:nvPr/>
        </p:nvSpPr>
        <p:spPr bwMode="auto">
          <a:xfrm>
            <a:off x="4010610" y="3863976"/>
            <a:ext cx="0"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72" name="Line 875"/>
          <p:cNvSpPr>
            <a:spLocks noChangeShapeType="1"/>
          </p:cNvSpPr>
          <p:nvPr/>
        </p:nvSpPr>
        <p:spPr bwMode="auto">
          <a:xfrm>
            <a:off x="2715104" y="3590132"/>
            <a:ext cx="45018"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73" name="Line 876"/>
          <p:cNvSpPr>
            <a:spLocks noChangeShapeType="1"/>
          </p:cNvSpPr>
          <p:nvPr/>
        </p:nvSpPr>
        <p:spPr bwMode="auto">
          <a:xfrm>
            <a:off x="2780129" y="3590132"/>
            <a:ext cx="10504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74" name="Line 877"/>
          <p:cNvSpPr>
            <a:spLocks noChangeShapeType="1"/>
          </p:cNvSpPr>
          <p:nvPr/>
        </p:nvSpPr>
        <p:spPr bwMode="auto">
          <a:xfrm>
            <a:off x="2720106" y="3602038"/>
            <a:ext cx="6502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75" name="Line 878"/>
          <p:cNvSpPr>
            <a:spLocks noChangeShapeType="1"/>
          </p:cNvSpPr>
          <p:nvPr/>
        </p:nvSpPr>
        <p:spPr bwMode="auto">
          <a:xfrm>
            <a:off x="2800137" y="3602038"/>
            <a:ext cx="8503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76" name="Line 879"/>
          <p:cNvSpPr>
            <a:spLocks noChangeShapeType="1"/>
          </p:cNvSpPr>
          <p:nvPr/>
        </p:nvSpPr>
        <p:spPr bwMode="auto">
          <a:xfrm>
            <a:off x="2945194" y="3590132"/>
            <a:ext cx="5502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77" name="Line 880"/>
          <p:cNvSpPr>
            <a:spLocks noChangeShapeType="1"/>
          </p:cNvSpPr>
          <p:nvPr/>
        </p:nvSpPr>
        <p:spPr bwMode="auto">
          <a:xfrm>
            <a:off x="2935190" y="3602038"/>
            <a:ext cx="7002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78" name="Line 881"/>
          <p:cNvSpPr>
            <a:spLocks noChangeShapeType="1"/>
          </p:cNvSpPr>
          <p:nvPr/>
        </p:nvSpPr>
        <p:spPr bwMode="auto">
          <a:xfrm flipH="1">
            <a:off x="2915182" y="3590132"/>
            <a:ext cx="20008"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79" name="Line 882"/>
          <p:cNvSpPr>
            <a:spLocks noChangeShapeType="1"/>
          </p:cNvSpPr>
          <p:nvPr/>
        </p:nvSpPr>
        <p:spPr bwMode="auto">
          <a:xfrm flipH="1">
            <a:off x="2915182" y="3602038"/>
            <a:ext cx="1500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80" name="Line 883"/>
          <p:cNvSpPr>
            <a:spLocks noChangeShapeType="1"/>
          </p:cNvSpPr>
          <p:nvPr/>
        </p:nvSpPr>
        <p:spPr bwMode="auto">
          <a:xfrm flipH="1">
            <a:off x="2915182" y="3609976"/>
            <a:ext cx="95037"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81" name="Line 884"/>
          <p:cNvSpPr>
            <a:spLocks noChangeShapeType="1"/>
          </p:cNvSpPr>
          <p:nvPr/>
        </p:nvSpPr>
        <p:spPr bwMode="auto">
          <a:xfrm flipH="1">
            <a:off x="2935190" y="3625851"/>
            <a:ext cx="80031"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82" name="Line 885"/>
          <p:cNvSpPr>
            <a:spLocks noChangeShapeType="1"/>
          </p:cNvSpPr>
          <p:nvPr/>
        </p:nvSpPr>
        <p:spPr bwMode="auto">
          <a:xfrm flipH="1">
            <a:off x="2610063" y="3617913"/>
            <a:ext cx="80031"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83" name="Line 886"/>
          <p:cNvSpPr>
            <a:spLocks noChangeShapeType="1"/>
          </p:cNvSpPr>
          <p:nvPr/>
        </p:nvSpPr>
        <p:spPr bwMode="auto">
          <a:xfrm>
            <a:off x="3045233" y="3606007"/>
            <a:ext cx="0" cy="87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84" name="Line 887"/>
          <p:cNvSpPr>
            <a:spLocks noChangeShapeType="1"/>
          </p:cNvSpPr>
          <p:nvPr/>
        </p:nvSpPr>
        <p:spPr bwMode="auto">
          <a:xfrm>
            <a:off x="3015221" y="3625851"/>
            <a:ext cx="0"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85" name="Line 888"/>
          <p:cNvSpPr>
            <a:spLocks noChangeShapeType="1"/>
          </p:cNvSpPr>
          <p:nvPr/>
        </p:nvSpPr>
        <p:spPr bwMode="auto">
          <a:xfrm>
            <a:off x="2720106" y="3602038"/>
            <a:ext cx="0"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86" name="Line 889"/>
          <p:cNvSpPr>
            <a:spLocks noChangeShapeType="1"/>
          </p:cNvSpPr>
          <p:nvPr/>
        </p:nvSpPr>
        <p:spPr bwMode="auto">
          <a:xfrm>
            <a:off x="2690094" y="3617913"/>
            <a:ext cx="0"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87" name="Line 890"/>
          <p:cNvSpPr>
            <a:spLocks noChangeShapeType="1"/>
          </p:cNvSpPr>
          <p:nvPr/>
        </p:nvSpPr>
        <p:spPr bwMode="auto">
          <a:xfrm>
            <a:off x="2565045" y="3693319"/>
            <a:ext cx="0" cy="194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88" name="Line 891"/>
          <p:cNvSpPr>
            <a:spLocks noChangeShapeType="1"/>
          </p:cNvSpPr>
          <p:nvPr/>
        </p:nvSpPr>
        <p:spPr bwMode="auto">
          <a:xfrm flipH="1">
            <a:off x="2590055" y="3697288"/>
            <a:ext cx="0" cy="178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89" name="Line 892"/>
          <p:cNvSpPr>
            <a:spLocks noChangeShapeType="1"/>
          </p:cNvSpPr>
          <p:nvPr/>
        </p:nvSpPr>
        <p:spPr bwMode="auto">
          <a:xfrm>
            <a:off x="2885170" y="3693319"/>
            <a:ext cx="0"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90" name="Line 893"/>
          <p:cNvSpPr>
            <a:spLocks noChangeShapeType="1"/>
          </p:cNvSpPr>
          <p:nvPr/>
        </p:nvSpPr>
        <p:spPr bwMode="auto">
          <a:xfrm>
            <a:off x="2915182" y="3689351"/>
            <a:ext cx="0" cy="198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91" name="Line 894"/>
          <p:cNvSpPr>
            <a:spLocks noChangeShapeType="1"/>
          </p:cNvSpPr>
          <p:nvPr/>
        </p:nvSpPr>
        <p:spPr bwMode="auto">
          <a:xfrm flipH="1">
            <a:off x="2590055" y="3832226"/>
            <a:ext cx="65025"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92" name="Line 895"/>
          <p:cNvSpPr>
            <a:spLocks noChangeShapeType="1"/>
          </p:cNvSpPr>
          <p:nvPr/>
        </p:nvSpPr>
        <p:spPr bwMode="auto">
          <a:xfrm flipH="1">
            <a:off x="2590055" y="3848101"/>
            <a:ext cx="45018"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93" name="Line 896"/>
          <p:cNvSpPr>
            <a:spLocks noChangeShapeType="1"/>
          </p:cNvSpPr>
          <p:nvPr/>
        </p:nvSpPr>
        <p:spPr bwMode="auto">
          <a:xfrm>
            <a:off x="2720106" y="3693319"/>
            <a:ext cx="0" cy="793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94" name="Line 897"/>
          <p:cNvSpPr>
            <a:spLocks noChangeShapeType="1"/>
          </p:cNvSpPr>
          <p:nvPr/>
        </p:nvSpPr>
        <p:spPr bwMode="auto">
          <a:xfrm>
            <a:off x="2690094" y="3689351"/>
            <a:ext cx="0"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95" name="Line 898"/>
          <p:cNvSpPr>
            <a:spLocks noChangeShapeType="1"/>
          </p:cNvSpPr>
          <p:nvPr/>
        </p:nvSpPr>
        <p:spPr bwMode="auto">
          <a:xfrm>
            <a:off x="2690094" y="3764757"/>
            <a:ext cx="0"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96" name="Line 899"/>
          <p:cNvSpPr>
            <a:spLocks noChangeShapeType="1"/>
          </p:cNvSpPr>
          <p:nvPr/>
        </p:nvSpPr>
        <p:spPr bwMode="auto">
          <a:xfrm>
            <a:off x="2720106" y="3780632"/>
            <a:ext cx="0"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97" name="Line 900"/>
          <p:cNvSpPr>
            <a:spLocks noChangeShapeType="1"/>
          </p:cNvSpPr>
          <p:nvPr/>
        </p:nvSpPr>
        <p:spPr bwMode="auto">
          <a:xfrm>
            <a:off x="2720106" y="3808413"/>
            <a:ext cx="0"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98" name="Freeform 901"/>
          <p:cNvSpPr>
            <a:spLocks/>
          </p:cNvSpPr>
          <p:nvPr/>
        </p:nvSpPr>
        <p:spPr bwMode="auto">
          <a:xfrm>
            <a:off x="2590055" y="3828257"/>
            <a:ext cx="100039" cy="59531"/>
          </a:xfrm>
          <a:custGeom>
            <a:avLst/>
            <a:gdLst>
              <a:gd name="T0" fmla="*/ 0 w 165"/>
              <a:gd name="T1" fmla="*/ 0 h 159"/>
              <a:gd name="T2" fmla="*/ 0 w 165"/>
              <a:gd name="T3" fmla="*/ 0 h 159"/>
              <a:gd name="T4" fmla="*/ 0 w 165"/>
              <a:gd name="T5" fmla="*/ 0 h 159"/>
              <a:gd name="T6" fmla="*/ 0 60000 65536"/>
              <a:gd name="T7" fmla="*/ 0 60000 65536"/>
              <a:gd name="T8" fmla="*/ 0 60000 65536"/>
            </a:gdLst>
            <a:ahLst/>
            <a:cxnLst>
              <a:cxn ang="T6">
                <a:pos x="T0" y="T1"/>
              </a:cxn>
              <a:cxn ang="T7">
                <a:pos x="T2" y="T3"/>
              </a:cxn>
              <a:cxn ang="T8">
                <a:pos x="T4" y="T5"/>
              </a:cxn>
            </a:cxnLst>
            <a:rect l="0" t="0" r="r" b="b"/>
            <a:pathLst>
              <a:path w="165" h="159">
                <a:moveTo>
                  <a:pt x="165" y="0"/>
                </a:moveTo>
                <a:lnTo>
                  <a:pt x="162" y="18"/>
                </a:lnTo>
                <a:lnTo>
                  <a:pt x="0" y="159"/>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99" name="Line 902"/>
          <p:cNvSpPr>
            <a:spLocks noChangeShapeType="1"/>
          </p:cNvSpPr>
          <p:nvPr/>
        </p:nvSpPr>
        <p:spPr bwMode="auto">
          <a:xfrm>
            <a:off x="3045233" y="3713163"/>
            <a:ext cx="0"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00" name="Line 903"/>
          <p:cNvSpPr>
            <a:spLocks noChangeShapeType="1"/>
          </p:cNvSpPr>
          <p:nvPr/>
        </p:nvSpPr>
        <p:spPr bwMode="auto">
          <a:xfrm>
            <a:off x="3045233" y="3776663"/>
            <a:ext cx="0"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01" name="Line 904"/>
          <p:cNvSpPr>
            <a:spLocks noChangeShapeType="1"/>
          </p:cNvSpPr>
          <p:nvPr/>
        </p:nvSpPr>
        <p:spPr bwMode="auto">
          <a:xfrm>
            <a:off x="3015221" y="3709194"/>
            <a:ext cx="0" cy="87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02" name="Line 905"/>
          <p:cNvSpPr>
            <a:spLocks noChangeShapeType="1"/>
          </p:cNvSpPr>
          <p:nvPr/>
        </p:nvSpPr>
        <p:spPr bwMode="auto">
          <a:xfrm>
            <a:off x="2720106" y="3828257"/>
            <a:ext cx="6002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03" name="Line 906"/>
          <p:cNvSpPr>
            <a:spLocks noChangeShapeType="1"/>
          </p:cNvSpPr>
          <p:nvPr/>
        </p:nvSpPr>
        <p:spPr bwMode="auto">
          <a:xfrm>
            <a:off x="2800137" y="3828257"/>
            <a:ext cx="8503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04" name="Line 907"/>
          <p:cNvSpPr>
            <a:spLocks noChangeShapeType="1"/>
          </p:cNvSpPr>
          <p:nvPr/>
        </p:nvSpPr>
        <p:spPr bwMode="auto">
          <a:xfrm>
            <a:off x="2915182" y="3828257"/>
            <a:ext cx="7502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05" name="Line 908"/>
          <p:cNvSpPr>
            <a:spLocks noChangeShapeType="1"/>
          </p:cNvSpPr>
          <p:nvPr/>
        </p:nvSpPr>
        <p:spPr bwMode="auto">
          <a:xfrm>
            <a:off x="3005217" y="3828257"/>
            <a:ext cx="1000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06" name="Line 909"/>
          <p:cNvSpPr>
            <a:spLocks noChangeShapeType="1"/>
          </p:cNvSpPr>
          <p:nvPr/>
        </p:nvSpPr>
        <p:spPr bwMode="auto">
          <a:xfrm flipV="1">
            <a:off x="3015221" y="3808413"/>
            <a:ext cx="0"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07" name="Line 910"/>
          <p:cNvSpPr>
            <a:spLocks noChangeShapeType="1"/>
          </p:cNvSpPr>
          <p:nvPr/>
        </p:nvSpPr>
        <p:spPr bwMode="auto">
          <a:xfrm>
            <a:off x="2720106" y="3844132"/>
            <a:ext cx="8503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08" name="Line 911"/>
          <p:cNvSpPr>
            <a:spLocks noChangeShapeType="1"/>
          </p:cNvSpPr>
          <p:nvPr/>
        </p:nvSpPr>
        <p:spPr bwMode="auto">
          <a:xfrm>
            <a:off x="2825147" y="3844132"/>
            <a:ext cx="6002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09" name="Line 912"/>
          <p:cNvSpPr>
            <a:spLocks noChangeShapeType="1"/>
          </p:cNvSpPr>
          <p:nvPr/>
        </p:nvSpPr>
        <p:spPr bwMode="auto">
          <a:xfrm>
            <a:off x="2915182" y="3844132"/>
            <a:ext cx="6002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10" name="Line 913"/>
          <p:cNvSpPr>
            <a:spLocks noChangeShapeType="1"/>
          </p:cNvSpPr>
          <p:nvPr/>
        </p:nvSpPr>
        <p:spPr bwMode="auto">
          <a:xfrm>
            <a:off x="2985209" y="3844132"/>
            <a:ext cx="300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11" name="Line 914"/>
          <p:cNvSpPr>
            <a:spLocks noChangeShapeType="1"/>
          </p:cNvSpPr>
          <p:nvPr/>
        </p:nvSpPr>
        <p:spPr bwMode="auto">
          <a:xfrm flipH="1">
            <a:off x="2950196" y="3844132"/>
            <a:ext cx="65025"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12" name="Line 915"/>
          <p:cNvSpPr>
            <a:spLocks noChangeShapeType="1"/>
          </p:cNvSpPr>
          <p:nvPr/>
        </p:nvSpPr>
        <p:spPr bwMode="auto">
          <a:xfrm flipH="1">
            <a:off x="2950196" y="3867944"/>
            <a:ext cx="60023"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13" name="Line 916"/>
          <p:cNvSpPr>
            <a:spLocks noChangeShapeType="1"/>
          </p:cNvSpPr>
          <p:nvPr/>
        </p:nvSpPr>
        <p:spPr bwMode="auto">
          <a:xfrm flipH="1">
            <a:off x="2610063" y="3852069"/>
            <a:ext cx="75029"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14" name="Line 917"/>
          <p:cNvSpPr>
            <a:spLocks noChangeShapeType="1"/>
          </p:cNvSpPr>
          <p:nvPr/>
        </p:nvSpPr>
        <p:spPr bwMode="auto">
          <a:xfrm>
            <a:off x="3045233" y="3844132"/>
            <a:ext cx="5002"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15" name="Line 918"/>
          <p:cNvSpPr>
            <a:spLocks noChangeShapeType="1"/>
          </p:cNvSpPr>
          <p:nvPr/>
        </p:nvSpPr>
        <p:spPr bwMode="auto">
          <a:xfrm>
            <a:off x="3060239" y="3923507"/>
            <a:ext cx="390153" cy="2115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16" name="Line 919"/>
          <p:cNvSpPr>
            <a:spLocks noChangeShapeType="1"/>
          </p:cNvSpPr>
          <p:nvPr/>
        </p:nvSpPr>
        <p:spPr bwMode="auto">
          <a:xfrm flipH="1">
            <a:off x="2635073" y="3911601"/>
            <a:ext cx="19507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17" name="Line 920"/>
          <p:cNvSpPr>
            <a:spLocks noChangeShapeType="1"/>
          </p:cNvSpPr>
          <p:nvPr/>
        </p:nvSpPr>
        <p:spPr bwMode="auto">
          <a:xfrm flipH="1">
            <a:off x="2635073" y="3931444"/>
            <a:ext cx="200078"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18" name="Line 921"/>
          <p:cNvSpPr>
            <a:spLocks noChangeShapeType="1"/>
          </p:cNvSpPr>
          <p:nvPr/>
        </p:nvSpPr>
        <p:spPr bwMode="auto">
          <a:xfrm>
            <a:off x="2610063" y="3943351"/>
            <a:ext cx="120047" cy="793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19" name="Line 922"/>
          <p:cNvSpPr>
            <a:spLocks noChangeShapeType="1"/>
          </p:cNvSpPr>
          <p:nvPr/>
        </p:nvSpPr>
        <p:spPr bwMode="auto">
          <a:xfrm flipH="1">
            <a:off x="2730110" y="3943351"/>
            <a:ext cx="130051"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20" name="Line 923"/>
          <p:cNvSpPr>
            <a:spLocks noChangeShapeType="1"/>
          </p:cNvSpPr>
          <p:nvPr/>
        </p:nvSpPr>
        <p:spPr bwMode="auto">
          <a:xfrm flipV="1">
            <a:off x="2555041" y="4034632"/>
            <a:ext cx="175068" cy="119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21" name="Line 924"/>
          <p:cNvSpPr>
            <a:spLocks noChangeShapeType="1"/>
          </p:cNvSpPr>
          <p:nvPr/>
        </p:nvSpPr>
        <p:spPr bwMode="auto">
          <a:xfrm flipH="1" flipV="1">
            <a:off x="2730110" y="4034632"/>
            <a:ext cx="170066" cy="111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22" name="Line 925"/>
          <p:cNvSpPr>
            <a:spLocks noChangeShapeType="1"/>
          </p:cNvSpPr>
          <p:nvPr/>
        </p:nvSpPr>
        <p:spPr bwMode="auto">
          <a:xfrm flipH="1" flipV="1">
            <a:off x="2605061" y="3947319"/>
            <a:ext cx="120047"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23" name="Line 926"/>
          <p:cNvSpPr>
            <a:spLocks noChangeShapeType="1"/>
          </p:cNvSpPr>
          <p:nvPr/>
        </p:nvSpPr>
        <p:spPr bwMode="auto">
          <a:xfrm flipV="1">
            <a:off x="2740114" y="3947319"/>
            <a:ext cx="125049"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24" name="Line 927"/>
          <p:cNvSpPr>
            <a:spLocks noChangeShapeType="1"/>
          </p:cNvSpPr>
          <p:nvPr/>
        </p:nvSpPr>
        <p:spPr bwMode="auto">
          <a:xfrm>
            <a:off x="2740114" y="4030663"/>
            <a:ext cx="160063"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25" name="Line 928"/>
          <p:cNvSpPr>
            <a:spLocks noChangeShapeType="1"/>
          </p:cNvSpPr>
          <p:nvPr/>
        </p:nvSpPr>
        <p:spPr bwMode="auto">
          <a:xfrm flipH="1">
            <a:off x="2550039" y="4030663"/>
            <a:ext cx="175068" cy="1150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26" name="Line 929"/>
          <p:cNvSpPr>
            <a:spLocks noChangeShapeType="1"/>
          </p:cNvSpPr>
          <p:nvPr/>
        </p:nvSpPr>
        <p:spPr bwMode="auto">
          <a:xfrm>
            <a:off x="2550039" y="4157663"/>
            <a:ext cx="170066" cy="111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27" name="Line 930"/>
          <p:cNvSpPr>
            <a:spLocks noChangeShapeType="1"/>
          </p:cNvSpPr>
          <p:nvPr/>
        </p:nvSpPr>
        <p:spPr bwMode="auto">
          <a:xfrm flipH="1">
            <a:off x="2720106" y="4149726"/>
            <a:ext cx="180070" cy="119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28" name="Line 931"/>
          <p:cNvSpPr>
            <a:spLocks noChangeShapeType="1"/>
          </p:cNvSpPr>
          <p:nvPr/>
        </p:nvSpPr>
        <p:spPr bwMode="auto">
          <a:xfrm flipV="1">
            <a:off x="2510024" y="4280694"/>
            <a:ext cx="210082" cy="138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29" name="Line 932"/>
          <p:cNvSpPr>
            <a:spLocks noChangeShapeType="1"/>
          </p:cNvSpPr>
          <p:nvPr/>
        </p:nvSpPr>
        <p:spPr bwMode="auto">
          <a:xfrm flipH="1" flipV="1">
            <a:off x="2725108" y="4280694"/>
            <a:ext cx="195076" cy="134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30" name="Line 933"/>
          <p:cNvSpPr>
            <a:spLocks noChangeShapeType="1"/>
          </p:cNvSpPr>
          <p:nvPr/>
        </p:nvSpPr>
        <p:spPr bwMode="auto">
          <a:xfrm flipH="1" flipV="1">
            <a:off x="2545037" y="4161632"/>
            <a:ext cx="165065" cy="111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31" name="Line 934"/>
          <p:cNvSpPr>
            <a:spLocks noChangeShapeType="1"/>
          </p:cNvSpPr>
          <p:nvPr/>
        </p:nvSpPr>
        <p:spPr bwMode="auto">
          <a:xfrm flipV="1">
            <a:off x="2730110" y="4157663"/>
            <a:ext cx="175068" cy="1150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32" name="Line 935"/>
          <p:cNvSpPr>
            <a:spLocks noChangeShapeType="1"/>
          </p:cNvSpPr>
          <p:nvPr/>
        </p:nvSpPr>
        <p:spPr bwMode="auto">
          <a:xfrm>
            <a:off x="2730110" y="4272757"/>
            <a:ext cx="190074" cy="130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33" name="Line 936"/>
          <p:cNvSpPr>
            <a:spLocks noChangeShapeType="1"/>
          </p:cNvSpPr>
          <p:nvPr/>
        </p:nvSpPr>
        <p:spPr bwMode="auto">
          <a:xfrm flipH="1">
            <a:off x="2510024" y="4272757"/>
            <a:ext cx="200078" cy="134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34" name="Line 937"/>
          <p:cNvSpPr>
            <a:spLocks noChangeShapeType="1"/>
          </p:cNvSpPr>
          <p:nvPr/>
        </p:nvSpPr>
        <p:spPr bwMode="auto">
          <a:xfrm>
            <a:off x="2510024" y="4419601"/>
            <a:ext cx="200078" cy="134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35" name="Line 938"/>
          <p:cNvSpPr>
            <a:spLocks noChangeShapeType="1"/>
          </p:cNvSpPr>
          <p:nvPr/>
        </p:nvSpPr>
        <p:spPr bwMode="auto">
          <a:xfrm flipV="1">
            <a:off x="2710102" y="4411663"/>
            <a:ext cx="210082" cy="142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36" name="Line 939"/>
          <p:cNvSpPr>
            <a:spLocks noChangeShapeType="1"/>
          </p:cNvSpPr>
          <p:nvPr/>
        </p:nvSpPr>
        <p:spPr bwMode="auto">
          <a:xfrm flipH="1" flipV="1">
            <a:off x="2505022" y="4427538"/>
            <a:ext cx="195076" cy="130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37" name="Line 940"/>
          <p:cNvSpPr>
            <a:spLocks noChangeShapeType="1"/>
          </p:cNvSpPr>
          <p:nvPr/>
        </p:nvSpPr>
        <p:spPr bwMode="auto">
          <a:xfrm flipV="1">
            <a:off x="2720106" y="4419601"/>
            <a:ext cx="210082" cy="138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38" name="Line 941"/>
          <p:cNvSpPr>
            <a:spLocks noChangeShapeType="1"/>
          </p:cNvSpPr>
          <p:nvPr/>
        </p:nvSpPr>
        <p:spPr bwMode="auto">
          <a:xfrm flipH="1">
            <a:off x="2460004" y="4558507"/>
            <a:ext cx="240094" cy="162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39" name="Line 942"/>
          <p:cNvSpPr>
            <a:spLocks noChangeShapeType="1"/>
          </p:cNvSpPr>
          <p:nvPr/>
        </p:nvSpPr>
        <p:spPr bwMode="auto">
          <a:xfrm flipH="1">
            <a:off x="2455002" y="4566444"/>
            <a:ext cx="255100" cy="166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40" name="Line 943"/>
          <p:cNvSpPr>
            <a:spLocks noChangeShapeType="1"/>
          </p:cNvSpPr>
          <p:nvPr/>
        </p:nvSpPr>
        <p:spPr bwMode="auto">
          <a:xfrm>
            <a:off x="2710102" y="4566444"/>
            <a:ext cx="235092" cy="154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41" name="Line 944"/>
          <p:cNvSpPr>
            <a:spLocks noChangeShapeType="1"/>
          </p:cNvSpPr>
          <p:nvPr/>
        </p:nvSpPr>
        <p:spPr bwMode="auto">
          <a:xfrm>
            <a:off x="2720106" y="4558507"/>
            <a:ext cx="230090" cy="154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42" name="Line 945"/>
          <p:cNvSpPr>
            <a:spLocks noChangeShapeType="1"/>
          </p:cNvSpPr>
          <p:nvPr/>
        </p:nvSpPr>
        <p:spPr bwMode="auto">
          <a:xfrm>
            <a:off x="2455002" y="4733132"/>
            <a:ext cx="235092" cy="158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43" name="Line 946"/>
          <p:cNvSpPr>
            <a:spLocks noChangeShapeType="1"/>
          </p:cNvSpPr>
          <p:nvPr/>
        </p:nvSpPr>
        <p:spPr bwMode="auto">
          <a:xfrm flipV="1">
            <a:off x="2690094" y="4717257"/>
            <a:ext cx="255100"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44" name="Line 947"/>
          <p:cNvSpPr>
            <a:spLocks noChangeShapeType="1"/>
          </p:cNvSpPr>
          <p:nvPr/>
        </p:nvSpPr>
        <p:spPr bwMode="auto">
          <a:xfrm>
            <a:off x="2450000" y="4745038"/>
            <a:ext cx="230090" cy="150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45" name="Line 948"/>
          <p:cNvSpPr>
            <a:spLocks noChangeShapeType="1"/>
          </p:cNvSpPr>
          <p:nvPr/>
        </p:nvSpPr>
        <p:spPr bwMode="auto">
          <a:xfrm flipH="1">
            <a:off x="2399981" y="4895851"/>
            <a:ext cx="280109" cy="186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46" name="Line 949"/>
          <p:cNvSpPr>
            <a:spLocks noChangeShapeType="1"/>
          </p:cNvSpPr>
          <p:nvPr/>
        </p:nvSpPr>
        <p:spPr bwMode="auto">
          <a:xfrm flipH="1">
            <a:off x="2399981" y="4899819"/>
            <a:ext cx="285111" cy="194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47" name="Line 950"/>
          <p:cNvSpPr>
            <a:spLocks noChangeShapeType="1"/>
          </p:cNvSpPr>
          <p:nvPr/>
        </p:nvSpPr>
        <p:spPr bwMode="auto">
          <a:xfrm>
            <a:off x="2685092" y="4899819"/>
            <a:ext cx="295115" cy="198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48" name="Line 951"/>
          <p:cNvSpPr>
            <a:spLocks noChangeShapeType="1"/>
          </p:cNvSpPr>
          <p:nvPr/>
        </p:nvSpPr>
        <p:spPr bwMode="auto">
          <a:xfrm flipH="1" flipV="1">
            <a:off x="2695096" y="4895851"/>
            <a:ext cx="285111"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49" name="Line 952"/>
          <p:cNvSpPr>
            <a:spLocks noChangeShapeType="1"/>
          </p:cNvSpPr>
          <p:nvPr/>
        </p:nvSpPr>
        <p:spPr bwMode="auto">
          <a:xfrm flipH="1">
            <a:off x="2695096" y="4725194"/>
            <a:ext cx="255100"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50" name="Line 953"/>
          <p:cNvSpPr>
            <a:spLocks noChangeShapeType="1"/>
          </p:cNvSpPr>
          <p:nvPr/>
        </p:nvSpPr>
        <p:spPr bwMode="auto">
          <a:xfrm>
            <a:off x="2394979" y="5106194"/>
            <a:ext cx="285111"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51" name="Line 954"/>
          <p:cNvSpPr>
            <a:spLocks noChangeShapeType="1"/>
          </p:cNvSpPr>
          <p:nvPr/>
        </p:nvSpPr>
        <p:spPr bwMode="auto">
          <a:xfrm flipH="1">
            <a:off x="2685092" y="5098257"/>
            <a:ext cx="295115" cy="198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52" name="Line 955"/>
          <p:cNvSpPr>
            <a:spLocks noChangeShapeType="1"/>
          </p:cNvSpPr>
          <p:nvPr/>
        </p:nvSpPr>
        <p:spPr bwMode="auto">
          <a:xfrm flipH="1">
            <a:off x="2685092" y="5102226"/>
            <a:ext cx="300117" cy="198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53" name="Line 956"/>
          <p:cNvSpPr>
            <a:spLocks noChangeShapeType="1"/>
          </p:cNvSpPr>
          <p:nvPr/>
        </p:nvSpPr>
        <p:spPr bwMode="auto">
          <a:xfrm flipH="1">
            <a:off x="2324951" y="5300663"/>
            <a:ext cx="345135" cy="230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54" name="Line 957"/>
          <p:cNvSpPr>
            <a:spLocks noChangeShapeType="1"/>
          </p:cNvSpPr>
          <p:nvPr/>
        </p:nvSpPr>
        <p:spPr bwMode="auto">
          <a:xfrm flipH="1" flipV="1">
            <a:off x="2389977" y="5114132"/>
            <a:ext cx="280109" cy="186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55" name="Line 958"/>
          <p:cNvSpPr>
            <a:spLocks noChangeShapeType="1"/>
          </p:cNvSpPr>
          <p:nvPr/>
        </p:nvSpPr>
        <p:spPr bwMode="auto">
          <a:xfrm>
            <a:off x="2685092" y="5300663"/>
            <a:ext cx="330129" cy="218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56" name="Line 959"/>
          <p:cNvSpPr>
            <a:spLocks noChangeShapeType="1"/>
          </p:cNvSpPr>
          <p:nvPr/>
        </p:nvSpPr>
        <p:spPr bwMode="auto">
          <a:xfrm flipH="1">
            <a:off x="2324951" y="5308601"/>
            <a:ext cx="355139" cy="238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57" name="Line 960"/>
          <p:cNvSpPr>
            <a:spLocks noChangeShapeType="1"/>
          </p:cNvSpPr>
          <p:nvPr/>
        </p:nvSpPr>
        <p:spPr bwMode="auto">
          <a:xfrm>
            <a:off x="2680090" y="5308601"/>
            <a:ext cx="330129" cy="218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58" name="Line 961"/>
          <p:cNvSpPr>
            <a:spLocks noChangeShapeType="1"/>
          </p:cNvSpPr>
          <p:nvPr/>
        </p:nvSpPr>
        <p:spPr bwMode="auto">
          <a:xfrm>
            <a:off x="2324951" y="5546726"/>
            <a:ext cx="330129" cy="222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59" name="Line 962"/>
          <p:cNvSpPr>
            <a:spLocks noChangeShapeType="1"/>
          </p:cNvSpPr>
          <p:nvPr/>
        </p:nvSpPr>
        <p:spPr bwMode="auto">
          <a:xfrm flipV="1">
            <a:off x="2655080" y="5526882"/>
            <a:ext cx="355139" cy="238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60" name="Line 963"/>
          <p:cNvSpPr>
            <a:spLocks noChangeShapeType="1"/>
          </p:cNvSpPr>
          <p:nvPr/>
        </p:nvSpPr>
        <p:spPr bwMode="auto">
          <a:xfrm flipH="1">
            <a:off x="2665084" y="5534819"/>
            <a:ext cx="355139" cy="238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61" name="Line 964"/>
          <p:cNvSpPr>
            <a:spLocks noChangeShapeType="1"/>
          </p:cNvSpPr>
          <p:nvPr/>
        </p:nvSpPr>
        <p:spPr bwMode="auto">
          <a:xfrm>
            <a:off x="2665084" y="5772944"/>
            <a:ext cx="250098" cy="166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62" name="Line 965"/>
          <p:cNvSpPr>
            <a:spLocks noChangeShapeType="1"/>
          </p:cNvSpPr>
          <p:nvPr/>
        </p:nvSpPr>
        <p:spPr bwMode="auto">
          <a:xfrm flipH="1" flipV="1">
            <a:off x="2314947" y="5554663"/>
            <a:ext cx="330129" cy="218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63" name="Line 966"/>
          <p:cNvSpPr>
            <a:spLocks noChangeShapeType="1"/>
          </p:cNvSpPr>
          <p:nvPr/>
        </p:nvSpPr>
        <p:spPr bwMode="auto">
          <a:xfrm>
            <a:off x="2655080" y="5780882"/>
            <a:ext cx="385151" cy="257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64" name="Line 967"/>
          <p:cNvSpPr>
            <a:spLocks noChangeShapeType="1"/>
          </p:cNvSpPr>
          <p:nvPr/>
        </p:nvSpPr>
        <p:spPr bwMode="auto">
          <a:xfrm flipH="1">
            <a:off x="2409985" y="5780882"/>
            <a:ext cx="245096" cy="158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65" name="Line 968"/>
          <p:cNvSpPr>
            <a:spLocks noChangeShapeType="1"/>
          </p:cNvSpPr>
          <p:nvPr/>
        </p:nvSpPr>
        <p:spPr bwMode="auto">
          <a:xfrm flipH="1">
            <a:off x="2214908" y="5772944"/>
            <a:ext cx="430168" cy="281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66" name="Line 969"/>
          <p:cNvSpPr>
            <a:spLocks noChangeShapeType="1"/>
          </p:cNvSpPr>
          <p:nvPr/>
        </p:nvSpPr>
        <p:spPr bwMode="auto">
          <a:xfrm flipH="1">
            <a:off x="2995213" y="3867944"/>
            <a:ext cx="15006"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67" name="Line 970"/>
          <p:cNvSpPr>
            <a:spLocks noChangeShapeType="1"/>
          </p:cNvSpPr>
          <p:nvPr/>
        </p:nvSpPr>
        <p:spPr bwMode="auto">
          <a:xfrm flipH="1">
            <a:off x="2975206" y="3923507"/>
            <a:ext cx="15006"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68" name="Line 971"/>
          <p:cNvSpPr>
            <a:spLocks noChangeShapeType="1"/>
          </p:cNvSpPr>
          <p:nvPr/>
        </p:nvSpPr>
        <p:spPr bwMode="auto">
          <a:xfrm flipH="1">
            <a:off x="2930188" y="3987007"/>
            <a:ext cx="40016" cy="1270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69" name="Line 972"/>
          <p:cNvSpPr>
            <a:spLocks noChangeShapeType="1"/>
          </p:cNvSpPr>
          <p:nvPr/>
        </p:nvSpPr>
        <p:spPr bwMode="auto">
          <a:xfrm flipH="1" flipV="1">
            <a:off x="2935190" y="3943351"/>
            <a:ext cx="40016"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70" name="Line 973"/>
          <p:cNvSpPr>
            <a:spLocks noChangeShapeType="1"/>
          </p:cNvSpPr>
          <p:nvPr/>
        </p:nvSpPr>
        <p:spPr bwMode="auto">
          <a:xfrm flipH="1" flipV="1">
            <a:off x="2925186" y="3947319"/>
            <a:ext cx="45018"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71" name="Line 974"/>
          <p:cNvSpPr>
            <a:spLocks noChangeShapeType="1"/>
          </p:cNvSpPr>
          <p:nvPr/>
        </p:nvSpPr>
        <p:spPr bwMode="auto">
          <a:xfrm flipV="1">
            <a:off x="2985209" y="3923507"/>
            <a:ext cx="20008"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72" name="Line 975"/>
          <p:cNvSpPr>
            <a:spLocks noChangeShapeType="1"/>
          </p:cNvSpPr>
          <p:nvPr/>
        </p:nvSpPr>
        <p:spPr bwMode="auto">
          <a:xfrm flipH="1">
            <a:off x="2935190" y="3994944"/>
            <a:ext cx="45018" cy="134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73" name="Line 976"/>
          <p:cNvSpPr>
            <a:spLocks noChangeShapeType="1"/>
          </p:cNvSpPr>
          <p:nvPr/>
        </p:nvSpPr>
        <p:spPr bwMode="auto">
          <a:xfrm>
            <a:off x="2985209" y="3983038"/>
            <a:ext cx="65025"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74" name="Line 977"/>
          <p:cNvSpPr>
            <a:spLocks noChangeShapeType="1"/>
          </p:cNvSpPr>
          <p:nvPr/>
        </p:nvSpPr>
        <p:spPr bwMode="auto">
          <a:xfrm>
            <a:off x="2980208" y="3994944"/>
            <a:ext cx="65025"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75" name="Line 978"/>
          <p:cNvSpPr>
            <a:spLocks noChangeShapeType="1"/>
          </p:cNvSpPr>
          <p:nvPr/>
        </p:nvSpPr>
        <p:spPr bwMode="auto">
          <a:xfrm flipV="1">
            <a:off x="3010219" y="3867944"/>
            <a:ext cx="10004" cy="31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76" name="Line 979"/>
          <p:cNvSpPr>
            <a:spLocks noChangeShapeType="1"/>
          </p:cNvSpPr>
          <p:nvPr/>
        </p:nvSpPr>
        <p:spPr bwMode="auto">
          <a:xfrm>
            <a:off x="2935190" y="4129882"/>
            <a:ext cx="75029"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77" name="Line 980"/>
          <p:cNvSpPr>
            <a:spLocks noChangeShapeType="1"/>
          </p:cNvSpPr>
          <p:nvPr/>
        </p:nvSpPr>
        <p:spPr bwMode="auto">
          <a:xfrm flipH="1">
            <a:off x="3010219" y="4054476"/>
            <a:ext cx="40016" cy="150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78" name="Line 981"/>
          <p:cNvSpPr>
            <a:spLocks noChangeShapeType="1"/>
          </p:cNvSpPr>
          <p:nvPr/>
        </p:nvSpPr>
        <p:spPr bwMode="auto">
          <a:xfrm flipH="1">
            <a:off x="3015221" y="4066382"/>
            <a:ext cx="40016" cy="146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79" name="Line 982"/>
          <p:cNvSpPr>
            <a:spLocks noChangeShapeType="1"/>
          </p:cNvSpPr>
          <p:nvPr/>
        </p:nvSpPr>
        <p:spPr bwMode="auto">
          <a:xfrm flipH="1">
            <a:off x="2955198" y="4213226"/>
            <a:ext cx="50020" cy="178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80" name="Line 983"/>
          <p:cNvSpPr>
            <a:spLocks noChangeShapeType="1"/>
          </p:cNvSpPr>
          <p:nvPr/>
        </p:nvSpPr>
        <p:spPr bwMode="auto">
          <a:xfrm>
            <a:off x="3015221" y="4213226"/>
            <a:ext cx="85033" cy="793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81" name="Line 984"/>
          <p:cNvSpPr>
            <a:spLocks noChangeShapeType="1"/>
          </p:cNvSpPr>
          <p:nvPr/>
        </p:nvSpPr>
        <p:spPr bwMode="auto">
          <a:xfrm flipH="1" flipV="1">
            <a:off x="2935190" y="4141788"/>
            <a:ext cx="70027"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82" name="Line 985"/>
          <p:cNvSpPr>
            <a:spLocks noChangeShapeType="1"/>
          </p:cNvSpPr>
          <p:nvPr/>
        </p:nvSpPr>
        <p:spPr bwMode="auto">
          <a:xfrm flipH="1">
            <a:off x="2960200" y="4225132"/>
            <a:ext cx="50020" cy="174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83" name="Line 986"/>
          <p:cNvSpPr>
            <a:spLocks noChangeShapeType="1"/>
          </p:cNvSpPr>
          <p:nvPr/>
        </p:nvSpPr>
        <p:spPr bwMode="auto">
          <a:xfrm flipH="1" flipV="1">
            <a:off x="3010219" y="4221163"/>
            <a:ext cx="85033"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84" name="Line 987"/>
          <p:cNvSpPr>
            <a:spLocks noChangeShapeType="1"/>
          </p:cNvSpPr>
          <p:nvPr/>
        </p:nvSpPr>
        <p:spPr bwMode="auto">
          <a:xfrm flipH="1">
            <a:off x="3045233" y="4304507"/>
            <a:ext cx="50020" cy="178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85" name="Line 988"/>
          <p:cNvSpPr>
            <a:spLocks noChangeShapeType="1"/>
          </p:cNvSpPr>
          <p:nvPr/>
        </p:nvSpPr>
        <p:spPr bwMode="auto">
          <a:xfrm>
            <a:off x="2965202" y="4399757"/>
            <a:ext cx="85033"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86" name="Line 989"/>
          <p:cNvSpPr>
            <a:spLocks noChangeShapeType="1"/>
          </p:cNvSpPr>
          <p:nvPr/>
        </p:nvSpPr>
        <p:spPr bwMode="auto">
          <a:xfrm flipH="1">
            <a:off x="3055237" y="4316413"/>
            <a:ext cx="50020"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87" name="Line 990"/>
          <p:cNvSpPr>
            <a:spLocks noChangeShapeType="1"/>
          </p:cNvSpPr>
          <p:nvPr/>
        </p:nvSpPr>
        <p:spPr bwMode="auto">
          <a:xfrm>
            <a:off x="2955198" y="4407694"/>
            <a:ext cx="90035"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88" name="Line 991"/>
          <p:cNvSpPr>
            <a:spLocks noChangeShapeType="1"/>
          </p:cNvSpPr>
          <p:nvPr/>
        </p:nvSpPr>
        <p:spPr bwMode="auto">
          <a:xfrm flipH="1">
            <a:off x="2980208" y="4491038"/>
            <a:ext cx="60023" cy="218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89" name="Line 992"/>
          <p:cNvSpPr>
            <a:spLocks noChangeShapeType="1"/>
          </p:cNvSpPr>
          <p:nvPr/>
        </p:nvSpPr>
        <p:spPr bwMode="auto">
          <a:xfrm>
            <a:off x="3055237" y="4487069"/>
            <a:ext cx="100039"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90" name="Line 993"/>
          <p:cNvSpPr>
            <a:spLocks noChangeShapeType="1"/>
          </p:cNvSpPr>
          <p:nvPr/>
        </p:nvSpPr>
        <p:spPr bwMode="auto">
          <a:xfrm flipH="1">
            <a:off x="2985209" y="4498976"/>
            <a:ext cx="65025" cy="214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91" name="Line 994"/>
          <p:cNvSpPr>
            <a:spLocks noChangeShapeType="1"/>
          </p:cNvSpPr>
          <p:nvPr/>
        </p:nvSpPr>
        <p:spPr bwMode="auto">
          <a:xfrm flipH="1" flipV="1">
            <a:off x="3050235" y="4498976"/>
            <a:ext cx="100039"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92" name="Line 995"/>
          <p:cNvSpPr>
            <a:spLocks noChangeShapeType="1"/>
          </p:cNvSpPr>
          <p:nvPr/>
        </p:nvSpPr>
        <p:spPr bwMode="auto">
          <a:xfrm flipH="1">
            <a:off x="3085249" y="4594226"/>
            <a:ext cx="65025" cy="214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93" name="Line 996"/>
          <p:cNvSpPr>
            <a:spLocks noChangeShapeType="1"/>
          </p:cNvSpPr>
          <p:nvPr/>
        </p:nvSpPr>
        <p:spPr bwMode="auto">
          <a:xfrm>
            <a:off x="2985209" y="4713288"/>
            <a:ext cx="100039" cy="95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94" name="Freeform 997"/>
          <p:cNvSpPr>
            <a:spLocks/>
          </p:cNvSpPr>
          <p:nvPr/>
        </p:nvSpPr>
        <p:spPr bwMode="auto">
          <a:xfrm>
            <a:off x="3095253" y="4602163"/>
            <a:ext cx="125049" cy="337344"/>
          </a:xfrm>
          <a:custGeom>
            <a:avLst/>
            <a:gdLst>
              <a:gd name="T0" fmla="*/ 0 w 210"/>
              <a:gd name="T1" fmla="*/ 0 h 828"/>
              <a:gd name="T2" fmla="*/ 0 w 210"/>
              <a:gd name="T3" fmla="*/ 0 h 828"/>
              <a:gd name="T4" fmla="*/ 0 w 210"/>
              <a:gd name="T5" fmla="*/ 0 h 828"/>
              <a:gd name="T6" fmla="*/ 0 60000 65536"/>
              <a:gd name="T7" fmla="*/ 0 60000 65536"/>
              <a:gd name="T8" fmla="*/ 0 60000 65536"/>
            </a:gdLst>
            <a:ahLst/>
            <a:cxnLst>
              <a:cxn ang="T6">
                <a:pos x="T0" y="T1"/>
              </a:cxn>
              <a:cxn ang="T7">
                <a:pos x="T2" y="T3"/>
              </a:cxn>
              <a:cxn ang="T8">
                <a:pos x="T4" y="T5"/>
              </a:cxn>
            </a:cxnLst>
            <a:rect l="0" t="0" r="r" b="b"/>
            <a:pathLst>
              <a:path w="210" h="828">
                <a:moveTo>
                  <a:pt x="108" y="0"/>
                </a:moveTo>
                <a:lnTo>
                  <a:pt x="0" y="525"/>
                </a:lnTo>
                <a:lnTo>
                  <a:pt x="210" y="82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95" name="Freeform 998"/>
          <p:cNvSpPr>
            <a:spLocks/>
          </p:cNvSpPr>
          <p:nvPr/>
        </p:nvSpPr>
        <p:spPr bwMode="auto">
          <a:xfrm>
            <a:off x="2980208" y="4717257"/>
            <a:ext cx="100039" cy="345281"/>
          </a:xfrm>
          <a:custGeom>
            <a:avLst/>
            <a:gdLst>
              <a:gd name="T0" fmla="*/ 0 w 168"/>
              <a:gd name="T1" fmla="*/ 0 h 858"/>
              <a:gd name="T2" fmla="*/ 0 w 168"/>
              <a:gd name="T3" fmla="*/ 0 h 858"/>
              <a:gd name="T4" fmla="*/ 0 w 168"/>
              <a:gd name="T5" fmla="*/ 0 h 858"/>
              <a:gd name="T6" fmla="*/ 0 60000 65536"/>
              <a:gd name="T7" fmla="*/ 0 60000 65536"/>
              <a:gd name="T8" fmla="*/ 0 60000 65536"/>
            </a:gdLst>
            <a:ahLst/>
            <a:cxnLst>
              <a:cxn ang="T6">
                <a:pos x="T0" y="T1"/>
              </a:cxn>
              <a:cxn ang="T7">
                <a:pos x="T2" y="T3"/>
              </a:cxn>
              <a:cxn ang="T8">
                <a:pos x="T4" y="T5"/>
              </a:cxn>
            </a:cxnLst>
            <a:rect l="0" t="0" r="r" b="b"/>
            <a:pathLst>
              <a:path w="168" h="858">
                <a:moveTo>
                  <a:pt x="0" y="0"/>
                </a:moveTo>
                <a:lnTo>
                  <a:pt x="168" y="243"/>
                </a:lnTo>
                <a:lnTo>
                  <a:pt x="45" y="85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96" name="Freeform 999"/>
          <p:cNvSpPr>
            <a:spLocks/>
          </p:cNvSpPr>
          <p:nvPr/>
        </p:nvSpPr>
        <p:spPr bwMode="auto">
          <a:xfrm>
            <a:off x="3015221" y="4824413"/>
            <a:ext cx="200078" cy="246063"/>
          </a:xfrm>
          <a:custGeom>
            <a:avLst/>
            <a:gdLst>
              <a:gd name="T0" fmla="*/ 0 w 333"/>
              <a:gd name="T1" fmla="*/ 0 h 606"/>
              <a:gd name="T2" fmla="*/ 0 w 333"/>
              <a:gd name="T3" fmla="*/ 0 h 606"/>
              <a:gd name="T4" fmla="*/ 0 w 333"/>
              <a:gd name="T5" fmla="*/ 0 h 606"/>
              <a:gd name="T6" fmla="*/ 0 60000 65536"/>
              <a:gd name="T7" fmla="*/ 0 60000 65536"/>
              <a:gd name="T8" fmla="*/ 0 60000 65536"/>
            </a:gdLst>
            <a:ahLst/>
            <a:cxnLst>
              <a:cxn ang="T6">
                <a:pos x="T0" y="T1"/>
              </a:cxn>
              <a:cxn ang="T7">
                <a:pos x="T2" y="T3"/>
              </a:cxn>
              <a:cxn ang="T8">
                <a:pos x="T4" y="T5"/>
              </a:cxn>
            </a:cxnLst>
            <a:rect l="0" t="0" r="r" b="b"/>
            <a:pathLst>
              <a:path w="333" h="606">
                <a:moveTo>
                  <a:pt x="333" y="300"/>
                </a:moveTo>
                <a:lnTo>
                  <a:pt x="129" y="0"/>
                </a:lnTo>
                <a:lnTo>
                  <a:pt x="0" y="60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97" name="Freeform 1000"/>
          <p:cNvSpPr>
            <a:spLocks/>
          </p:cNvSpPr>
          <p:nvPr/>
        </p:nvSpPr>
        <p:spPr bwMode="auto">
          <a:xfrm>
            <a:off x="3015221" y="4947444"/>
            <a:ext cx="200078" cy="242094"/>
          </a:xfrm>
          <a:custGeom>
            <a:avLst/>
            <a:gdLst>
              <a:gd name="T0" fmla="*/ 0 w 333"/>
              <a:gd name="T1" fmla="*/ 0 h 603"/>
              <a:gd name="T2" fmla="*/ 0 w 333"/>
              <a:gd name="T3" fmla="*/ 0 h 603"/>
              <a:gd name="T4" fmla="*/ 0 w 333"/>
              <a:gd name="T5" fmla="*/ 0 h 603"/>
              <a:gd name="T6" fmla="*/ 0 60000 65536"/>
              <a:gd name="T7" fmla="*/ 0 60000 65536"/>
              <a:gd name="T8" fmla="*/ 0 60000 65536"/>
            </a:gdLst>
            <a:ahLst/>
            <a:cxnLst>
              <a:cxn ang="T6">
                <a:pos x="T0" y="T1"/>
              </a:cxn>
              <a:cxn ang="T7">
                <a:pos x="T2" y="T3"/>
              </a:cxn>
              <a:cxn ang="T8">
                <a:pos x="T4" y="T5"/>
              </a:cxn>
            </a:cxnLst>
            <a:rect l="0" t="0" r="r" b="b"/>
            <a:pathLst>
              <a:path w="333" h="603">
                <a:moveTo>
                  <a:pt x="333" y="0"/>
                </a:moveTo>
                <a:lnTo>
                  <a:pt x="216" y="603"/>
                </a:lnTo>
                <a:lnTo>
                  <a:pt x="0" y="30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98" name="Freeform 1001"/>
          <p:cNvSpPr>
            <a:spLocks/>
          </p:cNvSpPr>
          <p:nvPr/>
        </p:nvSpPr>
        <p:spPr bwMode="auto">
          <a:xfrm>
            <a:off x="3150274" y="4955382"/>
            <a:ext cx="150059" cy="377031"/>
          </a:xfrm>
          <a:custGeom>
            <a:avLst/>
            <a:gdLst>
              <a:gd name="T0" fmla="*/ 0 w 243"/>
              <a:gd name="T1" fmla="*/ 0 h 936"/>
              <a:gd name="T2" fmla="*/ 0 w 243"/>
              <a:gd name="T3" fmla="*/ 0 h 936"/>
              <a:gd name="T4" fmla="*/ 0 w 243"/>
              <a:gd name="T5" fmla="*/ 0 h 936"/>
              <a:gd name="T6" fmla="*/ 0 60000 65536"/>
              <a:gd name="T7" fmla="*/ 0 60000 65536"/>
              <a:gd name="T8" fmla="*/ 0 60000 65536"/>
            </a:gdLst>
            <a:ahLst/>
            <a:cxnLst>
              <a:cxn ang="T6">
                <a:pos x="T0" y="T1"/>
              </a:cxn>
              <a:cxn ang="T7">
                <a:pos x="T2" y="T3"/>
              </a:cxn>
              <a:cxn ang="T8">
                <a:pos x="T4" y="T5"/>
              </a:cxn>
            </a:cxnLst>
            <a:rect l="0" t="0" r="r" b="b"/>
            <a:pathLst>
              <a:path w="243" h="936">
                <a:moveTo>
                  <a:pt x="123" y="0"/>
                </a:moveTo>
                <a:lnTo>
                  <a:pt x="0" y="597"/>
                </a:lnTo>
                <a:lnTo>
                  <a:pt x="243" y="93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99" name="Freeform 1002"/>
          <p:cNvSpPr>
            <a:spLocks/>
          </p:cNvSpPr>
          <p:nvPr/>
        </p:nvSpPr>
        <p:spPr bwMode="auto">
          <a:xfrm>
            <a:off x="3010219" y="5078413"/>
            <a:ext cx="130051" cy="432594"/>
          </a:xfrm>
          <a:custGeom>
            <a:avLst/>
            <a:gdLst>
              <a:gd name="T0" fmla="*/ 0 w 216"/>
              <a:gd name="T1" fmla="*/ 0 h 1077"/>
              <a:gd name="T2" fmla="*/ 0 w 216"/>
              <a:gd name="T3" fmla="*/ 0 h 1077"/>
              <a:gd name="T4" fmla="*/ 0 w 216"/>
              <a:gd name="T5" fmla="*/ 0 h 1077"/>
              <a:gd name="T6" fmla="*/ 0 60000 65536"/>
              <a:gd name="T7" fmla="*/ 0 60000 65536"/>
              <a:gd name="T8" fmla="*/ 0 60000 65536"/>
            </a:gdLst>
            <a:ahLst/>
            <a:cxnLst>
              <a:cxn ang="T6">
                <a:pos x="T0" y="T1"/>
              </a:cxn>
              <a:cxn ang="T7">
                <a:pos x="T2" y="T3"/>
              </a:cxn>
              <a:cxn ang="T8">
                <a:pos x="T4" y="T5"/>
              </a:cxn>
            </a:cxnLst>
            <a:rect l="0" t="0" r="r" b="b"/>
            <a:pathLst>
              <a:path w="216" h="1077">
                <a:moveTo>
                  <a:pt x="0" y="0"/>
                </a:moveTo>
                <a:lnTo>
                  <a:pt x="216" y="294"/>
                </a:lnTo>
                <a:lnTo>
                  <a:pt x="57" y="1077"/>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00" name="Freeform 1003"/>
          <p:cNvSpPr>
            <a:spLocks/>
          </p:cNvSpPr>
          <p:nvPr/>
        </p:nvSpPr>
        <p:spPr bwMode="auto">
          <a:xfrm>
            <a:off x="3050235" y="5205413"/>
            <a:ext cx="250098" cy="313531"/>
          </a:xfrm>
          <a:custGeom>
            <a:avLst/>
            <a:gdLst>
              <a:gd name="T0" fmla="*/ 0 w 405"/>
              <a:gd name="T1" fmla="*/ 0 h 777"/>
              <a:gd name="T2" fmla="*/ 0 w 405"/>
              <a:gd name="T3" fmla="*/ 0 h 777"/>
              <a:gd name="T4" fmla="*/ 0 w 405"/>
              <a:gd name="T5" fmla="*/ 0 h 777"/>
              <a:gd name="T6" fmla="*/ 0 60000 65536"/>
              <a:gd name="T7" fmla="*/ 0 60000 65536"/>
              <a:gd name="T8" fmla="*/ 0 60000 65536"/>
            </a:gdLst>
            <a:ahLst/>
            <a:cxnLst>
              <a:cxn ang="T6">
                <a:pos x="T0" y="T1"/>
              </a:cxn>
              <a:cxn ang="T7">
                <a:pos x="T2" y="T3"/>
              </a:cxn>
              <a:cxn ang="T8">
                <a:pos x="T4" y="T5"/>
              </a:cxn>
            </a:cxnLst>
            <a:rect l="0" t="0" r="r" b="b"/>
            <a:pathLst>
              <a:path w="405" h="777">
                <a:moveTo>
                  <a:pt x="405" y="345"/>
                </a:moveTo>
                <a:lnTo>
                  <a:pt x="159" y="0"/>
                </a:lnTo>
                <a:lnTo>
                  <a:pt x="0" y="777"/>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01" name="Freeform 1004"/>
          <p:cNvSpPr>
            <a:spLocks/>
          </p:cNvSpPr>
          <p:nvPr/>
        </p:nvSpPr>
        <p:spPr bwMode="auto">
          <a:xfrm>
            <a:off x="3055237" y="5344319"/>
            <a:ext cx="245096" cy="309563"/>
          </a:xfrm>
          <a:custGeom>
            <a:avLst/>
            <a:gdLst>
              <a:gd name="T0" fmla="*/ 0 w 402"/>
              <a:gd name="T1" fmla="*/ 0 h 768"/>
              <a:gd name="T2" fmla="*/ 0 w 402"/>
              <a:gd name="T3" fmla="*/ 0 h 768"/>
              <a:gd name="T4" fmla="*/ 0 w 402"/>
              <a:gd name="T5" fmla="*/ 0 h 768"/>
              <a:gd name="T6" fmla="*/ 0 60000 65536"/>
              <a:gd name="T7" fmla="*/ 0 60000 65536"/>
              <a:gd name="T8" fmla="*/ 0 60000 65536"/>
            </a:gdLst>
            <a:ahLst/>
            <a:cxnLst>
              <a:cxn ang="T6">
                <a:pos x="T0" y="T1"/>
              </a:cxn>
              <a:cxn ang="T7">
                <a:pos x="T2" y="T3"/>
              </a:cxn>
              <a:cxn ang="T8">
                <a:pos x="T4" y="T5"/>
              </a:cxn>
            </a:cxnLst>
            <a:rect l="0" t="0" r="r" b="b"/>
            <a:pathLst>
              <a:path w="402" h="768">
                <a:moveTo>
                  <a:pt x="402" y="0"/>
                </a:moveTo>
                <a:lnTo>
                  <a:pt x="270" y="768"/>
                </a:lnTo>
                <a:lnTo>
                  <a:pt x="0" y="432"/>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02" name="Freeform 1005"/>
          <p:cNvSpPr>
            <a:spLocks/>
          </p:cNvSpPr>
          <p:nvPr/>
        </p:nvSpPr>
        <p:spPr bwMode="auto">
          <a:xfrm>
            <a:off x="3215299" y="5364163"/>
            <a:ext cx="195076" cy="607219"/>
          </a:xfrm>
          <a:custGeom>
            <a:avLst/>
            <a:gdLst>
              <a:gd name="T0" fmla="*/ 1 w 66"/>
              <a:gd name="T1" fmla="*/ 0 h 300"/>
              <a:gd name="T2" fmla="*/ 0 w 66"/>
              <a:gd name="T3" fmla="*/ 1 h 300"/>
              <a:gd name="T4" fmla="*/ 1 w 66"/>
              <a:gd name="T5" fmla="*/ 2 h 300"/>
              <a:gd name="T6" fmla="*/ 0 60000 65536"/>
              <a:gd name="T7" fmla="*/ 0 60000 65536"/>
              <a:gd name="T8" fmla="*/ 0 60000 65536"/>
            </a:gdLst>
            <a:ahLst/>
            <a:cxnLst>
              <a:cxn ang="T6">
                <a:pos x="T0" y="T1"/>
              </a:cxn>
              <a:cxn ang="T7">
                <a:pos x="T2" y="T3"/>
              </a:cxn>
              <a:cxn ang="T8">
                <a:pos x="T4" y="T5"/>
              </a:cxn>
            </a:cxnLst>
            <a:rect l="0" t="0" r="r" b="b"/>
            <a:pathLst>
              <a:path w="66" h="300">
                <a:moveTo>
                  <a:pt x="30" y="0"/>
                </a:moveTo>
                <a:lnTo>
                  <a:pt x="0" y="159"/>
                </a:lnTo>
                <a:lnTo>
                  <a:pt x="66" y="30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03" name="Freeform 1006"/>
          <p:cNvSpPr>
            <a:spLocks/>
          </p:cNvSpPr>
          <p:nvPr/>
        </p:nvSpPr>
        <p:spPr bwMode="auto">
          <a:xfrm>
            <a:off x="3045233" y="5522913"/>
            <a:ext cx="165065" cy="373063"/>
          </a:xfrm>
          <a:custGeom>
            <a:avLst/>
            <a:gdLst>
              <a:gd name="T0" fmla="*/ 0 w 273"/>
              <a:gd name="T1" fmla="*/ 0 h 918"/>
              <a:gd name="T2" fmla="*/ 0 w 273"/>
              <a:gd name="T3" fmla="*/ 0 h 918"/>
              <a:gd name="T4" fmla="*/ 0 w 273"/>
              <a:gd name="T5" fmla="*/ 0 h 918"/>
              <a:gd name="T6" fmla="*/ 0 60000 65536"/>
              <a:gd name="T7" fmla="*/ 0 60000 65536"/>
              <a:gd name="T8" fmla="*/ 0 60000 65536"/>
            </a:gdLst>
            <a:ahLst/>
            <a:cxnLst>
              <a:cxn ang="T6">
                <a:pos x="T0" y="T1"/>
              </a:cxn>
              <a:cxn ang="T7">
                <a:pos x="T2" y="T3"/>
              </a:cxn>
              <a:cxn ang="T8">
                <a:pos x="T4" y="T5"/>
              </a:cxn>
            </a:cxnLst>
            <a:rect l="0" t="0" r="r" b="b"/>
            <a:pathLst>
              <a:path w="273" h="918">
                <a:moveTo>
                  <a:pt x="0" y="0"/>
                </a:moveTo>
                <a:lnTo>
                  <a:pt x="273" y="345"/>
                </a:lnTo>
                <a:lnTo>
                  <a:pt x="174" y="91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04" name="Freeform 1007"/>
          <p:cNvSpPr>
            <a:spLocks/>
          </p:cNvSpPr>
          <p:nvPr/>
        </p:nvSpPr>
        <p:spPr bwMode="auto">
          <a:xfrm>
            <a:off x="3085249" y="5669757"/>
            <a:ext cx="355139" cy="373063"/>
          </a:xfrm>
          <a:custGeom>
            <a:avLst/>
            <a:gdLst>
              <a:gd name="T0" fmla="*/ 2 w 118"/>
              <a:gd name="T1" fmla="*/ 1 h 185"/>
              <a:gd name="T2" fmla="*/ 1 w 118"/>
              <a:gd name="T3" fmla="*/ 0 h 185"/>
              <a:gd name="T4" fmla="*/ 0 w 118"/>
              <a:gd name="T5" fmla="*/ 1 h 185"/>
              <a:gd name="T6" fmla="*/ 0 60000 65536"/>
              <a:gd name="T7" fmla="*/ 0 60000 65536"/>
              <a:gd name="T8" fmla="*/ 0 60000 65536"/>
            </a:gdLst>
            <a:ahLst/>
            <a:cxnLst>
              <a:cxn ang="T6">
                <a:pos x="T0" y="T1"/>
              </a:cxn>
              <a:cxn ang="T7">
                <a:pos x="T2" y="T3"/>
              </a:cxn>
              <a:cxn ang="T8">
                <a:pos x="T4" y="T5"/>
              </a:cxn>
            </a:cxnLst>
            <a:rect l="0" t="0" r="r" b="b"/>
            <a:pathLst>
              <a:path w="118" h="185">
                <a:moveTo>
                  <a:pt x="118" y="185"/>
                </a:moveTo>
                <a:lnTo>
                  <a:pt x="28" y="0"/>
                </a:lnTo>
                <a:lnTo>
                  <a:pt x="0" y="15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05" name="Line 1008"/>
          <p:cNvSpPr>
            <a:spLocks noChangeShapeType="1"/>
          </p:cNvSpPr>
          <p:nvPr/>
        </p:nvSpPr>
        <p:spPr bwMode="auto">
          <a:xfrm flipV="1">
            <a:off x="2209906" y="3955257"/>
            <a:ext cx="345135" cy="2083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06" name="Line 1009"/>
          <p:cNvSpPr>
            <a:spLocks noChangeShapeType="1"/>
          </p:cNvSpPr>
          <p:nvPr/>
        </p:nvSpPr>
        <p:spPr bwMode="auto">
          <a:xfrm flipH="1">
            <a:off x="2705100" y="3927476"/>
            <a:ext cx="5002" cy="793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07" name="Line 1010"/>
          <p:cNvSpPr>
            <a:spLocks noChangeShapeType="1"/>
          </p:cNvSpPr>
          <p:nvPr/>
        </p:nvSpPr>
        <p:spPr bwMode="auto">
          <a:xfrm flipH="1">
            <a:off x="2680090" y="3931444"/>
            <a:ext cx="5002"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08" name="Line 1011"/>
          <p:cNvSpPr>
            <a:spLocks noChangeShapeType="1"/>
          </p:cNvSpPr>
          <p:nvPr/>
        </p:nvSpPr>
        <p:spPr bwMode="auto">
          <a:xfrm flipH="1">
            <a:off x="2700098" y="4014788"/>
            <a:ext cx="5002"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09" name="Line 1012"/>
          <p:cNvSpPr>
            <a:spLocks noChangeShapeType="1"/>
          </p:cNvSpPr>
          <p:nvPr/>
        </p:nvSpPr>
        <p:spPr bwMode="auto">
          <a:xfrm flipH="1">
            <a:off x="2670086" y="3998913"/>
            <a:ext cx="10004"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10" name="Line 1013"/>
          <p:cNvSpPr>
            <a:spLocks noChangeShapeType="1"/>
          </p:cNvSpPr>
          <p:nvPr/>
        </p:nvSpPr>
        <p:spPr bwMode="auto">
          <a:xfrm flipH="1">
            <a:off x="2685092" y="4054476"/>
            <a:ext cx="15006" cy="190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11" name="Line 1014"/>
          <p:cNvSpPr>
            <a:spLocks noChangeShapeType="1"/>
          </p:cNvSpPr>
          <p:nvPr/>
        </p:nvSpPr>
        <p:spPr bwMode="auto">
          <a:xfrm flipH="1">
            <a:off x="2660082" y="4078288"/>
            <a:ext cx="10004" cy="150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12" name="Line 1015"/>
          <p:cNvSpPr>
            <a:spLocks noChangeShapeType="1"/>
          </p:cNvSpPr>
          <p:nvPr/>
        </p:nvSpPr>
        <p:spPr bwMode="auto">
          <a:xfrm flipH="1">
            <a:off x="2680090" y="4252913"/>
            <a:ext cx="5002"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13" name="Line 1016"/>
          <p:cNvSpPr>
            <a:spLocks noChangeShapeType="1"/>
          </p:cNvSpPr>
          <p:nvPr/>
        </p:nvSpPr>
        <p:spPr bwMode="auto">
          <a:xfrm flipH="1">
            <a:off x="2650078" y="4237038"/>
            <a:ext cx="5002"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14" name="Line 1017"/>
          <p:cNvSpPr>
            <a:spLocks noChangeShapeType="1"/>
          </p:cNvSpPr>
          <p:nvPr/>
        </p:nvSpPr>
        <p:spPr bwMode="auto">
          <a:xfrm flipH="1">
            <a:off x="2660082" y="4308476"/>
            <a:ext cx="20008" cy="214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15" name="Line 1018"/>
          <p:cNvSpPr>
            <a:spLocks noChangeShapeType="1"/>
          </p:cNvSpPr>
          <p:nvPr/>
        </p:nvSpPr>
        <p:spPr bwMode="auto">
          <a:xfrm flipH="1">
            <a:off x="2635073" y="4324351"/>
            <a:ext cx="15006" cy="178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16" name="Line 1019"/>
          <p:cNvSpPr>
            <a:spLocks noChangeShapeType="1"/>
          </p:cNvSpPr>
          <p:nvPr/>
        </p:nvSpPr>
        <p:spPr bwMode="auto">
          <a:xfrm flipH="1">
            <a:off x="2655080" y="4530726"/>
            <a:ext cx="5002"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17" name="Line 1020"/>
          <p:cNvSpPr>
            <a:spLocks noChangeShapeType="1"/>
          </p:cNvSpPr>
          <p:nvPr/>
        </p:nvSpPr>
        <p:spPr bwMode="auto">
          <a:xfrm flipH="1">
            <a:off x="2625069" y="4514851"/>
            <a:ext cx="10004"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18" name="Line 1021"/>
          <p:cNvSpPr>
            <a:spLocks noChangeShapeType="1"/>
          </p:cNvSpPr>
          <p:nvPr/>
        </p:nvSpPr>
        <p:spPr bwMode="auto">
          <a:xfrm flipH="1">
            <a:off x="2630071" y="4602163"/>
            <a:ext cx="25010" cy="246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19" name="Line 1022"/>
          <p:cNvSpPr>
            <a:spLocks noChangeShapeType="1"/>
          </p:cNvSpPr>
          <p:nvPr/>
        </p:nvSpPr>
        <p:spPr bwMode="auto">
          <a:xfrm flipH="1">
            <a:off x="2610063" y="4622007"/>
            <a:ext cx="15006" cy="214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20" name="Line 1023"/>
          <p:cNvSpPr>
            <a:spLocks noChangeShapeType="1"/>
          </p:cNvSpPr>
          <p:nvPr/>
        </p:nvSpPr>
        <p:spPr bwMode="auto">
          <a:xfrm flipH="1">
            <a:off x="2625069" y="4864101"/>
            <a:ext cx="0"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21" name="Line 1024"/>
          <p:cNvSpPr>
            <a:spLocks noChangeShapeType="1"/>
          </p:cNvSpPr>
          <p:nvPr/>
        </p:nvSpPr>
        <p:spPr bwMode="auto">
          <a:xfrm flipH="1">
            <a:off x="2600059" y="4848226"/>
            <a:ext cx="5002" cy="99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22" name="Line 1025"/>
          <p:cNvSpPr>
            <a:spLocks noChangeShapeType="1"/>
          </p:cNvSpPr>
          <p:nvPr/>
        </p:nvSpPr>
        <p:spPr bwMode="auto">
          <a:xfrm flipH="1">
            <a:off x="2595057" y="4947444"/>
            <a:ext cx="25010" cy="289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23" name="Line 1026"/>
          <p:cNvSpPr>
            <a:spLocks noChangeShapeType="1"/>
          </p:cNvSpPr>
          <p:nvPr/>
        </p:nvSpPr>
        <p:spPr bwMode="auto">
          <a:xfrm flipH="1">
            <a:off x="2575049" y="4963319"/>
            <a:ext cx="20008" cy="261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24" name="Line 1027"/>
          <p:cNvSpPr>
            <a:spLocks noChangeShapeType="1"/>
          </p:cNvSpPr>
          <p:nvPr/>
        </p:nvSpPr>
        <p:spPr bwMode="auto">
          <a:xfrm flipH="1">
            <a:off x="2585053" y="5249069"/>
            <a:ext cx="10004"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25" name="Line 1028"/>
          <p:cNvSpPr>
            <a:spLocks noChangeShapeType="1"/>
          </p:cNvSpPr>
          <p:nvPr/>
        </p:nvSpPr>
        <p:spPr bwMode="auto">
          <a:xfrm flipH="1">
            <a:off x="2565045" y="5237163"/>
            <a:ext cx="10004" cy="138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26" name="Line 1029"/>
          <p:cNvSpPr>
            <a:spLocks noChangeShapeType="1"/>
          </p:cNvSpPr>
          <p:nvPr/>
        </p:nvSpPr>
        <p:spPr bwMode="auto">
          <a:xfrm flipH="1">
            <a:off x="2555041" y="5372101"/>
            <a:ext cx="30012" cy="325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27" name="Line 1030"/>
          <p:cNvSpPr>
            <a:spLocks noChangeShapeType="1"/>
          </p:cNvSpPr>
          <p:nvPr/>
        </p:nvSpPr>
        <p:spPr bwMode="auto">
          <a:xfrm flipH="1">
            <a:off x="2535034" y="5387976"/>
            <a:ext cx="30012" cy="297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28" name="Line 1031"/>
          <p:cNvSpPr>
            <a:spLocks noChangeShapeType="1"/>
          </p:cNvSpPr>
          <p:nvPr/>
        </p:nvSpPr>
        <p:spPr bwMode="auto">
          <a:xfrm flipH="1">
            <a:off x="2550039" y="5713413"/>
            <a:ext cx="5002"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29" name="Line 1032"/>
          <p:cNvSpPr>
            <a:spLocks noChangeShapeType="1"/>
          </p:cNvSpPr>
          <p:nvPr/>
        </p:nvSpPr>
        <p:spPr bwMode="auto">
          <a:xfrm flipH="1">
            <a:off x="2530032" y="5701507"/>
            <a:ext cx="5002"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30" name="Line 1033"/>
          <p:cNvSpPr>
            <a:spLocks noChangeShapeType="1"/>
          </p:cNvSpPr>
          <p:nvPr/>
        </p:nvSpPr>
        <p:spPr bwMode="auto">
          <a:xfrm flipH="1">
            <a:off x="2555041" y="3959226"/>
            <a:ext cx="25010" cy="182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31" name="Line 1034"/>
          <p:cNvSpPr>
            <a:spLocks noChangeShapeType="1"/>
          </p:cNvSpPr>
          <p:nvPr/>
        </p:nvSpPr>
        <p:spPr bwMode="auto">
          <a:xfrm flipH="1">
            <a:off x="2510024" y="4161632"/>
            <a:ext cx="40016" cy="246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32" name="Line 1035"/>
          <p:cNvSpPr>
            <a:spLocks noChangeShapeType="1"/>
          </p:cNvSpPr>
          <p:nvPr/>
        </p:nvSpPr>
        <p:spPr bwMode="auto">
          <a:xfrm flipH="1">
            <a:off x="2460004" y="4427538"/>
            <a:ext cx="45018" cy="293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33" name="Line 1036"/>
          <p:cNvSpPr>
            <a:spLocks noChangeShapeType="1"/>
          </p:cNvSpPr>
          <p:nvPr/>
        </p:nvSpPr>
        <p:spPr bwMode="auto">
          <a:xfrm flipH="1">
            <a:off x="2399981" y="4745038"/>
            <a:ext cx="50020" cy="337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34" name="Line 1037"/>
          <p:cNvSpPr>
            <a:spLocks noChangeShapeType="1"/>
          </p:cNvSpPr>
          <p:nvPr/>
        </p:nvSpPr>
        <p:spPr bwMode="auto">
          <a:xfrm flipH="1">
            <a:off x="2394979" y="5094288"/>
            <a:ext cx="5002"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35" name="Line 1038"/>
          <p:cNvSpPr>
            <a:spLocks noChangeShapeType="1"/>
          </p:cNvSpPr>
          <p:nvPr/>
        </p:nvSpPr>
        <p:spPr bwMode="auto">
          <a:xfrm flipH="1">
            <a:off x="2324951" y="5114132"/>
            <a:ext cx="65025" cy="416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36" name="Line 1039"/>
          <p:cNvSpPr>
            <a:spLocks noChangeShapeType="1"/>
          </p:cNvSpPr>
          <p:nvPr/>
        </p:nvSpPr>
        <p:spPr bwMode="auto">
          <a:xfrm flipH="1">
            <a:off x="2239918" y="5558632"/>
            <a:ext cx="80031" cy="492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37" name="Line 1040"/>
          <p:cNvSpPr>
            <a:spLocks noChangeShapeType="1"/>
          </p:cNvSpPr>
          <p:nvPr/>
        </p:nvSpPr>
        <p:spPr bwMode="auto">
          <a:xfrm>
            <a:off x="2920184" y="3947319"/>
            <a:ext cx="10004" cy="166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38" name="Line 1041"/>
          <p:cNvSpPr>
            <a:spLocks noChangeShapeType="1"/>
          </p:cNvSpPr>
          <p:nvPr/>
        </p:nvSpPr>
        <p:spPr bwMode="auto">
          <a:xfrm>
            <a:off x="2935190" y="4141788"/>
            <a:ext cx="20008" cy="246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39" name="Line 1042"/>
          <p:cNvSpPr>
            <a:spLocks noChangeShapeType="1"/>
          </p:cNvSpPr>
          <p:nvPr/>
        </p:nvSpPr>
        <p:spPr bwMode="auto">
          <a:xfrm>
            <a:off x="2955198" y="4407694"/>
            <a:ext cx="25010" cy="297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40" name="Line 1043"/>
          <p:cNvSpPr>
            <a:spLocks noChangeShapeType="1"/>
          </p:cNvSpPr>
          <p:nvPr/>
        </p:nvSpPr>
        <p:spPr bwMode="auto">
          <a:xfrm>
            <a:off x="2905178" y="4157663"/>
            <a:ext cx="15006" cy="246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41" name="Line 1044"/>
          <p:cNvSpPr>
            <a:spLocks noChangeShapeType="1"/>
          </p:cNvSpPr>
          <p:nvPr/>
        </p:nvSpPr>
        <p:spPr bwMode="auto">
          <a:xfrm>
            <a:off x="2930188" y="4419601"/>
            <a:ext cx="20008" cy="293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42" name="Line 1045"/>
          <p:cNvSpPr>
            <a:spLocks noChangeShapeType="1"/>
          </p:cNvSpPr>
          <p:nvPr/>
        </p:nvSpPr>
        <p:spPr bwMode="auto">
          <a:xfrm>
            <a:off x="2950196" y="4725194"/>
            <a:ext cx="30012" cy="357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43" name="Line 1046"/>
          <p:cNvSpPr>
            <a:spLocks noChangeShapeType="1"/>
          </p:cNvSpPr>
          <p:nvPr/>
        </p:nvSpPr>
        <p:spPr bwMode="auto">
          <a:xfrm>
            <a:off x="2980208" y="4717257"/>
            <a:ext cx="30012" cy="341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44" name="Line 1047"/>
          <p:cNvSpPr>
            <a:spLocks noChangeShapeType="1"/>
          </p:cNvSpPr>
          <p:nvPr/>
        </p:nvSpPr>
        <p:spPr bwMode="auto">
          <a:xfrm>
            <a:off x="3160278" y="4606132"/>
            <a:ext cx="60023" cy="329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45" name="Line 1048"/>
          <p:cNvSpPr>
            <a:spLocks noChangeShapeType="1"/>
          </p:cNvSpPr>
          <p:nvPr/>
        </p:nvSpPr>
        <p:spPr bwMode="auto">
          <a:xfrm>
            <a:off x="2885170" y="3959226"/>
            <a:ext cx="15006" cy="174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46" name="Line 1049"/>
          <p:cNvSpPr>
            <a:spLocks noChangeShapeType="1"/>
          </p:cNvSpPr>
          <p:nvPr/>
        </p:nvSpPr>
        <p:spPr bwMode="auto">
          <a:xfrm>
            <a:off x="3030227" y="3923507"/>
            <a:ext cx="20008" cy="1270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47" name="Line 1050"/>
          <p:cNvSpPr>
            <a:spLocks noChangeShapeType="1"/>
          </p:cNvSpPr>
          <p:nvPr/>
        </p:nvSpPr>
        <p:spPr bwMode="auto">
          <a:xfrm>
            <a:off x="3055237" y="4066382"/>
            <a:ext cx="45018" cy="226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48" name="Line 1051"/>
          <p:cNvSpPr>
            <a:spLocks noChangeShapeType="1"/>
          </p:cNvSpPr>
          <p:nvPr/>
        </p:nvSpPr>
        <p:spPr bwMode="auto">
          <a:xfrm>
            <a:off x="3105256" y="4320382"/>
            <a:ext cx="50020" cy="261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49" name="Line 1052"/>
          <p:cNvSpPr>
            <a:spLocks noChangeShapeType="1"/>
          </p:cNvSpPr>
          <p:nvPr/>
        </p:nvSpPr>
        <p:spPr bwMode="auto">
          <a:xfrm>
            <a:off x="3220301" y="4955382"/>
            <a:ext cx="80031" cy="3770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50" name="Line 1053"/>
          <p:cNvSpPr>
            <a:spLocks noChangeShapeType="1"/>
          </p:cNvSpPr>
          <p:nvPr/>
        </p:nvSpPr>
        <p:spPr bwMode="auto">
          <a:xfrm>
            <a:off x="3010219" y="5078413"/>
            <a:ext cx="35014" cy="432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51" name="Line 1054"/>
          <p:cNvSpPr>
            <a:spLocks noChangeShapeType="1"/>
          </p:cNvSpPr>
          <p:nvPr/>
        </p:nvSpPr>
        <p:spPr bwMode="auto">
          <a:xfrm>
            <a:off x="2985209" y="5102226"/>
            <a:ext cx="30012" cy="416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52" name="Line 1055"/>
          <p:cNvSpPr>
            <a:spLocks noChangeShapeType="1"/>
          </p:cNvSpPr>
          <p:nvPr/>
        </p:nvSpPr>
        <p:spPr bwMode="auto">
          <a:xfrm>
            <a:off x="3305335" y="5368132"/>
            <a:ext cx="135053" cy="710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53" name="Line 1056"/>
          <p:cNvSpPr>
            <a:spLocks noChangeShapeType="1"/>
          </p:cNvSpPr>
          <p:nvPr/>
        </p:nvSpPr>
        <p:spPr bwMode="auto">
          <a:xfrm>
            <a:off x="3050235" y="5522913"/>
            <a:ext cx="35014" cy="519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54" name="Line 1057"/>
          <p:cNvSpPr>
            <a:spLocks noChangeShapeType="1"/>
          </p:cNvSpPr>
          <p:nvPr/>
        </p:nvSpPr>
        <p:spPr bwMode="auto">
          <a:xfrm>
            <a:off x="3020223" y="5534819"/>
            <a:ext cx="40016" cy="515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55" name="Line 1058"/>
          <p:cNvSpPr>
            <a:spLocks noChangeShapeType="1"/>
          </p:cNvSpPr>
          <p:nvPr/>
        </p:nvSpPr>
        <p:spPr bwMode="auto">
          <a:xfrm flipH="1">
            <a:off x="2715104" y="3844132"/>
            <a:ext cx="5002"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56" name="Line 1059"/>
          <p:cNvSpPr>
            <a:spLocks noChangeShapeType="1"/>
          </p:cNvSpPr>
          <p:nvPr/>
        </p:nvSpPr>
        <p:spPr bwMode="auto">
          <a:xfrm flipH="1">
            <a:off x="2685092" y="3852069"/>
            <a:ext cx="5002"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57" name="Line 1060"/>
          <p:cNvSpPr>
            <a:spLocks noChangeShapeType="1"/>
          </p:cNvSpPr>
          <p:nvPr/>
        </p:nvSpPr>
        <p:spPr bwMode="auto">
          <a:xfrm>
            <a:off x="3020223" y="3867944"/>
            <a:ext cx="0"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58" name="Line 1061"/>
          <p:cNvSpPr>
            <a:spLocks noChangeShapeType="1"/>
          </p:cNvSpPr>
          <p:nvPr/>
        </p:nvSpPr>
        <p:spPr bwMode="auto">
          <a:xfrm flipH="1">
            <a:off x="2665084" y="3852069"/>
            <a:ext cx="25010"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59" name="Line 1062"/>
          <p:cNvSpPr>
            <a:spLocks noChangeShapeType="1"/>
          </p:cNvSpPr>
          <p:nvPr/>
        </p:nvSpPr>
        <p:spPr bwMode="auto">
          <a:xfrm flipH="1">
            <a:off x="2640075" y="3927476"/>
            <a:ext cx="10004"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60" name="Line 1063"/>
          <p:cNvSpPr>
            <a:spLocks noChangeShapeType="1"/>
          </p:cNvSpPr>
          <p:nvPr/>
        </p:nvSpPr>
        <p:spPr bwMode="auto">
          <a:xfrm flipH="1">
            <a:off x="2555041" y="3971132"/>
            <a:ext cx="80031"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61" name="Line 1064"/>
          <p:cNvSpPr>
            <a:spLocks noChangeShapeType="1"/>
          </p:cNvSpPr>
          <p:nvPr/>
        </p:nvSpPr>
        <p:spPr bwMode="auto">
          <a:xfrm flipH="1">
            <a:off x="2655080" y="3856038"/>
            <a:ext cx="30012"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62" name="Line 1065"/>
          <p:cNvSpPr>
            <a:spLocks noChangeShapeType="1"/>
          </p:cNvSpPr>
          <p:nvPr/>
        </p:nvSpPr>
        <p:spPr bwMode="auto">
          <a:xfrm flipH="1">
            <a:off x="2635073" y="3931444"/>
            <a:ext cx="10004" cy="27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63" name="Line 1066"/>
          <p:cNvSpPr>
            <a:spLocks noChangeShapeType="1"/>
          </p:cNvSpPr>
          <p:nvPr/>
        </p:nvSpPr>
        <p:spPr bwMode="auto">
          <a:xfrm flipH="1">
            <a:off x="2550039" y="3967163"/>
            <a:ext cx="75029"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64" name="Line 1067"/>
          <p:cNvSpPr>
            <a:spLocks noChangeShapeType="1"/>
          </p:cNvSpPr>
          <p:nvPr/>
        </p:nvSpPr>
        <p:spPr bwMode="auto">
          <a:xfrm>
            <a:off x="2590055" y="3955257"/>
            <a:ext cx="80031"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65" name="Line 1068"/>
          <p:cNvSpPr>
            <a:spLocks noChangeShapeType="1"/>
          </p:cNvSpPr>
          <p:nvPr/>
        </p:nvSpPr>
        <p:spPr bwMode="auto">
          <a:xfrm>
            <a:off x="2585053" y="3955257"/>
            <a:ext cx="80031" cy="111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66" name="Line 1069"/>
          <p:cNvSpPr>
            <a:spLocks noChangeShapeType="1"/>
          </p:cNvSpPr>
          <p:nvPr/>
        </p:nvSpPr>
        <p:spPr bwMode="auto">
          <a:xfrm flipH="1">
            <a:off x="2610063" y="4078288"/>
            <a:ext cx="60023" cy="1190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67" name="Line 1070"/>
          <p:cNvSpPr>
            <a:spLocks noChangeShapeType="1"/>
          </p:cNvSpPr>
          <p:nvPr/>
        </p:nvSpPr>
        <p:spPr bwMode="auto">
          <a:xfrm flipH="1">
            <a:off x="2615065" y="4090194"/>
            <a:ext cx="55022" cy="107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68" name="Line 1071"/>
          <p:cNvSpPr>
            <a:spLocks noChangeShapeType="1"/>
          </p:cNvSpPr>
          <p:nvPr/>
        </p:nvSpPr>
        <p:spPr bwMode="auto">
          <a:xfrm flipH="1">
            <a:off x="2510024" y="4201319"/>
            <a:ext cx="100039" cy="2063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69" name="Line 1072"/>
          <p:cNvSpPr>
            <a:spLocks noChangeShapeType="1"/>
          </p:cNvSpPr>
          <p:nvPr/>
        </p:nvSpPr>
        <p:spPr bwMode="auto">
          <a:xfrm flipH="1">
            <a:off x="2520028" y="4205288"/>
            <a:ext cx="90035" cy="194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70" name="Line 1073"/>
          <p:cNvSpPr>
            <a:spLocks noChangeShapeType="1"/>
          </p:cNvSpPr>
          <p:nvPr/>
        </p:nvSpPr>
        <p:spPr bwMode="auto">
          <a:xfrm>
            <a:off x="2560043" y="4169569"/>
            <a:ext cx="90035" cy="142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71" name="Line 1074"/>
          <p:cNvSpPr>
            <a:spLocks noChangeShapeType="1"/>
          </p:cNvSpPr>
          <p:nvPr/>
        </p:nvSpPr>
        <p:spPr bwMode="auto">
          <a:xfrm>
            <a:off x="2550039" y="4165601"/>
            <a:ext cx="95037" cy="150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72" name="Line 1075"/>
          <p:cNvSpPr>
            <a:spLocks noChangeShapeType="1"/>
          </p:cNvSpPr>
          <p:nvPr/>
        </p:nvSpPr>
        <p:spPr bwMode="auto">
          <a:xfrm flipH="1">
            <a:off x="2580051" y="4324351"/>
            <a:ext cx="70027" cy="142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73" name="Line 1076"/>
          <p:cNvSpPr>
            <a:spLocks noChangeShapeType="1"/>
          </p:cNvSpPr>
          <p:nvPr/>
        </p:nvSpPr>
        <p:spPr bwMode="auto">
          <a:xfrm flipH="1">
            <a:off x="2460004" y="4479132"/>
            <a:ext cx="120047" cy="238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74" name="Line 1077"/>
          <p:cNvSpPr>
            <a:spLocks noChangeShapeType="1"/>
          </p:cNvSpPr>
          <p:nvPr/>
        </p:nvSpPr>
        <p:spPr bwMode="auto">
          <a:xfrm flipH="1">
            <a:off x="2575049" y="4332288"/>
            <a:ext cx="65025" cy="130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75" name="Line 1078"/>
          <p:cNvSpPr>
            <a:spLocks noChangeShapeType="1"/>
          </p:cNvSpPr>
          <p:nvPr/>
        </p:nvSpPr>
        <p:spPr bwMode="auto">
          <a:xfrm flipH="1">
            <a:off x="2460004" y="4475163"/>
            <a:ext cx="115045" cy="2341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76" name="Line 1079"/>
          <p:cNvSpPr>
            <a:spLocks noChangeShapeType="1"/>
          </p:cNvSpPr>
          <p:nvPr/>
        </p:nvSpPr>
        <p:spPr bwMode="auto">
          <a:xfrm>
            <a:off x="2520028" y="4435476"/>
            <a:ext cx="105041" cy="174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77" name="Line 1080"/>
          <p:cNvSpPr>
            <a:spLocks noChangeShapeType="1"/>
          </p:cNvSpPr>
          <p:nvPr/>
        </p:nvSpPr>
        <p:spPr bwMode="auto">
          <a:xfrm>
            <a:off x="2505022" y="4431507"/>
            <a:ext cx="115045" cy="182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78" name="Line 1081"/>
          <p:cNvSpPr>
            <a:spLocks noChangeShapeType="1"/>
          </p:cNvSpPr>
          <p:nvPr/>
        </p:nvSpPr>
        <p:spPr bwMode="auto">
          <a:xfrm flipH="1">
            <a:off x="2545037" y="4625976"/>
            <a:ext cx="80031" cy="166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79" name="Line 1082"/>
          <p:cNvSpPr>
            <a:spLocks noChangeShapeType="1"/>
          </p:cNvSpPr>
          <p:nvPr/>
        </p:nvSpPr>
        <p:spPr bwMode="auto">
          <a:xfrm flipH="1">
            <a:off x="2399981" y="4800601"/>
            <a:ext cx="135053" cy="2817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80" name="Line 1083"/>
          <p:cNvSpPr>
            <a:spLocks noChangeShapeType="1"/>
          </p:cNvSpPr>
          <p:nvPr/>
        </p:nvSpPr>
        <p:spPr bwMode="auto">
          <a:xfrm flipH="1">
            <a:off x="2535034" y="4629944"/>
            <a:ext cx="85033" cy="158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81" name="Line 1084"/>
          <p:cNvSpPr>
            <a:spLocks noChangeShapeType="1"/>
          </p:cNvSpPr>
          <p:nvPr/>
        </p:nvSpPr>
        <p:spPr bwMode="auto">
          <a:xfrm flipH="1">
            <a:off x="2399981" y="4800601"/>
            <a:ext cx="135053" cy="265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82" name="Line 1085"/>
          <p:cNvSpPr>
            <a:spLocks noChangeShapeType="1"/>
          </p:cNvSpPr>
          <p:nvPr/>
        </p:nvSpPr>
        <p:spPr bwMode="auto">
          <a:xfrm>
            <a:off x="2460004" y="4752976"/>
            <a:ext cx="130051" cy="198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83" name="Line 1086"/>
          <p:cNvSpPr>
            <a:spLocks noChangeShapeType="1"/>
          </p:cNvSpPr>
          <p:nvPr/>
        </p:nvSpPr>
        <p:spPr bwMode="auto">
          <a:xfrm>
            <a:off x="2455002" y="4756944"/>
            <a:ext cx="130051" cy="198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84" name="Line 1087"/>
          <p:cNvSpPr>
            <a:spLocks noChangeShapeType="1"/>
          </p:cNvSpPr>
          <p:nvPr/>
        </p:nvSpPr>
        <p:spPr bwMode="auto">
          <a:xfrm flipH="1">
            <a:off x="2495018" y="4971257"/>
            <a:ext cx="100039" cy="202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85" name="Line 1088"/>
          <p:cNvSpPr>
            <a:spLocks noChangeShapeType="1"/>
          </p:cNvSpPr>
          <p:nvPr/>
        </p:nvSpPr>
        <p:spPr bwMode="auto">
          <a:xfrm flipH="1">
            <a:off x="2490016" y="4971257"/>
            <a:ext cx="100039" cy="202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86" name="Line 1089"/>
          <p:cNvSpPr>
            <a:spLocks noChangeShapeType="1"/>
          </p:cNvSpPr>
          <p:nvPr/>
        </p:nvSpPr>
        <p:spPr bwMode="auto">
          <a:xfrm flipH="1">
            <a:off x="2324951" y="5185569"/>
            <a:ext cx="170066" cy="3492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87" name="Line 1090"/>
          <p:cNvSpPr>
            <a:spLocks noChangeShapeType="1"/>
          </p:cNvSpPr>
          <p:nvPr/>
        </p:nvSpPr>
        <p:spPr bwMode="auto">
          <a:xfrm flipH="1">
            <a:off x="2329953" y="5181601"/>
            <a:ext cx="160063" cy="329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88" name="Line 1091"/>
          <p:cNvSpPr>
            <a:spLocks noChangeShapeType="1"/>
          </p:cNvSpPr>
          <p:nvPr/>
        </p:nvSpPr>
        <p:spPr bwMode="auto">
          <a:xfrm>
            <a:off x="2404983" y="5122069"/>
            <a:ext cx="160063" cy="2540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89" name="Line 1092"/>
          <p:cNvSpPr>
            <a:spLocks noChangeShapeType="1"/>
          </p:cNvSpPr>
          <p:nvPr/>
        </p:nvSpPr>
        <p:spPr bwMode="auto">
          <a:xfrm>
            <a:off x="2394979" y="5118101"/>
            <a:ext cx="165065" cy="261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90" name="Line 1093"/>
          <p:cNvSpPr>
            <a:spLocks noChangeShapeType="1"/>
          </p:cNvSpPr>
          <p:nvPr/>
        </p:nvSpPr>
        <p:spPr bwMode="auto">
          <a:xfrm flipH="1">
            <a:off x="2424991" y="5384007"/>
            <a:ext cx="135053" cy="2301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91" name="Line 1094"/>
          <p:cNvSpPr>
            <a:spLocks noChangeShapeType="1"/>
          </p:cNvSpPr>
          <p:nvPr/>
        </p:nvSpPr>
        <p:spPr bwMode="auto">
          <a:xfrm flipH="1">
            <a:off x="2269930" y="5622132"/>
            <a:ext cx="150059" cy="238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92" name="Line 1095"/>
          <p:cNvSpPr>
            <a:spLocks noChangeShapeType="1"/>
          </p:cNvSpPr>
          <p:nvPr/>
        </p:nvSpPr>
        <p:spPr bwMode="auto">
          <a:xfrm flipH="1">
            <a:off x="2419989" y="5391944"/>
            <a:ext cx="130051" cy="218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93" name="Line 1096"/>
          <p:cNvSpPr>
            <a:spLocks noChangeShapeType="1"/>
          </p:cNvSpPr>
          <p:nvPr/>
        </p:nvSpPr>
        <p:spPr bwMode="auto">
          <a:xfrm flipH="1">
            <a:off x="2274932" y="5618163"/>
            <a:ext cx="140055" cy="2262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94" name="Line 1097"/>
          <p:cNvSpPr>
            <a:spLocks noChangeShapeType="1"/>
          </p:cNvSpPr>
          <p:nvPr/>
        </p:nvSpPr>
        <p:spPr bwMode="auto">
          <a:xfrm>
            <a:off x="2369969" y="5590382"/>
            <a:ext cx="160063" cy="142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95" name="Line 1098"/>
          <p:cNvSpPr>
            <a:spLocks noChangeShapeType="1"/>
          </p:cNvSpPr>
          <p:nvPr/>
        </p:nvSpPr>
        <p:spPr bwMode="auto">
          <a:xfrm>
            <a:off x="2339957" y="5570538"/>
            <a:ext cx="190074"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96" name="Line 1099"/>
          <p:cNvSpPr>
            <a:spLocks noChangeShapeType="1"/>
          </p:cNvSpPr>
          <p:nvPr/>
        </p:nvSpPr>
        <p:spPr bwMode="auto">
          <a:xfrm>
            <a:off x="2715104" y="3844132"/>
            <a:ext cx="105041"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97" name="Line 1100"/>
          <p:cNvSpPr>
            <a:spLocks noChangeShapeType="1"/>
          </p:cNvSpPr>
          <p:nvPr/>
        </p:nvSpPr>
        <p:spPr bwMode="auto">
          <a:xfrm>
            <a:off x="2975206" y="4014788"/>
            <a:ext cx="70027"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98" name="Line 1101"/>
          <p:cNvSpPr>
            <a:spLocks noChangeShapeType="1"/>
          </p:cNvSpPr>
          <p:nvPr/>
        </p:nvSpPr>
        <p:spPr bwMode="auto">
          <a:xfrm>
            <a:off x="2725108" y="3844132"/>
            <a:ext cx="105041"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99" name="Line 1102"/>
          <p:cNvSpPr>
            <a:spLocks noChangeShapeType="1"/>
          </p:cNvSpPr>
          <p:nvPr/>
        </p:nvSpPr>
        <p:spPr bwMode="auto">
          <a:xfrm>
            <a:off x="2920184" y="3971132"/>
            <a:ext cx="45018" cy="31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00" name="Line 1103"/>
          <p:cNvSpPr>
            <a:spLocks noChangeShapeType="1"/>
          </p:cNvSpPr>
          <p:nvPr/>
        </p:nvSpPr>
        <p:spPr bwMode="auto">
          <a:xfrm>
            <a:off x="2975206" y="4006851"/>
            <a:ext cx="65025"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01" name="Line 1104"/>
          <p:cNvSpPr>
            <a:spLocks noChangeShapeType="1"/>
          </p:cNvSpPr>
          <p:nvPr/>
        </p:nvSpPr>
        <p:spPr bwMode="auto">
          <a:xfrm flipH="1" flipV="1">
            <a:off x="2920184" y="3983038"/>
            <a:ext cx="45018"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02" name="Line 1105"/>
          <p:cNvSpPr>
            <a:spLocks noChangeShapeType="1"/>
          </p:cNvSpPr>
          <p:nvPr/>
        </p:nvSpPr>
        <p:spPr bwMode="auto">
          <a:xfrm flipH="1">
            <a:off x="2935190" y="4058444"/>
            <a:ext cx="105041"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03" name="Line 1106"/>
          <p:cNvSpPr>
            <a:spLocks noChangeShapeType="1"/>
          </p:cNvSpPr>
          <p:nvPr/>
        </p:nvSpPr>
        <p:spPr bwMode="auto">
          <a:xfrm flipH="1">
            <a:off x="2935190" y="4062413"/>
            <a:ext cx="105041" cy="71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04" name="Line 1107"/>
          <p:cNvSpPr>
            <a:spLocks noChangeShapeType="1"/>
          </p:cNvSpPr>
          <p:nvPr/>
        </p:nvSpPr>
        <p:spPr bwMode="auto">
          <a:xfrm>
            <a:off x="2710102" y="4046538"/>
            <a:ext cx="170066" cy="1150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05" name="Line 1108"/>
          <p:cNvSpPr>
            <a:spLocks noChangeShapeType="1"/>
          </p:cNvSpPr>
          <p:nvPr/>
        </p:nvSpPr>
        <p:spPr bwMode="auto">
          <a:xfrm>
            <a:off x="2890172" y="4165601"/>
            <a:ext cx="15006"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06" name="Line 1109"/>
          <p:cNvSpPr>
            <a:spLocks noChangeShapeType="1"/>
          </p:cNvSpPr>
          <p:nvPr/>
        </p:nvSpPr>
        <p:spPr bwMode="auto">
          <a:xfrm>
            <a:off x="2940192" y="4197351"/>
            <a:ext cx="55022"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07" name="Line 1110"/>
          <p:cNvSpPr>
            <a:spLocks noChangeShapeType="1"/>
          </p:cNvSpPr>
          <p:nvPr/>
        </p:nvSpPr>
        <p:spPr bwMode="auto">
          <a:xfrm>
            <a:off x="3005217" y="4244976"/>
            <a:ext cx="90035"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08" name="Line 1111"/>
          <p:cNvSpPr>
            <a:spLocks noChangeShapeType="1"/>
          </p:cNvSpPr>
          <p:nvPr/>
        </p:nvSpPr>
        <p:spPr bwMode="auto">
          <a:xfrm>
            <a:off x="2710102" y="4054476"/>
            <a:ext cx="165065" cy="111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09" name="Line 1112"/>
          <p:cNvSpPr>
            <a:spLocks noChangeShapeType="1"/>
          </p:cNvSpPr>
          <p:nvPr/>
        </p:nvSpPr>
        <p:spPr bwMode="auto">
          <a:xfrm>
            <a:off x="2885170" y="4173538"/>
            <a:ext cx="15006"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10" name="Line 1113"/>
          <p:cNvSpPr>
            <a:spLocks noChangeShapeType="1"/>
          </p:cNvSpPr>
          <p:nvPr/>
        </p:nvSpPr>
        <p:spPr bwMode="auto">
          <a:xfrm>
            <a:off x="2940192" y="4209257"/>
            <a:ext cx="55022"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11" name="Line 1114"/>
          <p:cNvSpPr>
            <a:spLocks noChangeShapeType="1"/>
          </p:cNvSpPr>
          <p:nvPr/>
        </p:nvSpPr>
        <p:spPr bwMode="auto">
          <a:xfrm>
            <a:off x="3005217" y="4252913"/>
            <a:ext cx="90035"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12" name="Line 1115"/>
          <p:cNvSpPr>
            <a:spLocks noChangeShapeType="1"/>
          </p:cNvSpPr>
          <p:nvPr/>
        </p:nvSpPr>
        <p:spPr bwMode="auto">
          <a:xfrm>
            <a:off x="2680090" y="4312444"/>
            <a:ext cx="200078" cy="1230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13" name="Line 1116"/>
          <p:cNvSpPr>
            <a:spLocks noChangeShapeType="1"/>
          </p:cNvSpPr>
          <p:nvPr/>
        </p:nvSpPr>
        <p:spPr bwMode="auto">
          <a:xfrm>
            <a:off x="2895174" y="4443413"/>
            <a:ext cx="35014"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14" name="Line 1117"/>
          <p:cNvSpPr>
            <a:spLocks noChangeShapeType="1"/>
          </p:cNvSpPr>
          <p:nvPr/>
        </p:nvSpPr>
        <p:spPr bwMode="auto">
          <a:xfrm>
            <a:off x="2960200" y="4487069"/>
            <a:ext cx="70027"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15" name="Line 1118"/>
          <p:cNvSpPr>
            <a:spLocks noChangeShapeType="1"/>
          </p:cNvSpPr>
          <p:nvPr/>
        </p:nvSpPr>
        <p:spPr bwMode="auto">
          <a:xfrm>
            <a:off x="3040231" y="4534694"/>
            <a:ext cx="110043"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16" name="Line 1119"/>
          <p:cNvSpPr>
            <a:spLocks noChangeShapeType="1"/>
          </p:cNvSpPr>
          <p:nvPr/>
        </p:nvSpPr>
        <p:spPr bwMode="auto">
          <a:xfrm>
            <a:off x="2685092" y="4308476"/>
            <a:ext cx="200078" cy="1230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17" name="Line 1120"/>
          <p:cNvSpPr>
            <a:spLocks noChangeShapeType="1"/>
          </p:cNvSpPr>
          <p:nvPr/>
        </p:nvSpPr>
        <p:spPr bwMode="auto">
          <a:xfrm>
            <a:off x="2900176" y="4443413"/>
            <a:ext cx="35014"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18" name="Line 1121"/>
          <p:cNvSpPr>
            <a:spLocks noChangeShapeType="1"/>
          </p:cNvSpPr>
          <p:nvPr/>
        </p:nvSpPr>
        <p:spPr bwMode="auto">
          <a:xfrm>
            <a:off x="2965202" y="4483101"/>
            <a:ext cx="70027" cy="39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19" name="Line 1122"/>
          <p:cNvSpPr>
            <a:spLocks noChangeShapeType="1"/>
          </p:cNvSpPr>
          <p:nvPr/>
        </p:nvSpPr>
        <p:spPr bwMode="auto">
          <a:xfrm>
            <a:off x="3045233" y="4530726"/>
            <a:ext cx="105041" cy="635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20" name="Line 1123"/>
          <p:cNvSpPr>
            <a:spLocks noChangeShapeType="1"/>
          </p:cNvSpPr>
          <p:nvPr/>
        </p:nvSpPr>
        <p:spPr bwMode="auto">
          <a:xfrm flipH="1">
            <a:off x="2965202" y="4308476"/>
            <a:ext cx="130051" cy="87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21" name="Line 1124"/>
          <p:cNvSpPr>
            <a:spLocks noChangeShapeType="1"/>
          </p:cNvSpPr>
          <p:nvPr/>
        </p:nvSpPr>
        <p:spPr bwMode="auto">
          <a:xfrm flipH="1">
            <a:off x="2965202" y="4304507"/>
            <a:ext cx="125049"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22" name="Line 1125"/>
          <p:cNvSpPr>
            <a:spLocks noChangeShapeType="1"/>
          </p:cNvSpPr>
          <p:nvPr/>
        </p:nvSpPr>
        <p:spPr bwMode="auto">
          <a:xfrm>
            <a:off x="2650078" y="4618038"/>
            <a:ext cx="240094" cy="138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23" name="Line 1126"/>
          <p:cNvSpPr>
            <a:spLocks noChangeShapeType="1"/>
          </p:cNvSpPr>
          <p:nvPr/>
        </p:nvSpPr>
        <p:spPr bwMode="auto">
          <a:xfrm>
            <a:off x="2900176" y="4760913"/>
            <a:ext cx="60023"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24" name="Line 1127"/>
          <p:cNvSpPr>
            <a:spLocks noChangeShapeType="1"/>
          </p:cNvSpPr>
          <p:nvPr/>
        </p:nvSpPr>
        <p:spPr bwMode="auto">
          <a:xfrm>
            <a:off x="2990211" y="4812507"/>
            <a:ext cx="80031"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25" name="Line 1128"/>
          <p:cNvSpPr>
            <a:spLocks noChangeShapeType="1"/>
          </p:cNvSpPr>
          <p:nvPr/>
        </p:nvSpPr>
        <p:spPr bwMode="auto">
          <a:xfrm>
            <a:off x="3080247" y="4864101"/>
            <a:ext cx="125049" cy="754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26" name="Line 1129"/>
          <p:cNvSpPr>
            <a:spLocks noChangeShapeType="1"/>
          </p:cNvSpPr>
          <p:nvPr/>
        </p:nvSpPr>
        <p:spPr bwMode="auto">
          <a:xfrm>
            <a:off x="2655080" y="4614069"/>
            <a:ext cx="235092" cy="138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27" name="Line 1130"/>
          <p:cNvSpPr>
            <a:spLocks noChangeShapeType="1"/>
          </p:cNvSpPr>
          <p:nvPr/>
        </p:nvSpPr>
        <p:spPr bwMode="auto">
          <a:xfrm>
            <a:off x="2905178" y="4756944"/>
            <a:ext cx="50020" cy="31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28" name="Line 1131"/>
          <p:cNvSpPr>
            <a:spLocks noChangeShapeType="1"/>
          </p:cNvSpPr>
          <p:nvPr/>
        </p:nvSpPr>
        <p:spPr bwMode="auto">
          <a:xfrm>
            <a:off x="2990211" y="4804569"/>
            <a:ext cx="80031" cy="476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29" name="Line 1132"/>
          <p:cNvSpPr>
            <a:spLocks noChangeShapeType="1"/>
          </p:cNvSpPr>
          <p:nvPr/>
        </p:nvSpPr>
        <p:spPr bwMode="auto">
          <a:xfrm>
            <a:off x="3080247" y="4856163"/>
            <a:ext cx="110043" cy="674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30" name="Line 1133"/>
          <p:cNvSpPr>
            <a:spLocks noChangeShapeType="1"/>
          </p:cNvSpPr>
          <p:nvPr/>
        </p:nvSpPr>
        <p:spPr bwMode="auto">
          <a:xfrm flipH="1">
            <a:off x="2990211" y="4598194"/>
            <a:ext cx="160063" cy="111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31" name="Line 1134"/>
          <p:cNvSpPr>
            <a:spLocks noChangeShapeType="1"/>
          </p:cNvSpPr>
          <p:nvPr/>
        </p:nvSpPr>
        <p:spPr bwMode="auto">
          <a:xfrm flipH="1">
            <a:off x="2985209" y="4594226"/>
            <a:ext cx="160063" cy="1111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32" name="Line 1135"/>
          <p:cNvSpPr>
            <a:spLocks noChangeShapeType="1"/>
          </p:cNvSpPr>
          <p:nvPr/>
        </p:nvSpPr>
        <p:spPr bwMode="auto">
          <a:xfrm flipH="1">
            <a:off x="3015221" y="4947444"/>
            <a:ext cx="200078" cy="12700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33" name="Line 1136"/>
          <p:cNvSpPr>
            <a:spLocks noChangeShapeType="1"/>
          </p:cNvSpPr>
          <p:nvPr/>
        </p:nvSpPr>
        <p:spPr bwMode="auto">
          <a:xfrm flipH="1">
            <a:off x="3015221" y="4943476"/>
            <a:ext cx="195076" cy="1230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34" name="Line 1137"/>
          <p:cNvSpPr>
            <a:spLocks noChangeShapeType="1"/>
          </p:cNvSpPr>
          <p:nvPr/>
        </p:nvSpPr>
        <p:spPr bwMode="auto">
          <a:xfrm>
            <a:off x="2620067" y="4963319"/>
            <a:ext cx="300117" cy="170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35" name="Line 1138"/>
          <p:cNvSpPr>
            <a:spLocks noChangeShapeType="1"/>
          </p:cNvSpPr>
          <p:nvPr/>
        </p:nvSpPr>
        <p:spPr bwMode="auto">
          <a:xfrm>
            <a:off x="2620067" y="4971257"/>
            <a:ext cx="295115" cy="166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36" name="Line 1139"/>
          <p:cNvSpPr>
            <a:spLocks noChangeShapeType="1"/>
          </p:cNvSpPr>
          <p:nvPr/>
        </p:nvSpPr>
        <p:spPr bwMode="auto">
          <a:xfrm>
            <a:off x="2930188" y="5137944"/>
            <a:ext cx="60023" cy="357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37" name="Line 1140"/>
          <p:cNvSpPr>
            <a:spLocks noChangeShapeType="1"/>
          </p:cNvSpPr>
          <p:nvPr/>
        </p:nvSpPr>
        <p:spPr bwMode="auto">
          <a:xfrm>
            <a:off x="2925186" y="5145882"/>
            <a:ext cx="65025" cy="31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38" name="Line 1141"/>
          <p:cNvSpPr>
            <a:spLocks noChangeShapeType="1"/>
          </p:cNvSpPr>
          <p:nvPr/>
        </p:nvSpPr>
        <p:spPr bwMode="auto">
          <a:xfrm>
            <a:off x="3020223" y="5189538"/>
            <a:ext cx="105041"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39" name="Line 1142"/>
          <p:cNvSpPr>
            <a:spLocks noChangeShapeType="1"/>
          </p:cNvSpPr>
          <p:nvPr/>
        </p:nvSpPr>
        <p:spPr bwMode="auto">
          <a:xfrm>
            <a:off x="3130266" y="5253038"/>
            <a:ext cx="165065" cy="9128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40" name="Line 1143"/>
          <p:cNvSpPr>
            <a:spLocks noChangeShapeType="1"/>
          </p:cNvSpPr>
          <p:nvPr/>
        </p:nvSpPr>
        <p:spPr bwMode="auto">
          <a:xfrm>
            <a:off x="3020223" y="5197476"/>
            <a:ext cx="105041"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41" name="Line 1144"/>
          <p:cNvSpPr>
            <a:spLocks noChangeShapeType="1"/>
          </p:cNvSpPr>
          <p:nvPr/>
        </p:nvSpPr>
        <p:spPr bwMode="auto">
          <a:xfrm>
            <a:off x="3130266" y="5260976"/>
            <a:ext cx="160063" cy="873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42" name="Line 1145"/>
          <p:cNvSpPr>
            <a:spLocks noChangeShapeType="1"/>
          </p:cNvSpPr>
          <p:nvPr/>
        </p:nvSpPr>
        <p:spPr bwMode="auto">
          <a:xfrm flipH="1">
            <a:off x="3050235" y="5348288"/>
            <a:ext cx="240094" cy="1666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43" name="Line 1146"/>
          <p:cNvSpPr>
            <a:spLocks noChangeShapeType="1"/>
          </p:cNvSpPr>
          <p:nvPr/>
        </p:nvSpPr>
        <p:spPr bwMode="auto">
          <a:xfrm flipH="1">
            <a:off x="3055237" y="5348288"/>
            <a:ext cx="230090" cy="1587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44" name="Line 1147"/>
          <p:cNvSpPr>
            <a:spLocks noChangeShapeType="1"/>
          </p:cNvSpPr>
          <p:nvPr/>
        </p:nvSpPr>
        <p:spPr bwMode="auto">
          <a:xfrm>
            <a:off x="2585053" y="5380038"/>
            <a:ext cx="355139" cy="198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45" name="Line 1148"/>
          <p:cNvSpPr>
            <a:spLocks noChangeShapeType="1"/>
          </p:cNvSpPr>
          <p:nvPr/>
        </p:nvSpPr>
        <p:spPr bwMode="auto">
          <a:xfrm>
            <a:off x="2950196" y="5582444"/>
            <a:ext cx="75029"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46" name="Line 1149"/>
          <p:cNvSpPr>
            <a:spLocks noChangeShapeType="1"/>
          </p:cNvSpPr>
          <p:nvPr/>
        </p:nvSpPr>
        <p:spPr bwMode="auto">
          <a:xfrm>
            <a:off x="3060239" y="5645944"/>
            <a:ext cx="135053" cy="793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47" name="Line 1150"/>
          <p:cNvSpPr>
            <a:spLocks noChangeShapeType="1"/>
          </p:cNvSpPr>
          <p:nvPr/>
        </p:nvSpPr>
        <p:spPr bwMode="auto">
          <a:xfrm>
            <a:off x="2580051" y="5384007"/>
            <a:ext cx="350137" cy="1984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48" name="Line 1151"/>
          <p:cNvSpPr>
            <a:spLocks noChangeShapeType="1"/>
          </p:cNvSpPr>
          <p:nvPr/>
        </p:nvSpPr>
        <p:spPr bwMode="auto">
          <a:xfrm>
            <a:off x="2945194" y="5586413"/>
            <a:ext cx="80031" cy="436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49" name="Line 1152"/>
          <p:cNvSpPr>
            <a:spLocks noChangeShapeType="1"/>
          </p:cNvSpPr>
          <p:nvPr/>
        </p:nvSpPr>
        <p:spPr bwMode="auto">
          <a:xfrm>
            <a:off x="3055237" y="5649913"/>
            <a:ext cx="135053" cy="833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50" name="Line 1153"/>
          <p:cNvSpPr>
            <a:spLocks noChangeShapeType="1"/>
          </p:cNvSpPr>
          <p:nvPr/>
        </p:nvSpPr>
        <p:spPr bwMode="auto">
          <a:xfrm flipH="1">
            <a:off x="2219910" y="5737226"/>
            <a:ext cx="1175459" cy="202406"/>
          </a:xfrm>
          <a:prstGeom prst="line">
            <a:avLst/>
          </a:prstGeom>
          <a:noFill/>
          <a:ln w="3175" cap="rnd">
            <a:solidFill>
              <a:srgbClr val="4D4D4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51" name="Line 1154"/>
          <p:cNvSpPr>
            <a:spLocks noChangeShapeType="1"/>
          </p:cNvSpPr>
          <p:nvPr/>
        </p:nvSpPr>
        <p:spPr bwMode="auto">
          <a:xfrm>
            <a:off x="2535034" y="5733257"/>
            <a:ext cx="545213" cy="206375"/>
          </a:xfrm>
          <a:prstGeom prst="line">
            <a:avLst/>
          </a:prstGeom>
          <a:noFill/>
          <a:ln w="3175" cap="rnd">
            <a:solidFill>
              <a:srgbClr val="4D4D4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52" name="Line 1155"/>
          <p:cNvSpPr>
            <a:spLocks noChangeShapeType="1"/>
          </p:cNvSpPr>
          <p:nvPr/>
        </p:nvSpPr>
        <p:spPr bwMode="auto">
          <a:xfrm flipV="1">
            <a:off x="2805139" y="1125538"/>
            <a:ext cx="0" cy="4710906"/>
          </a:xfrm>
          <a:prstGeom prst="line">
            <a:avLst/>
          </a:prstGeom>
          <a:noFill/>
          <a:ln w="6350">
            <a:solidFill>
              <a:srgbClr val="969696"/>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53" name="Line 1156"/>
          <p:cNvSpPr>
            <a:spLocks noChangeShapeType="1"/>
          </p:cNvSpPr>
          <p:nvPr/>
        </p:nvSpPr>
        <p:spPr bwMode="auto">
          <a:xfrm flipV="1">
            <a:off x="1594666" y="2109788"/>
            <a:ext cx="0"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54" name="Line 1157"/>
          <p:cNvSpPr>
            <a:spLocks noChangeShapeType="1"/>
          </p:cNvSpPr>
          <p:nvPr/>
        </p:nvSpPr>
        <p:spPr bwMode="auto">
          <a:xfrm flipV="1">
            <a:off x="1594666" y="2990851"/>
            <a:ext cx="0"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55" name="Line 1158"/>
          <p:cNvSpPr>
            <a:spLocks noChangeShapeType="1"/>
          </p:cNvSpPr>
          <p:nvPr/>
        </p:nvSpPr>
        <p:spPr bwMode="auto">
          <a:xfrm flipV="1">
            <a:off x="1589664" y="3867944"/>
            <a:ext cx="0"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56" name="Line 1159"/>
          <p:cNvSpPr>
            <a:spLocks noChangeShapeType="1"/>
          </p:cNvSpPr>
          <p:nvPr/>
        </p:nvSpPr>
        <p:spPr bwMode="auto">
          <a:xfrm>
            <a:off x="3345350" y="3824288"/>
            <a:ext cx="5002"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57" name="Line 1160"/>
          <p:cNvSpPr>
            <a:spLocks noChangeShapeType="1"/>
          </p:cNvSpPr>
          <p:nvPr/>
        </p:nvSpPr>
        <p:spPr bwMode="auto">
          <a:xfrm>
            <a:off x="3340348" y="3828257"/>
            <a:ext cx="5002"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58" name="Line 1161"/>
          <p:cNvSpPr>
            <a:spLocks noChangeShapeType="1"/>
          </p:cNvSpPr>
          <p:nvPr/>
        </p:nvSpPr>
        <p:spPr bwMode="auto">
          <a:xfrm flipV="1">
            <a:off x="2980208" y="3848101"/>
            <a:ext cx="195076"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59" name="Line 1162"/>
          <p:cNvSpPr>
            <a:spLocks noChangeShapeType="1"/>
          </p:cNvSpPr>
          <p:nvPr/>
        </p:nvSpPr>
        <p:spPr bwMode="auto">
          <a:xfrm>
            <a:off x="3285327" y="3867944"/>
            <a:ext cx="105041"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60" name="Line 1163"/>
          <p:cNvSpPr>
            <a:spLocks noChangeShapeType="1"/>
          </p:cNvSpPr>
          <p:nvPr/>
        </p:nvSpPr>
        <p:spPr bwMode="auto">
          <a:xfrm flipV="1">
            <a:off x="3390368" y="3863976"/>
            <a:ext cx="125049"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61" name="Line 1164"/>
          <p:cNvSpPr>
            <a:spLocks noChangeShapeType="1"/>
          </p:cNvSpPr>
          <p:nvPr/>
        </p:nvSpPr>
        <p:spPr bwMode="auto">
          <a:xfrm flipV="1">
            <a:off x="3020223" y="3852069"/>
            <a:ext cx="165065"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62" name="Line 1165"/>
          <p:cNvSpPr>
            <a:spLocks noChangeShapeType="1"/>
          </p:cNvSpPr>
          <p:nvPr/>
        </p:nvSpPr>
        <p:spPr bwMode="auto">
          <a:xfrm>
            <a:off x="3270321" y="3871913"/>
            <a:ext cx="95037"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63" name="Line 1166"/>
          <p:cNvSpPr>
            <a:spLocks noChangeShapeType="1"/>
          </p:cNvSpPr>
          <p:nvPr/>
        </p:nvSpPr>
        <p:spPr bwMode="auto">
          <a:xfrm flipV="1">
            <a:off x="3450391" y="3871913"/>
            <a:ext cx="75029"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64" name="Line 1167"/>
          <p:cNvSpPr>
            <a:spLocks noChangeShapeType="1"/>
          </p:cNvSpPr>
          <p:nvPr/>
        </p:nvSpPr>
        <p:spPr bwMode="auto">
          <a:xfrm flipH="1" flipV="1">
            <a:off x="3200294" y="3856038"/>
            <a:ext cx="60023"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65" name="Line 1168"/>
          <p:cNvSpPr>
            <a:spLocks noChangeShapeType="1"/>
          </p:cNvSpPr>
          <p:nvPr/>
        </p:nvSpPr>
        <p:spPr bwMode="auto">
          <a:xfrm flipH="1" flipV="1">
            <a:off x="3200294" y="3848101"/>
            <a:ext cx="70027"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66" name="Line 1169"/>
          <p:cNvSpPr>
            <a:spLocks noChangeShapeType="1"/>
          </p:cNvSpPr>
          <p:nvPr/>
        </p:nvSpPr>
        <p:spPr bwMode="auto">
          <a:xfrm>
            <a:off x="3055237" y="3895726"/>
            <a:ext cx="0"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67" name="Line 1170"/>
          <p:cNvSpPr>
            <a:spLocks noChangeShapeType="1"/>
          </p:cNvSpPr>
          <p:nvPr/>
        </p:nvSpPr>
        <p:spPr bwMode="auto">
          <a:xfrm flipV="1">
            <a:off x="3535425" y="3860007"/>
            <a:ext cx="40016"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68" name="Line 1171"/>
          <p:cNvSpPr>
            <a:spLocks noChangeShapeType="1"/>
          </p:cNvSpPr>
          <p:nvPr/>
        </p:nvSpPr>
        <p:spPr bwMode="auto">
          <a:xfrm flipV="1">
            <a:off x="2990211" y="2971007"/>
            <a:ext cx="190074" cy="595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69" name="Line 1172"/>
          <p:cNvSpPr>
            <a:spLocks noChangeShapeType="1"/>
          </p:cNvSpPr>
          <p:nvPr/>
        </p:nvSpPr>
        <p:spPr bwMode="auto">
          <a:xfrm>
            <a:off x="3290329" y="2990851"/>
            <a:ext cx="105041"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70" name="Line 1173"/>
          <p:cNvSpPr>
            <a:spLocks noChangeShapeType="1"/>
          </p:cNvSpPr>
          <p:nvPr/>
        </p:nvSpPr>
        <p:spPr bwMode="auto">
          <a:xfrm flipV="1">
            <a:off x="3395370" y="2986882"/>
            <a:ext cx="130051"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71" name="Line 1174"/>
          <p:cNvSpPr>
            <a:spLocks noChangeShapeType="1"/>
          </p:cNvSpPr>
          <p:nvPr/>
        </p:nvSpPr>
        <p:spPr bwMode="auto">
          <a:xfrm flipV="1">
            <a:off x="3025225" y="2974976"/>
            <a:ext cx="165065"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72" name="Line 1175"/>
          <p:cNvSpPr>
            <a:spLocks noChangeShapeType="1"/>
          </p:cNvSpPr>
          <p:nvPr/>
        </p:nvSpPr>
        <p:spPr bwMode="auto">
          <a:xfrm>
            <a:off x="3275323" y="2994819"/>
            <a:ext cx="100039"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73" name="Line 1176"/>
          <p:cNvSpPr>
            <a:spLocks noChangeShapeType="1"/>
          </p:cNvSpPr>
          <p:nvPr/>
        </p:nvSpPr>
        <p:spPr bwMode="auto">
          <a:xfrm flipV="1">
            <a:off x="3455393" y="2994819"/>
            <a:ext cx="70027"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74" name="Line 1177"/>
          <p:cNvSpPr>
            <a:spLocks noChangeShapeType="1"/>
          </p:cNvSpPr>
          <p:nvPr/>
        </p:nvSpPr>
        <p:spPr bwMode="auto">
          <a:xfrm flipH="1" flipV="1">
            <a:off x="3200294" y="2978944"/>
            <a:ext cx="70027"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75" name="Line 1178"/>
          <p:cNvSpPr>
            <a:spLocks noChangeShapeType="1"/>
          </p:cNvSpPr>
          <p:nvPr/>
        </p:nvSpPr>
        <p:spPr bwMode="auto">
          <a:xfrm flipH="1" flipV="1">
            <a:off x="3205296" y="2971007"/>
            <a:ext cx="70027" cy="158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76" name="Line 1179"/>
          <p:cNvSpPr>
            <a:spLocks noChangeShapeType="1"/>
          </p:cNvSpPr>
          <p:nvPr/>
        </p:nvSpPr>
        <p:spPr bwMode="auto">
          <a:xfrm flipV="1">
            <a:off x="3540427" y="2986882"/>
            <a:ext cx="35014"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77" name="Line 1180"/>
          <p:cNvSpPr>
            <a:spLocks noChangeShapeType="1"/>
          </p:cNvSpPr>
          <p:nvPr/>
        </p:nvSpPr>
        <p:spPr bwMode="auto">
          <a:xfrm flipV="1">
            <a:off x="2985209" y="2093913"/>
            <a:ext cx="190074" cy="5556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78" name="Line 1181"/>
          <p:cNvSpPr>
            <a:spLocks noChangeShapeType="1"/>
          </p:cNvSpPr>
          <p:nvPr/>
        </p:nvSpPr>
        <p:spPr bwMode="auto">
          <a:xfrm>
            <a:off x="3285327" y="2109788"/>
            <a:ext cx="105041"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79" name="Line 1182"/>
          <p:cNvSpPr>
            <a:spLocks noChangeShapeType="1"/>
          </p:cNvSpPr>
          <p:nvPr/>
        </p:nvSpPr>
        <p:spPr bwMode="auto">
          <a:xfrm flipV="1">
            <a:off x="3390368" y="2109788"/>
            <a:ext cx="130051" cy="238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80" name="Line 1183"/>
          <p:cNvSpPr>
            <a:spLocks noChangeShapeType="1"/>
          </p:cNvSpPr>
          <p:nvPr/>
        </p:nvSpPr>
        <p:spPr bwMode="auto">
          <a:xfrm flipV="1">
            <a:off x="3025225" y="2097882"/>
            <a:ext cx="160063" cy="5159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81" name="Line 1184"/>
          <p:cNvSpPr>
            <a:spLocks noChangeShapeType="1"/>
          </p:cNvSpPr>
          <p:nvPr/>
        </p:nvSpPr>
        <p:spPr bwMode="auto">
          <a:xfrm>
            <a:off x="3275323" y="2117726"/>
            <a:ext cx="90035" cy="198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82" name="Line 1185"/>
          <p:cNvSpPr>
            <a:spLocks noChangeShapeType="1"/>
          </p:cNvSpPr>
          <p:nvPr/>
        </p:nvSpPr>
        <p:spPr bwMode="auto">
          <a:xfrm flipV="1">
            <a:off x="3455393" y="2117726"/>
            <a:ext cx="65025"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83" name="Line 1186"/>
          <p:cNvSpPr>
            <a:spLocks noChangeShapeType="1"/>
          </p:cNvSpPr>
          <p:nvPr/>
        </p:nvSpPr>
        <p:spPr bwMode="auto">
          <a:xfrm flipH="1" flipV="1">
            <a:off x="3200294" y="2101851"/>
            <a:ext cx="65025"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84" name="Line 1187"/>
          <p:cNvSpPr>
            <a:spLocks noChangeShapeType="1"/>
          </p:cNvSpPr>
          <p:nvPr/>
        </p:nvSpPr>
        <p:spPr bwMode="auto">
          <a:xfrm flipH="1" flipV="1">
            <a:off x="3205296" y="2093913"/>
            <a:ext cx="70027" cy="1190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85" name="Line 1188"/>
          <p:cNvSpPr>
            <a:spLocks noChangeShapeType="1"/>
          </p:cNvSpPr>
          <p:nvPr/>
        </p:nvSpPr>
        <p:spPr bwMode="auto">
          <a:xfrm flipV="1">
            <a:off x="3540427" y="2105819"/>
            <a:ext cx="35014"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86" name="Line 1189"/>
          <p:cNvSpPr>
            <a:spLocks noChangeShapeType="1"/>
          </p:cNvSpPr>
          <p:nvPr/>
        </p:nvSpPr>
        <p:spPr bwMode="auto">
          <a:xfrm flipH="1" flipV="1">
            <a:off x="3040231" y="2145507"/>
            <a:ext cx="5002"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87" name="Freeform 1190"/>
          <p:cNvSpPr>
            <a:spLocks/>
          </p:cNvSpPr>
          <p:nvPr/>
        </p:nvSpPr>
        <p:spPr bwMode="auto">
          <a:xfrm>
            <a:off x="3940583" y="2990851"/>
            <a:ext cx="70027" cy="15875"/>
          </a:xfrm>
          <a:custGeom>
            <a:avLst/>
            <a:gdLst>
              <a:gd name="T0" fmla="*/ 0 w 111"/>
              <a:gd name="T1" fmla="*/ 0 h 36"/>
              <a:gd name="T2" fmla="*/ 0 w 111"/>
              <a:gd name="T3" fmla="*/ 0 h 36"/>
              <a:gd name="T4" fmla="*/ 0 w 111"/>
              <a:gd name="T5" fmla="*/ 0 h 36"/>
              <a:gd name="T6" fmla="*/ 0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88" name="Freeform 1191"/>
          <p:cNvSpPr>
            <a:spLocks/>
          </p:cNvSpPr>
          <p:nvPr/>
        </p:nvSpPr>
        <p:spPr bwMode="auto">
          <a:xfrm>
            <a:off x="1599668" y="2990851"/>
            <a:ext cx="65025" cy="19844"/>
          </a:xfrm>
          <a:custGeom>
            <a:avLst/>
            <a:gdLst>
              <a:gd name="T0" fmla="*/ 0 w 108"/>
              <a:gd name="T1" fmla="*/ 0 h 45"/>
              <a:gd name="T2" fmla="*/ 0 w 108"/>
              <a:gd name="T3" fmla="*/ 0 h 45"/>
              <a:gd name="T4" fmla="*/ 0 w 108"/>
              <a:gd name="T5" fmla="*/ 0 h 45"/>
              <a:gd name="T6" fmla="*/ 0 w 108"/>
              <a:gd name="T7" fmla="*/ 0 h 45"/>
              <a:gd name="T8" fmla="*/ 0 w 108"/>
              <a:gd name="T9" fmla="*/ 0 h 45"/>
              <a:gd name="T10" fmla="*/ 0 w 108"/>
              <a:gd name="T11" fmla="*/ 0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45">
                <a:moveTo>
                  <a:pt x="0" y="6"/>
                </a:moveTo>
                <a:lnTo>
                  <a:pt x="0" y="39"/>
                </a:lnTo>
                <a:lnTo>
                  <a:pt x="108" y="45"/>
                </a:lnTo>
                <a:lnTo>
                  <a:pt x="105" y="18"/>
                </a:lnTo>
                <a:lnTo>
                  <a:pt x="42" y="0"/>
                </a:lnTo>
                <a:lnTo>
                  <a:pt x="0" y="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89" name="Line 1192"/>
          <p:cNvSpPr>
            <a:spLocks noChangeShapeType="1"/>
          </p:cNvSpPr>
          <p:nvPr/>
        </p:nvSpPr>
        <p:spPr bwMode="auto">
          <a:xfrm>
            <a:off x="2590055" y="2788444"/>
            <a:ext cx="0"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90" name="Line 1193"/>
          <p:cNvSpPr>
            <a:spLocks noChangeShapeType="1"/>
          </p:cNvSpPr>
          <p:nvPr/>
        </p:nvSpPr>
        <p:spPr bwMode="auto">
          <a:xfrm>
            <a:off x="2885170" y="2788444"/>
            <a:ext cx="0" cy="79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91" name="Line 1194"/>
          <p:cNvSpPr>
            <a:spLocks noChangeShapeType="1"/>
          </p:cNvSpPr>
          <p:nvPr/>
        </p:nvSpPr>
        <p:spPr bwMode="auto">
          <a:xfrm flipV="1">
            <a:off x="2800137" y="1256507"/>
            <a:ext cx="10004" cy="39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93" name="Rectangle 1196"/>
          <p:cNvSpPr>
            <a:spLocks noChangeArrowheads="1"/>
          </p:cNvSpPr>
          <p:nvPr/>
        </p:nvSpPr>
        <p:spPr bwMode="auto">
          <a:xfrm>
            <a:off x="2374971" y="4268788"/>
            <a:ext cx="170066" cy="4365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394" name="Rectangle 1197"/>
          <p:cNvSpPr>
            <a:spLocks noChangeArrowheads="1"/>
          </p:cNvSpPr>
          <p:nvPr/>
        </p:nvSpPr>
        <p:spPr bwMode="auto">
          <a:xfrm>
            <a:off x="2835151" y="4268788"/>
            <a:ext cx="170066" cy="4365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395" name="Rectangle 1198"/>
          <p:cNvSpPr>
            <a:spLocks noChangeArrowheads="1"/>
          </p:cNvSpPr>
          <p:nvPr/>
        </p:nvSpPr>
        <p:spPr bwMode="auto">
          <a:xfrm>
            <a:off x="2194901" y="5649913"/>
            <a:ext cx="170066" cy="476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2396" name="Rectangle 1199"/>
          <p:cNvSpPr>
            <a:spLocks noChangeArrowheads="1"/>
          </p:cNvSpPr>
          <p:nvPr/>
        </p:nvSpPr>
        <p:spPr bwMode="auto">
          <a:xfrm>
            <a:off x="2935190" y="5649913"/>
            <a:ext cx="170066" cy="476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1253" name="Freeform 1201"/>
          <p:cNvSpPr>
            <a:spLocks/>
          </p:cNvSpPr>
          <p:nvPr/>
        </p:nvSpPr>
        <p:spPr bwMode="auto">
          <a:xfrm flipH="1">
            <a:off x="2954338" y="3030538"/>
            <a:ext cx="280987" cy="603250"/>
          </a:xfrm>
          <a:custGeom>
            <a:avLst/>
            <a:gdLst>
              <a:gd name="T0" fmla="*/ 2147483647 w 3557"/>
              <a:gd name="T1" fmla="*/ 2147483647 h 8093"/>
              <a:gd name="T2" fmla="*/ 2147483647 w 3557"/>
              <a:gd name="T3" fmla="*/ 2147483647 h 8093"/>
              <a:gd name="T4" fmla="*/ 2147483647 w 3557"/>
              <a:gd name="T5" fmla="*/ 2147483647 h 8093"/>
              <a:gd name="T6" fmla="*/ 2147483647 w 3557"/>
              <a:gd name="T7" fmla="*/ 2147483647 h 8093"/>
              <a:gd name="T8" fmla="*/ 2147483647 w 3557"/>
              <a:gd name="T9" fmla="*/ 2147483647 h 8093"/>
              <a:gd name="T10" fmla="*/ 2147483647 w 3557"/>
              <a:gd name="T11" fmla="*/ 2147483647 h 8093"/>
              <a:gd name="T12" fmla="*/ 2147483647 w 3557"/>
              <a:gd name="T13" fmla="*/ 2147483647 h 8093"/>
              <a:gd name="T14" fmla="*/ 2147483647 w 3557"/>
              <a:gd name="T15" fmla="*/ 2147483647 h 8093"/>
              <a:gd name="T16" fmla="*/ 2147483647 w 3557"/>
              <a:gd name="T17" fmla="*/ 2147483647 h 8093"/>
              <a:gd name="T18" fmla="*/ 2147483647 w 3557"/>
              <a:gd name="T19" fmla="*/ 2147483647 h 8093"/>
              <a:gd name="T20" fmla="*/ 2147483647 w 3557"/>
              <a:gd name="T21" fmla="*/ 2147483647 h 8093"/>
              <a:gd name="T22" fmla="*/ 2147483647 w 3557"/>
              <a:gd name="T23" fmla="*/ 2147483647 h 8093"/>
              <a:gd name="T24" fmla="*/ 2147483647 w 3557"/>
              <a:gd name="T25" fmla="*/ 2147483647 h 8093"/>
              <a:gd name="T26" fmla="*/ 2147483647 w 3557"/>
              <a:gd name="T27" fmla="*/ 2147483647 h 8093"/>
              <a:gd name="T28" fmla="*/ 2147483647 w 3557"/>
              <a:gd name="T29" fmla="*/ 2147483647 h 8093"/>
              <a:gd name="T30" fmla="*/ 2147483647 w 3557"/>
              <a:gd name="T31" fmla="*/ 2147483647 h 8093"/>
              <a:gd name="T32" fmla="*/ 2147483647 w 3557"/>
              <a:gd name="T33" fmla="*/ 2147483647 h 8093"/>
              <a:gd name="T34" fmla="*/ 2147483647 w 3557"/>
              <a:gd name="T35" fmla="*/ 2147483647 h 8093"/>
              <a:gd name="T36" fmla="*/ 2147483647 w 3557"/>
              <a:gd name="T37" fmla="*/ 2147483647 h 8093"/>
              <a:gd name="T38" fmla="*/ 2147483647 w 3557"/>
              <a:gd name="T39" fmla="*/ 2147483647 h 8093"/>
              <a:gd name="T40" fmla="*/ 2147483647 w 3557"/>
              <a:gd name="T41" fmla="*/ 2147483647 h 8093"/>
              <a:gd name="T42" fmla="*/ 2147483647 w 3557"/>
              <a:gd name="T43" fmla="*/ 2147483647 h 8093"/>
              <a:gd name="T44" fmla="*/ 2147483647 w 3557"/>
              <a:gd name="T45" fmla="*/ 2147483647 h 8093"/>
              <a:gd name="T46" fmla="*/ 2147483647 w 3557"/>
              <a:gd name="T47" fmla="*/ 2147483647 h 8093"/>
              <a:gd name="T48" fmla="*/ 2147483647 w 3557"/>
              <a:gd name="T49" fmla="*/ 2147483647 h 8093"/>
              <a:gd name="T50" fmla="*/ 2147483647 w 3557"/>
              <a:gd name="T51" fmla="*/ 2147483647 h 8093"/>
              <a:gd name="T52" fmla="*/ 2147483647 w 3557"/>
              <a:gd name="T53" fmla="*/ 2147483647 h 8093"/>
              <a:gd name="T54" fmla="*/ 2147483647 w 3557"/>
              <a:gd name="T55" fmla="*/ 2147483647 h 8093"/>
              <a:gd name="T56" fmla="*/ 2147483647 w 3557"/>
              <a:gd name="T57" fmla="*/ 2147483647 h 8093"/>
              <a:gd name="T58" fmla="*/ 2147483647 w 3557"/>
              <a:gd name="T59" fmla="*/ 2147483647 h 8093"/>
              <a:gd name="T60" fmla="*/ 2147483647 w 3557"/>
              <a:gd name="T61" fmla="*/ 2147483647 h 8093"/>
              <a:gd name="T62" fmla="*/ 2147483647 w 3557"/>
              <a:gd name="T63" fmla="*/ 2147483647 h 8093"/>
              <a:gd name="T64" fmla="*/ 2147483647 w 3557"/>
              <a:gd name="T65" fmla="*/ 2147483647 h 8093"/>
              <a:gd name="T66" fmla="*/ 2147483647 w 3557"/>
              <a:gd name="T67" fmla="*/ 2147483647 h 8093"/>
              <a:gd name="T68" fmla="*/ 2147483647 w 3557"/>
              <a:gd name="T69" fmla="*/ 2147483647 h 8093"/>
              <a:gd name="T70" fmla="*/ 2147483647 w 3557"/>
              <a:gd name="T71" fmla="*/ 2147483647 h 8093"/>
              <a:gd name="T72" fmla="*/ 2147483647 w 3557"/>
              <a:gd name="T73" fmla="*/ 2147483647 h 8093"/>
              <a:gd name="T74" fmla="*/ 2147483647 w 3557"/>
              <a:gd name="T75" fmla="*/ 2147483647 h 8093"/>
              <a:gd name="T76" fmla="*/ 2147483647 w 3557"/>
              <a:gd name="T77" fmla="*/ 2147483647 h 8093"/>
              <a:gd name="T78" fmla="*/ 2147483647 w 3557"/>
              <a:gd name="T79" fmla="*/ 2147483647 h 8093"/>
              <a:gd name="T80" fmla="*/ 2147483647 w 3557"/>
              <a:gd name="T81" fmla="*/ 2147483647 h 8093"/>
              <a:gd name="T82" fmla="*/ 2147483647 w 3557"/>
              <a:gd name="T83" fmla="*/ 2147483647 h 8093"/>
              <a:gd name="T84" fmla="*/ 2147483647 w 3557"/>
              <a:gd name="T85" fmla="*/ 2147483647 h 8093"/>
              <a:gd name="T86" fmla="*/ 2147483647 w 3557"/>
              <a:gd name="T87" fmla="*/ 2147483647 h 8093"/>
              <a:gd name="T88" fmla="*/ 2147483647 w 3557"/>
              <a:gd name="T89" fmla="*/ 2147483647 h 8093"/>
              <a:gd name="T90" fmla="*/ 2147483647 w 3557"/>
              <a:gd name="T91" fmla="*/ 2147483647 h 8093"/>
              <a:gd name="T92" fmla="*/ 2147483647 w 3557"/>
              <a:gd name="T93" fmla="*/ 2147483647 h 8093"/>
              <a:gd name="T94" fmla="*/ 2147483647 w 3557"/>
              <a:gd name="T95" fmla="*/ 2147483647 h 8093"/>
              <a:gd name="T96" fmla="*/ 2147483647 w 3557"/>
              <a:gd name="T97" fmla="*/ 2147483647 h 8093"/>
              <a:gd name="T98" fmla="*/ 2147483647 w 3557"/>
              <a:gd name="T99" fmla="*/ 2147483647 h 8093"/>
              <a:gd name="T100" fmla="*/ 2147483647 w 3557"/>
              <a:gd name="T101" fmla="*/ 2147483647 h 8093"/>
              <a:gd name="T102" fmla="*/ 2147483647 w 3557"/>
              <a:gd name="T103" fmla="*/ 2147483647 h 8093"/>
              <a:gd name="T104" fmla="*/ 2147483647 w 3557"/>
              <a:gd name="T105" fmla="*/ 2147483647 h 8093"/>
              <a:gd name="T106" fmla="*/ 2147483647 w 3557"/>
              <a:gd name="T107" fmla="*/ 2147483647 h 8093"/>
              <a:gd name="T108" fmla="*/ 2147483647 w 3557"/>
              <a:gd name="T109" fmla="*/ 2147483647 h 8093"/>
              <a:gd name="T110" fmla="*/ 2147483647 w 3557"/>
              <a:gd name="T111" fmla="*/ 2147483647 h 8093"/>
              <a:gd name="T112" fmla="*/ 2147483647 w 3557"/>
              <a:gd name="T113" fmla="*/ 2147483647 h 8093"/>
              <a:gd name="T114" fmla="*/ 2147483647 w 3557"/>
              <a:gd name="T115" fmla="*/ 2147483647 h 8093"/>
              <a:gd name="T116" fmla="*/ 2147483647 w 3557"/>
              <a:gd name="T117" fmla="*/ 2147483647 h 8093"/>
              <a:gd name="T118" fmla="*/ 2147483647 w 3557"/>
              <a:gd name="T119" fmla="*/ 2147483647 h 80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57" h="8093">
                <a:moveTo>
                  <a:pt x="1347" y="8093"/>
                </a:moveTo>
                <a:lnTo>
                  <a:pt x="1371" y="8093"/>
                </a:lnTo>
                <a:lnTo>
                  <a:pt x="1394" y="8093"/>
                </a:lnTo>
                <a:lnTo>
                  <a:pt x="1418" y="8092"/>
                </a:lnTo>
                <a:lnTo>
                  <a:pt x="1441" y="8092"/>
                </a:lnTo>
                <a:lnTo>
                  <a:pt x="1464" y="8091"/>
                </a:lnTo>
                <a:lnTo>
                  <a:pt x="1488" y="8090"/>
                </a:lnTo>
                <a:lnTo>
                  <a:pt x="1512" y="8089"/>
                </a:lnTo>
                <a:lnTo>
                  <a:pt x="1536" y="8088"/>
                </a:lnTo>
                <a:lnTo>
                  <a:pt x="1558" y="8087"/>
                </a:lnTo>
                <a:lnTo>
                  <a:pt x="1582" y="8085"/>
                </a:lnTo>
                <a:lnTo>
                  <a:pt x="1606" y="8083"/>
                </a:lnTo>
                <a:lnTo>
                  <a:pt x="1630" y="8082"/>
                </a:lnTo>
                <a:lnTo>
                  <a:pt x="1653" y="8080"/>
                </a:lnTo>
                <a:lnTo>
                  <a:pt x="1677" y="8078"/>
                </a:lnTo>
                <a:lnTo>
                  <a:pt x="1700" y="8075"/>
                </a:lnTo>
                <a:lnTo>
                  <a:pt x="1724" y="8073"/>
                </a:lnTo>
                <a:lnTo>
                  <a:pt x="1747" y="8070"/>
                </a:lnTo>
                <a:lnTo>
                  <a:pt x="1771" y="8068"/>
                </a:lnTo>
                <a:lnTo>
                  <a:pt x="1795" y="8065"/>
                </a:lnTo>
                <a:lnTo>
                  <a:pt x="1819" y="8062"/>
                </a:lnTo>
                <a:lnTo>
                  <a:pt x="1844" y="8059"/>
                </a:lnTo>
                <a:lnTo>
                  <a:pt x="1867" y="8055"/>
                </a:lnTo>
                <a:lnTo>
                  <a:pt x="1891" y="8051"/>
                </a:lnTo>
                <a:lnTo>
                  <a:pt x="1915" y="8048"/>
                </a:lnTo>
                <a:lnTo>
                  <a:pt x="1939" y="8044"/>
                </a:lnTo>
                <a:lnTo>
                  <a:pt x="1964" y="8040"/>
                </a:lnTo>
                <a:lnTo>
                  <a:pt x="1987" y="8036"/>
                </a:lnTo>
                <a:lnTo>
                  <a:pt x="2012" y="8032"/>
                </a:lnTo>
                <a:lnTo>
                  <a:pt x="2036" y="8028"/>
                </a:lnTo>
                <a:lnTo>
                  <a:pt x="2061" y="8024"/>
                </a:lnTo>
                <a:lnTo>
                  <a:pt x="2084" y="8020"/>
                </a:lnTo>
                <a:lnTo>
                  <a:pt x="2109" y="8015"/>
                </a:lnTo>
                <a:lnTo>
                  <a:pt x="2126" y="7997"/>
                </a:lnTo>
                <a:lnTo>
                  <a:pt x="2138" y="7978"/>
                </a:lnTo>
                <a:lnTo>
                  <a:pt x="2148" y="7955"/>
                </a:lnTo>
                <a:lnTo>
                  <a:pt x="2153" y="7931"/>
                </a:lnTo>
                <a:lnTo>
                  <a:pt x="2156" y="7905"/>
                </a:lnTo>
                <a:lnTo>
                  <a:pt x="2157" y="7879"/>
                </a:lnTo>
                <a:lnTo>
                  <a:pt x="2157" y="7851"/>
                </a:lnTo>
                <a:lnTo>
                  <a:pt x="2155" y="7822"/>
                </a:lnTo>
                <a:lnTo>
                  <a:pt x="2141" y="7768"/>
                </a:lnTo>
                <a:lnTo>
                  <a:pt x="2130" y="7715"/>
                </a:lnTo>
                <a:lnTo>
                  <a:pt x="2120" y="7662"/>
                </a:lnTo>
                <a:lnTo>
                  <a:pt x="2109" y="7609"/>
                </a:lnTo>
                <a:lnTo>
                  <a:pt x="2096" y="7557"/>
                </a:lnTo>
                <a:lnTo>
                  <a:pt x="2079" y="7505"/>
                </a:lnTo>
                <a:lnTo>
                  <a:pt x="2058" y="7452"/>
                </a:lnTo>
                <a:lnTo>
                  <a:pt x="2030" y="7398"/>
                </a:lnTo>
                <a:lnTo>
                  <a:pt x="2009" y="7320"/>
                </a:lnTo>
                <a:lnTo>
                  <a:pt x="1995" y="7240"/>
                </a:lnTo>
                <a:lnTo>
                  <a:pt x="1984" y="7160"/>
                </a:lnTo>
                <a:lnTo>
                  <a:pt x="1978" y="7080"/>
                </a:lnTo>
                <a:lnTo>
                  <a:pt x="1974" y="6999"/>
                </a:lnTo>
                <a:lnTo>
                  <a:pt x="1973" y="6917"/>
                </a:lnTo>
                <a:lnTo>
                  <a:pt x="1972" y="6836"/>
                </a:lnTo>
                <a:lnTo>
                  <a:pt x="1972" y="6756"/>
                </a:lnTo>
                <a:lnTo>
                  <a:pt x="1971" y="6676"/>
                </a:lnTo>
                <a:lnTo>
                  <a:pt x="1968" y="6596"/>
                </a:lnTo>
                <a:lnTo>
                  <a:pt x="1962" y="6519"/>
                </a:lnTo>
                <a:lnTo>
                  <a:pt x="1954" y="6442"/>
                </a:lnTo>
                <a:lnTo>
                  <a:pt x="1942" y="6366"/>
                </a:lnTo>
                <a:lnTo>
                  <a:pt x="1924" y="6293"/>
                </a:lnTo>
                <a:lnTo>
                  <a:pt x="1900" y="6220"/>
                </a:lnTo>
                <a:lnTo>
                  <a:pt x="1870" y="6151"/>
                </a:lnTo>
                <a:lnTo>
                  <a:pt x="1886" y="6089"/>
                </a:lnTo>
                <a:lnTo>
                  <a:pt x="1899" y="6029"/>
                </a:lnTo>
                <a:lnTo>
                  <a:pt x="1910" y="5971"/>
                </a:lnTo>
                <a:lnTo>
                  <a:pt x="1919" y="5912"/>
                </a:lnTo>
                <a:lnTo>
                  <a:pt x="1928" y="5853"/>
                </a:lnTo>
                <a:lnTo>
                  <a:pt x="1937" y="5794"/>
                </a:lnTo>
                <a:lnTo>
                  <a:pt x="1946" y="5734"/>
                </a:lnTo>
                <a:lnTo>
                  <a:pt x="1955" y="5672"/>
                </a:lnTo>
                <a:lnTo>
                  <a:pt x="1961" y="5665"/>
                </a:lnTo>
                <a:lnTo>
                  <a:pt x="1969" y="5659"/>
                </a:lnTo>
                <a:lnTo>
                  <a:pt x="1975" y="5653"/>
                </a:lnTo>
                <a:lnTo>
                  <a:pt x="1981" y="5648"/>
                </a:lnTo>
                <a:lnTo>
                  <a:pt x="1987" y="5643"/>
                </a:lnTo>
                <a:lnTo>
                  <a:pt x="1993" y="5638"/>
                </a:lnTo>
                <a:lnTo>
                  <a:pt x="2001" y="5633"/>
                </a:lnTo>
                <a:lnTo>
                  <a:pt x="2007" y="5626"/>
                </a:lnTo>
                <a:lnTo>
                  <a:pt x="2092" y="5256"/>
                </a:lnTo>
                <a:lnTo>
                  <a:pt x="2093" y="5254"/>
                </a:lnTo>
                <a:lnTo>
                  <a:pt x="2096" y="5252"/>
                </a:lnTo>
                <a:lnTo>
                  <a:pt x="2102" y="5252"/>
                </a:lnTo>
                <a:lnTo>
                  <a:pt x="2109" y="5252"/>
                </a:lnTo>
                <a:lnTo>
                  <a:pt x="2127" y="5272"/>
                </a:lnTo>
                <a:lnTo>
                  <a:pt x="2144" y="5293"/>
                </a:lnTo>
                <a:lnTo>
                  <a:pt x="2160" y="5315"/>
                </a:lnTo>
                <a:lnTo>
                  <a:pt x="2175" y="5337"/>
                </a:lnTo>
                <a:lnTo>
                  <a:pt x="2192" y="5361"/>
                </a:lnTo>
                <a:lnTo>
                  <a:pt x="2210" y="5382"/>
                </a:lnTo>
                <a:lnTo>
                  <a:pt x="2229" y="5404"/>
                </a:lnTo>
                <a:lnTo>
                  <a:pt x="2251" y="5423"/>
                </a:lnTo>
                <a:lnTo>
                  <a:pt x="2273" y="5492"/>
                </a:lnTo>
                <a:lnTo>
                  <a:pt x="2288" y="5561"/>
                </a:lnTo>
                <a:lnTo>
                  <a:pt x="2298" y="5629"/>
                </a:lnTo>
                <a:lnTo>
                  <a:pt x="2307" y="5698"/>
                </a:lnTo>
                <a:lnTo>
                  <a:pt x="2315" y="5766"/>
                </a:lnTo>
                <a:lnTo>
                  <a:pt x="2325" y="5835"/>
                </a:lnTo>
                <a:lnTo>
                  <a:pt x="2339" y="5901"/>
                </a:lnTo>
                <a:lnTo>
                  <a:pt x="2358" y="5968"/>
                </a:lnTo>
                <a:lnTo>
                  <a:pt x="2388" y="6031"/>
                </a:lnTo>
                <a:lnTo>
                  <a:pt x="2413" y="6096"/>
                </a:lnTo>
                <a:lnTo>
                  <a:pt x="2434" y="6165"/>
                </a:lnTo>
                <a:lnTo>
                  <a:pt x="2452" y="6235"/>
                </a:lnTo>
                <a:lnTo>
                  <a:pt x="2469" y="6306"/>
                </a:lnTo>
                <a:lnTo>
                  <a:pt x="2483" y="6376"/>
                </a:lnTo>
                <a:lnTo>
                  <a:pt x="2498" y="6446"/>
                </a:lnTo>
                <a:lnTo>
                  <a:pt x="2512" y="6512"/>
                </a:lnTo>
                <a:lnTo>
                  <a:pt x="2524" y="6545"/>
                </a:lnTo>
                <a:lnTo>
                  <a:pt x="2533" y="6579"/>
                </a:lnTo>
                <a:lnTo>
                  <a:pt x="2540" y="6614"/>
                </a:lnTo>
                <a:lnTo>
                  <a:pt x="2548" y="6648"/>
                </a:lnTo>
                <a:lnTo>
                  <a:pt x="2555" y="6683"/>
                </a:lnTo>
                <a:lnTo>
                  <a:pt x="2563" y="6718"/>
                </a:lnTo>
                <a:lnTo>
                  <a:pt x="2572" y="6752"/>
                </a:lnTo>
                <a:lnTo>
                  <a:pt x="2586" y="6783"/>
                </a:lnTo>
                <a:lnTo>
                  <a:pt x="2600" y="6849"/>
                </a:lnTo>
                <a:lnTo>
                  <a:pt x="2617" y="6913"/>
                </a:lnTo>
                <a:lnTo>
                  <a:pt x="2636" y="6974"/>
                </a:lnTo>
                <a:lnTo>
                  <a:pt x="2657" y="7034"/>
                </a:lnTo>
                <a:lnTo>
                  <a:pt x="2681" y="7092"/>
                </a:lnTo>
                <a:lnTo>
                  <a:pt x="2706" y="7149"/>
                </a:lnTo>
                <a:lnTo>
                  <a:pt x="2732" y="7204"/>
                </a:lnTo>
                <a:lnTo>
                  <a:pt x="2759" y="7259"/>
                </a:lnTo>
                <a:lnTo>
                  <a:pt x="2787" y="7315"/>
                </a:lnTo>
                <a:lnTo>
                  <a:pt x="2816" y="7369"/>
                </a:lnTo>
                <a:lnTo>
                  <a:pt x="2845" y="7423"/>
                </a:lnTo>
                <a:lnTo>
                  <a:pt x="2873" y="7477"/>
                </a:lnTo>
                <a:lnTo>
                  <a:pt x="2902" y="7532"/>
                </a:lnTo>
                <a:lnTo>
                  <a:pt x="2930" y="7587"/>
                </a:lnTo>
                <a:lnTo>
                  <a:pt x="2958" y="7644"/>
                </a:lnTo>
                <a:lnTo>
                  <a:pt x="2984" y="7702"/>
                </a:lnTo>
                <a:lnTo>
                  <a:pt x="2992" y="7709"/>
                </a:lnTo>
                <a:lnTo>
                  <a:pt x="3000" y="7714"/>
                </a:lnTo>
                <a:lnTo>
                  <a:pt x="3009" y="7719"/>
                </a:lnTo>
                <a:lnTo>
                  <a:pt x="3017" y="7722"/>
                </a:lnTo>
                <a:lnTo>
                  <a:pt x="3025" y="7726"/>
                </a:lnTo>
                <a:lnTo>
                  <a:pt x="3032" y="7729"/>
                </a:lnTo>
                <a:lnTo>
                  <a:pt x="3040" y="7735"/>
                </a:lnTo>
                <a:lnTo>
                  <a:pt x="3047" y="7740"/>
                </a:lnTo>
                <a:lnTo>
                  <a:pt x="3041" y="7927"/>
                </a:lnTo>
                <a:lnTo>
                  <a:pt x="3041" y="7931"/>
                </a:lnTo>
                <a:lnTo>
                  <a:pt x="3042" y="7935"/>
                </a:lnTo>
                <a:lnTo>
                  <a:pt x="3044" y="7939"/>
                </a:lnTo>
                <a:lnTo>
                  <a:pt x="3047" y="7943"/>
                </a:lnTo>
                <a:lnTo>
                  <a:pt x="3073" y="7956"/>
                </a:lnTo>
                <a:lnTo>
                  <a:pt x="3099" y="7968"/>
                </a:lnTo>
                <a:lnTo>
                  <a:pt x="3124" y="7977"/>
                </a:lnTo>
                <a:lnTo>
                  <a:pt x="3150" y="7984"/>
                </a:lnTo>
                <a:lnTo>
                  <a:pt x="3176" y="7990"/>
                </a:lnTo>
                <a:lnTo>
                  <a:pt x="3202" y="7994"/>
                </a:lnTo>
                <a:lnTo>
                  <a:pt x="3229" y="7997"/>
                </a:lnTo>
                <a:lnTo>
                  <a:pt x="3255" y="7999"/>
                </a:lnTo>
                <a:lnTo>
                  <a:pt x="3281" y="7999"/>
                </a:lnTo>
                <a:lnTo>
                  <a:pt x="3307" y="7998"/>
                </a:lnTo>
                <a:lnTo>
                  <a:pt x="3334" y="7996"/>
                </a:lnTo>
                <a:lnTo>
                  <a:pt x="3360" y="7993"/>
                </a:lnTo>
                <a:lnTo>
                  <a:pt x="3387" y="7989"/>
                </a:lnTo>
                <a:lnTo>
                  <a:pt x="3414" y="7984"/>
                </a:lnTo>
                <a:lnTo>
                  <a:pt x="3440" y="7979"/>
                </a:lnTo>
                <a:lnTo>
                  <a:pt x="3467" y="7973"/>
                </a:lnTo>
                <a:lnTo>
                  <a:pt x="3557" y="7873"/>
                </a:lnTo>
                <a:lnTo>
                  <a:pt x="3557" y="7840"/>
                </a:lnTo>
                <a:lnTo>
                  <a:pt x="3376" y="7635"/>
                </a:lnTo>
                <a:lnTo>
                  <a:pt x="3379" y="7630"/>
                </a:lnTo>
                <a:lnTo>
                  <a:pt x="3385" y="7627"/>
                </a:lnTo>
                <a:lnTo>
                  <a:pt x="3390" y="7624"/>
                </a:lnTo>
                <a:lnTo>
                  <a:pt x="3393" y="7619"/>
                </a:lnTo>
                <a:lnTo>
                  <a:pt x="3382" y="7426"/>
                </a:lnTo>
                <a:lnTo>
                  <a:pt x="3363" y="7230"/>
                </a:lnTo>
                <a:lnTo>
                  <a:pt x="3341" y="7033"/>
                </a:lnTo>
                <a:lnTo>
                  <a:pt x="3319" y="6833"/>
                </a:lnTo>
                <a:lnTo>
                  <a:pt x="3299" y="6634"/>
                </a:lnTo>
                <a:lnTo>
                  <a:pt x="3286" y="6435"/>
                </a:lnTo>
                <a:lnTo>
                  <a:pt x="3281" y="6235"/>
                </a:lnTo>
                <a:lnTo>
                  <a:pt x="3291" y="6038"/>
                </a:lnTo>
                <a:lnTo>
                  <a:pt x="3274" y="5975"/>
                </a:lnTo>
                <a:lnTo>
                  <a:pt x="3254" y="5915"/>
                </a:lnTo>
                <a:lnTo>
                  <a:pt x="3231" y="5856"/>
                </a:lnTo>
                <a:lnTo>
                  <a:pt x="3209" y="5800"/>
                </a:lnTo>
                <a:lnTo>
                  <a:pt x="3191" y="5744"/>
                </a:lnTo>
                <a:lnTo>
                  <a:pt x="3178" y="5688"/>
                </a:lnTo>
                <a:lnTo>
                  <a:pt x="3175" y="5629"/>
                </a:lnTo>
                <a:lnTo>
                  <a:pt x="3183" y="5569"/>
                </a:lnTo>
                <a:lnTo>
                  <a:pt x="3173" y="5555"/>
                </a:lnTo>
                <a:lnTo>
                  <a:pt x="3167" y="5542"/>
                </a:lnTo>
                <a:lnTo>
                  <a:pt x="3162" y="5527"/>
                </a:lnTo>
                <a:lnTo>
                  <a:pt x="3154" y="5511"/>
                </a:lnTo>
                <a:lnTo>
                  <a:pt x="3139" y="5470"/>
                </a:lnTo>
                <a:lnTo>
                  <a:pt x="3127" y="5430"/>
                </a:lnTo>
                <a:lnTo>
                  <a:pt x="3118" y="5389"/>
                </a:lnTo>
                <a:lnTo>
                  <a:pt x="3111" y="5348"/>
                </a:lnTo>
                <a:lnTo>
                  <a:pt x="3105" y="5309"/>
                </a:lnTo>
                <a:lnTo>
                  <a:pt x="3097" y="5269"/>
                </a:lnTo>
                <a:lnTo>
                  <a:pt x="3090" y="5229"/>
                </a:lnTo>
                <a:lnTo>
                  <a:pt x="3081" y="5190"/>
                </a:lnTo>
                <a:lnTo>
                  <a:pt x="3080" y="5114"/>
                </a:lnTo>
                <a:lnTo>
                  <a:pt x="3074" y="5040"/>
                </a:lnTo>
                <a:lnTo>
                  <a:pt x="3064" y="4966"/>
                </a:lnTo>
                <a:lnTo>
                  <a:pt x="3052" y="4894"/>
                </a:lnTo>
                <a:lnTo>
                  <a:pt x="3040" y="4821"/>
                </a:lnTo>
                <a:lnTo>
                  <a:pt x="3026" y="4748"/>
                </a:lnTo>
                <a:lnTo>
                  <a:pt x="3015" y="4674"/>
                </a:lnTo>
                <a:lnTo>
                  <a:pt x="3007" y="4599"/>
                </a:lnTo>
                <a:lnTo>
                  <a:pt x="2999" y="4550"/>
                </a:lnTo>
                <a:lnTo>
                  <a:pt x="2989" y="4503"/>
                </a:lnTo>
                <a:lnTo>
                  <a:pt x="2977" y="4455"/>
                </a:lnTo>
                <a:lnTo>
                  <a:pt x="2963" y="4409"/>
                </a:lnTo>
                <a:lnTo>
                  <a:pt x="2950" y="4362"/>
                </a:lnTo>
                <a:lnTo>
                  <a:pt x="2934" y="4316"/>
                </a:lnTo>
                <a:lnTo>
                  <a:pt x="2920" y="4271"/>
                </a:lnTo>
                <a:lnTo>
                  <a:pt x="2905" y="4225"/>
                </a:lnTo>
                <a:lnTo>
                  <a:pt x="2892" y="4179"/>
                </a:lnTo>
                <a:lnTo>
                  <a:pt x="2879" y="4134"/>
                </a:lnTo>
                <a:lnTo>
                  <a:pt x="2869" y="4088"/>
                </a:lnTo>
                <a:lnTo>
                  <a:pt x="2861" y="4041"/>
                </a:lnTo>
                <a:lnTo>
                  <a:pt x="2855" y="3995"/>
                </a:lnTo>
                <a:lnTo>
                  <a:pt x="2852" y="3947"/>
                </a:lnTo>
                <a:lnTo>
                  <a:pt x="2854" y="3900"/>
                </a:lnTo>
                <a:lnTo>
                  <a:pt x="2859" y="3851"/>
                </a:lnTo>
                <a:lnTo>
                  <a:pt x="2854" y="3800"/>
                </a:lnTo>
                <a:lnTo>
                  <a:pt x="2839" y="3751"/>
                </a:lnTo>
                <a:lnTo>
                  <a:pt x="2820" y="3702"/>
                </a:lnTo>
                <a:lnTo>
                  <a:pt x="2801" y="3655"/>
                </a:lnTo>
                <a:lnTo>
                  <a:pt x="2783" y="3609"/>
                </a:lnTo>
                <a:lnTo>
                  <a:pt x="2773" y="3563"/>
                </a:lnTo>
                <a:lnTo>
                  <a:pt x="2772" y="3517"/>
                </a:lnTo>
                <a:lnTo>
                  <a:pt x="2785" y="3472"/>
                </a:lnTo>
                <a:lnTo>
                  <a:pt x="2798" y="3460"/>
                </a:lnTo>
                <a:lnTo>
                  <a:pt x="2809" y="3449"/>
                </a:lnTo>
                <a:lnTo>
                  <a:pt x="2819" y="3441"/>
                </a:lnTo>
                <a:lnTo>
                  <a:pt x="2830" y="3432"/>
                </a:lnTo>
                <a:lnTo>
                  <a:pt x="2839" y="3426"/>
                </a:lnTo>
                <a:lnTo>
                  <a:pt x="2847" y="3420"/>
                </a:lnTo>
                <a:lnTo>
                  <a:pt x="2857" y="3413"/>
                </a:lnTo>
                <a:lnTo>
                  <a:pt x="2865" y="3406"/>
                </a:lnTo>
                <a:lnTo>
                  <a:pt x="2870" y="3343"/>
                </a:lnTo>
                <a:lnTo>
                  <a:pt x="2871" y="3279"/>
                </a:lnTo>
                <a:lnTo>
                  <a:pt x="2867" y="3215"/>
                </a:lnTo>
                <a:lnTo>
                  <a:pt x="2861" y="3148"/>
                </a:lnTo>
                <a:lnTo>
                  <a:pt x="2852" y="3082"/>
                </a:lnTo>
                <a:lnTo>
                  <a:pt x="2843" y="3015"/>
                </a:lnTo>
                <a:lnTo>
                  <a:pt x="2834" y="2948"/>
                </a:lnTo>
                <a:lnTo>
                  <a:pt x="2827" y="2882"/>
                </a:lnTo>
                <a:lnTo>
                  <a:pt x="2821" y="2816"/>
                </a:lnTo>
                <a:lnTo>
                  <a:pt x="2819" y="2752"/>
                </a:lnTo>
                <a:lnTo>
                  <a:pt x="2824" y="2689"/>
                </a:lnTo>
                <a:lnTo>
                  <a:pt x="2833" y="2628"/>
                </a:lnTo>
                <a:lnTo>
                  <a:pt x="2848" y="2569"/>
                </a:lnTo>
                <a:lnTo>
                  <a:pt x="2873" y="2513"/>
                </a:lnTo>
                <a:lnTo>
                  <a:pt x="2906" y="2458"/>
                </a:lnTo>
                <a:lnTo>
                  <a:pt x="2950" y="2407"/>
                </a:lnTo>
                <a:lnTo>
                  <a:pt x="2974" y="2382"/>
                </a:lnTo>
                <a:lnTo>
                  <a:pt x="2996" y="2356"/>
                </a:lnTo>
                <a:lnTo>
                  <a:pt x="3018" y="2330"/>
                </a:lnTo>
                <a:lnTo>
                  <a:pt x="3037" y="2302"/>
                </a:lnTo>
                <a:lnTo>
                  <a:pt x="3055" y="2276"/>
                </a:lnTo>
                <a:lnTo>
                  <a:pt x="3072" y="2248"/>
                </a:lnTo>
                <a:lnTo>
                  <a:pt x="3088" y="2219"/>
                </a:lnTo>
                <a:lnTo>
                  <a:pt x="3105" y="2192"/>
                </a:lnTo>
                <a:lnTo>
                  <a:pt x="3120" y="2164"/>
                </a:lnTo>
                <a:lnTo>
                  <a:pt x="3137" y="2137"/>
                </a:lnTo>
                <a:lnTo>
                  <a:pt x="3153" y="2109"/>
                </a:lnTo>
                <a:lnTo>
                  <a:pt x="3170" y="2081"/>
                </a:lnTo>
                <a:lnTo>
                  <a:pt x="3188" y="2055"/>
                </a:lnTo>
                <a:lnTo>
                  <a:pt x="3207" y="2029"/>
                </a:lnTo>
                <a:lnTo>
                  <a:pt x="3228" y="2004"/>
                </a:lnTo>
                <a:lnTo>
                  <a:pt x="3250" y="1979"/>
                </a:lnTo>
                <a:lnTo>
                  <a:pt x="3267" y="1960"/>
                </a:lnTo>
                <a:lnTo>
                  <a:pt x="3283" y="1939"/>
                </a:lnTo>
                <a:lnTo>
                  <a:pt x="3299" y="1919"/>
                </a:lnTo>
                <a:lnTo>
                  <a:pt x="3315" y="1897"/>
                </a:lnTo>
                <a:lnTo>
                  <a:pt x="3329" y="1876"/>
                </a:lnTo>
                <a:lnTo>
                  <a:pt x="3342" y="1855"/>
                </a:lnTo>
                <a:lnTo>
                  <a:pt x="3355" y="1832"/>
                </a:lnTo>
                <a:lnTo>
                  <a:pt x="3366" y="1810"/>
                </a:lnTo>
                <a:lnTo>
                  <a:pt x="3376" y="1786"/>
                </a:lnTo>
                <a:lnTo>
                  <a:pt x="3384" y="1763"/>
                </a:lnTo>
                <a:lnTo>
                  <a:pt x="3389" y="1738"/>
                </a:lnTo>
                <a:lnTo>
                  <a:pt x="3392" y="1713"/>
                </a:lnTo>
                <a:lnTo>
                  <a:pt x="3392" y="1688"/>
                </a:lnTo>
                <a:lnTo>
                  <a:pt x="3390" y="1662"/>
                </a:lnTo>
                <a:lnTo>
                  <a:pt x="3385" y="1636"/>
                </a:lnTo>
                <a:lnTo>
                  <a:pt x="3376" y="1609"/>
                </a:lnTo>
                <a:lnTo>
                  <a:pt x="3359" y="1558"/>
                </a:lnTo>
                <a:lnTo>
                  <a:pt x="3342" y="1508"/>
                </a:lnTo>
                <a:lnTo>
                  <a:pt x="3328" y="1459"/>
                </a:lnTo>
                <a:lnTo>
                  <a:pt x="3314" y="1409"/>
                </a:lnTo>
                <a:lnTo>
                  <a:pt x="3300" y="1359"/>
                </a:lnTo>
                <a:lnTo>
                  <a:pt x="3288" y="1309"/>
                </a:lnTo>
                <a:lnTo>
                  <a:pt x="3277" y="1258"/>
                </a:lnTo>
                <a:lnTo>
                  <a:pt x="3268" y="1206"/>
                </a:lnTo>
                <a:lnTo>
                  <a:pt x="3257" y="1160"/>
                </a:lnTo>
                <a:lnTo>
                  <a:pt x="3242" y="1114"/>
                </a:lnTo>
                <a:lnTo>
                  <a:pt x="3225" y="1068"/>
                </a:lnTo>
                <a:lnTo>
                  <a:pt x="3207" y="1022"/>
                </a:lnTo>
                <a:lnTo>
                  <a:pt x="3189" y="977"/>
                </a:lnTo>
                <a:lnTo>
                  <a:pt x="3174" y="931"/>
                </a:lnTo>
                <a:lnTo>
                  <a:pt x="3162" y="884"/>
                </a:lnTo>
                <a:lnTo>
                  <a:pt x="3154" y="836"/>
                </a:lnTo>
                <a:lnTo>
                  <a:pt x="3151" y="830"/>
                </a:lnTo>
                <a:lnTo>
                  <a:pt x="3145" y="824"/>
                </a:lnTo>
                <a:lnTo>
                  <a:pt x="3137" y="820"/>
                </a:lnTo>
                <a:lnTo>
                  <a:pt x="3127" y="817"/>
                </a:lnTo>
                <a:lnTo>
                  <a:pt x="3118" y="815"/>
                </a:lnTo>
                <a:lnTo>
                  <a:pt x="3108" y="812"/>
                </a:lnTo>
                <a:lnTo>
                  <a:pt x="3100" y="807"/>
                </a:lnTo>
                <a:lnTo>
                  <a:pt x="3092" y="802"/>
                </a:lnTo>
                <a:lnTo>
                  <a:pt x="3076" y="775"/>
                </a:lnTo>
                <a:lnTo>
                  <a:pt x="3059" y="747"/>
                </a:lnTo>
                <a:lnTo>
                  <a:pt x="3043" y="718"/>
                </a:lnTo>
                <a:lnTo>
                  <a:pt x="3028" y="687"/>
                </a:lnTo>
                <a:lnTo>
                  <a:pt x="3019" y="656"/>
                </a:lnTo>
                <a:lnTo>
                  <a:pt x="3014" y="622"/>
                </a:lnTo>
                <a:lnTo>
                  <a:pt x="3017" y="586"/>
                </a:lnTo>
                <a:lnTo>
                  <a:pt x="3029" y="548"/>
                </a:lnTo>
                <a:lnTo>
                  <a:pt x="3043" y="527"/>
                </a:lnTo>
                <a:lnTo>
                  <a:pt x="3058" y="507"/>
                </a:lnTo>
                <a:lnTo>
                  <a:pt x="3074" y="487"/>
                </a:lnTo>
                <a:lnTo>
                  <a:pt x="3088" y="467"/>
                </a:lnTo>
                <a:lnTo>
                  <a:pt x="3101" y="445"/>
                </a:lnTo>
                <a:lnTo>
                  <a:pt x="3109" y="423"/>
                </a:lnTo>
                <a:lnTo>
                  <a:pt x="3112" y="397"/>
                </a:lnTo>
                <a:lnTo>
                  <a:pt x="3109" y="370"/>
                </a:lnTo>
                <a:lnTo>
                  <a:pt x="3102" y="357"/>
                </a:lnTo>
                <a:lnTo>
                  <a:pt x="3094" y="347"/>
                </a:lnTo>
                <a:lnTo>
                  <a:pt x="3085" y="339"/>
                </a:lnTo>
                <a:lnTo>
                  <a:pt x="3076" y="333"/>
                </a:lnTo>
                <a:lnTo>
                  <a:pt x="3065" y="327"/>
                </a:lnTo>
                <a:lnTo>
                  <a:pt x="3054" y="322"/>
                </a:lnTo>
                <a:lnTo>
                  <a:pt x="3042" y="318"/>
                </a:lnTo>
                <a:lnTo>
                  <a:pt x="3029" y="311"/>
                </a:lnTo>
                <a:lnTo>
                  <a:pt x="3015" y="270"/>
                </a:lnTo>
                <a:lnTo>
                  <a:pt x="3000" y="228"/>
                </a:lnTo>
                <a:lnTo>
                  <a:pt x="2986" y="185"/>
                </a:lnTo>
                <a:lnTo>
                  <a:pt x="2968" y="143"/>
                </a:lnTo>
                <a:lnTo>
                  <a:pt x="2949" y="103"/>
                </a:lnTo>
                <a:lnTo>
                  <a:pt x="2926" y="65"/>
                </a:lnTo>
                <a:lnTo>
                  <a:pt x="2898" y="30"/>
                </a:lnTo>
                <a:lnTo>
                  <a:pt x="2865" y="0"/>
                </a:lnTo>
                <a:lnTo>
                  <a:pt x="2846" y="0"/>
                </a:lnTo>
                <a:lnTo>
                  <a:pt x="2829" y="2"/>
                </a:lnTo>
                <a:lnTo>
                  <a:pt x="2811" y="4"/>
                </a:lnTo>
                <a:lnTo>
                  <a:pt x="2794" y="7"/>
                </a:lnTo>
                <a:lnTo>
                  <a:pt x="2776" y="11"/>
                </a:lnTo>
                <a:lnTo>
                  <a:pt x="2758" y="16"/>
                </a:lnTo>
                <a:lnTo>
                  <a:pt x="2742" y="21"/>
                </a:lnTo>
                <a:lnTo>
                  <a:pt x="2725" y="28"/>
                </a:lnTo>
                <a:lnTo>
                  <a:pt x="2709" y="35"/>
                </a:lnTo>
                <a:lnTo>
                  <a:pt x="2692" y="43"/>
                </a:lnTo>
                <a:lnTo>
                  <a:pt x="2677" y="52"/>
                </a:lnTo>
                <a:lnTo>
                  <a:pt x="2661" y="61"/>
                </a:lnTo>
                <a:lnTo>
                  <a:pt x="2647" y="71"/>
                </a:lnTo>
                <a:lnTo>
                  <a:pt x="2631" y="81"/>
                </a:lnTo>
                <a:lnTo>
                  <a:pt x="2618" y="93"/>
                </a:lnTo>
                <a:lnTo>
                  <a:pt x="2603" y="104"/>
                </a:lnTo>
                <a:lnTo>
                  <a:pt x="2602" y="112"/>
                </a:lnTo>
                <a:lnTo>
                  <a:pt x="2600" y="116"/>
                </a:lnTo>
                <a:lnTo>
                  <a:pt x="2598" y="119"/>
                </a:lnTo>
                <a:lnTo>
                  <a:pt x="2597" y="120"/>
                </a:lnTo>
                <a:lnTo>
                  <a:pt x="2624" y="167"/>
                </a:lnTo>
                <a:lnTo>
                  <a:pt x="2645" y="215"/>
                </a:lnTo>
                <a:lnTo>
                  <a:pt x="2659" y="264"/>
                </a:lnTo>
                <a:lnTo>
                  <a:pt x="2671" y="313"/>
                </a:lnTo>
                <a:lnTo>
                  <a:pt x="2679" y="364"/>
                </a:lnTo>
                <a:lnTo>
                  <a:pt x="2684" y="413"/>
                </a:lnTo>
                <a:lnTo>
                  <a:pt x="2688" y="462"/>
                </a:lnTo>
                <a:lnTo>
                  <a:pt x="2691" y="511"/>
                </a:lnTo>
                <a:lnTo>
                  <a:pt x="2694" y="560"/>
                </a:lnTo>
                <a:lnTo>
                  <a:pt x="2700" y="607"/>
                </a:lnTo>
                <a:lnTo>
                  <a:pt x="2706" y="654"/>
                </a:lnTo>
                <a:lnTo>
                  <a:pt x="2715" y="699"/>
                </a:lnTo>
                <a:lnTo>
                  <a:pt x="2729" y="743"/>
                </a:lnTo>
                <a:lnTo>
                  <a:pt x="2747" y="786"/>
                </a:lnTo>
                <a:lnTo>
                  <a:pt x="2771" y="825"/>
                </a:lnTo>
                <a:lnTo>
                  <a:pt x="2802" y="864"/>
                </a:lnTo>
                <a:lnTo>
                  <a:pt x="2807" y="962"/>
                </a:lnTo>
                <a:lnTo>
                  <a:pt x="2825" y="1059"/>
                </a:lnTo>
                <a:lnTo>
                  <a:pt x="2848" y="1157"/>
                </a:lnTo>
                <a:lnTo>
                  <a:pt x="2876" y="1253"/>
                </a:lnTo>
                <a:lnTo>
                  <a:pt x="2904" y="1349"/>
                </a:lnTo>
                <a:lnTo>
                  <a:pt x="2926" y="1444"/>
                </a:lnTo>
                <a:lnTo>
                  <a:pt x="2938" y="1539"/>
                </a:lnTo>
                <a:lnTo>
                  <a:pt x="2938" y="1634"/>
                </a:lnTo>
                <a:lnTo>
                  <a:pt x="2921" y="1651"/>
                </a:lnTo>
                <a:lnTo>
                  <a:pt x="2904" y="1670"/>
                </a:lnTo>
                <a:lnTo>
                  <a:pt x="2889" y="1688"/>
                </a:lnTo>
                <a:lnTo>
                  <a:pt x="2874" y="1707"/>
                </a:lnTo>
                <a:lnTo>
                  <a:pt x="2860" y="1726"/>
                </a:lnTo>
                <a:lnTo>
                  <a:pt x="2846" y="1745"/>
                </a:lnTo>
                <a:lnTo>
                  <a:pt x="2833" y="1765"/>
                </a:lnTo>
                <a:lnTo>
                  <a:pt x="2818" y="1783"/>
                </a:lnTo>
                <a:lnTo>
                  <a:pt x="2804" y="1802"/>
                </a:lnTo>
                <a:lnTo>
                  <a:pt x="2789" y="1821"/>
                </a:lnTo>
                <a:lnTo>
                  <a:pt x="2774" y="1838"/>
                </a:lnTo>
                <a:lnTo>
                  <a:pt x="2757" y="1856"/>
                </a:lnTo>
                <a:lnTo>
                  <a:pt x="2739" y="1873"/>
                </a:lnTo>
                <a:lnTo>
                  <a:pt x="2720" y="1888"/>
                </a:lnTo>
                <a:lnTo>
                  <a:pt x="2700" y="1904"/>
                </a:lnTo>
                <a:lnTo>
                  <a:pt x="2677" y="1917"/>
                </a:lnTo>
                <a:lnTo>
                  <a:pt x="2649" y="1911"/>
                </a:lnTo>
                <a:lnTo>
                  <a:pt x="2623" y="1909"/>
                </a:lnTo>
                <a:lnTo>
                  <a:pt x="2597" y="1912"/>
                </a:lnTo>
                <a:lnTo>
                  <a:pt x="2573" y="1917"/>
                </a:lnTo>
                <a:lnTo>
                  <a:pt x="2551" y="1926"/>
                </a:lnTo>
                <a:lnTo>
                  <a:pt x="2528" y="1936"/>
                </a:lnTo>
                <a:lnTo>
                  <a:pt x="2506" y="1949"/>
                </a:lnTo>
                <a:lnTo>
                  <a:pt x="2484" y="1961"/>
                </a:lnTo>
                <a:lnTo>
                  <a:pt x="2463" y="1974"/>
                </a:lnTo>
                <a:lnTo>
                  <a:pt x="2441" y="1986"/>
                </a:lnTo>
                <a:lnTo>
                  <a:pt x="2419" y="1999"/>
                </a:lnTo>
                <a:lnTo>
                  <a:pt x="2397" y="2009"/>
                </a:lnTo>
                <a:lnTo>
                  <a:pt x="2373" y="2017"/>
                </a:lnTo>
                <a:lnTo>
                  <a:pt x="2349" y="2022"/>
                </a:lnTo>
                <a:lnTo>
                  <a:pt x="2323" y="2023"/>
                </a:lnTo>
                <a:lnTo>
                  <a:pt x="2296" y="2021"/>
                </a:lnTo>
                <a:lnTo>
                  <a:pt x="2285" y="2012"/>
                </a:lnTo>
                <a:lnTo>
                  <a:pt x="2274" y="2004"/>
                </a:lnTo>
                <a:lnTo>
                  <a:pt x="2263" y="1995"/>
                </a:lnTo>
                <a:lnTo>
                  <a:pt x="2253" y="1985"/>
                </a:lnTo>
                <a:lnTo>
                  <a:pt x="2243" y="1976"/>
                </a:lnTo>
                <a:lnTo>
                  <a:pt x="2232" y="1967"/>
                </a:lnTo>
                <a:lnTo>
                  <a:pt x="2222" y="1958"/>
                </a:lnTo>
                <a:lnTo>
                  <a:pt x="2212" y="1950"/>
                </a:lnTo>
                <a:lnTo>
                  <a:pt x="2201" y="1941"/>
                </a:lnTo>
                <a:lnTo>
                  <a:pt x="2191" y="1934"/>
                </a:lnTo>
                <a:lnTo>
                  <a:pt x="2180" y="1926"/>
                </a:lnTo>
                <a:lnTo>
                  <a:pt x="2168" y="1920"/>
                </a:lnTo>
                <a:lnTo>
                  <a:pt x="2156" y="1914"/>
                </a:lnTo>
                <a:lnTo>
                  <a:pt x="2142" y="1909"/>
                </a:lnTo>
                <a:lnTo>
                  <a:pt x="2129" y="1904"/>
                </a:lnTo>
                <a:lnTo>
                  <a:pt x="2114" y="1900"/>
                </a:lnTo>
                <a:lnTo>
                  <a:pt x="2098" y="1850"/>
                </a:lnTo>
                <a:lnTo>
                  <a:pt x="2091" y="1799"/>
                </a:lnTo>
                <a:lnTo>
                  <a:pt x="2089" y="1746"/>
                </a:lnTo>
                <a:lnTo>
                  <a:pt x="2090" y="1694"/>
                </a:lnTo>
                <a:lnTo>
                  <a:pt x="2088" y="1644"/>
                </a:lnTo>
                <a:lnTo>
                  <a:pt x="2079" y="1596"/>
                </a:lnTo>
                <a:lnTo>
                  <a:pt x="2062" y="1552"/>
                </a:lnTo>
                <a:lnTo>
                  <a:pt x="2030" y="1513"/>
                </a:lnTo>
                <a:lnTo>
                  <a:pt x="2021" y="1485"/>
                </a:lnTo>
                <a:lnTo>
                  <a:pt x="2013" y="1456"/>
                </a:lnTo>
                <a:lnTo>
                  <a:pt x="2005" y="1426"/>
                </a:lnTo>
                <a:lnTo>
                  <a:pt x="1996" y="1397"/>
                </a:lnTo>
                <a:lnTo>
                  <a:pt x="1985" y="1369"/>
                </a:lnTo>
                <a:lnTo>
                  <a:pt x="1973" y="1341"/>
                </a:lnTo>
                <a:lnTo>
                  <a:pt x="1959" y="1317"/>
                </a:lnTo>
                <a:lnTo>
                  <a:pt x="1944" y="1293"/>
                </a:lnTo>
                <a:lnTo>
                  <a:pt x="1938" y="1275"/>
                </a:lnTo>
                <a:lnTo>
                  <a:pt x="1929" y="1258"/>
                </a:lnTo>
                <a:lnTo>
                  <a:pt x="1919" y="1240"/>
                </a:lnTo>
                <a:lnTo>
                  <a:pt x="1907" y="1223"/>
                </a:lnTo>
                <a:lnTo>
                  <a:pt x="1892" y="1208"/>
                </a:lnTo>
                <a:lnTo>
                  <a:pt x="1878" y="1191"/>
                </a:lnTo>
                <a:lnTo>
                  <a:pt x="1862" y="1175"/>
                </a:lnTo>
                <a:lnTo>
                  <a:pt x="1848" y="1160"/>
                </a:lnTo>
                <a:lnTo>
                  <a:pt x="1739" y="1147"/>
                </a:lnTo>
                <a:lnTo>
                  <a:pt x="1703" y="1149"/>
                </a:lnTo>
                <a:lnTo>
                  <a:pt x="1667" y="1153"/>
                </a:lnTo>
                <a:lnTo>
                  <a:pt x="1632" y="1158"/>
                </a:lnTo>
                <a:lnTo>
                  <a:pt x="1595" y="1165"/>
                </a:lnTo>
                <a:lnTo>
                  <a:pt x="1561" y="1173"/>
                </a:lnTo>
                <a:lnTo>
                  <a:pt x="1527" y="1182"/>
                </a:lnTo>
                <a:lnTo>
                  <a:pt x="1495" y="1194"/>
                </a:lnTo>
                <a:lnTo>
                  <a:pt x="1463" y="1208"/>
                </a:lnTo>
                <a:lnTo>
                  <a:pt x="1433" y="1223"/>
                </a:lnTo>
                <a:lnTo>
                  <a:pt x="1404" y="1240"/>
                </a:lnTo>
                <a:lnTo>
                  <a:pt x="1377" y="1260"/>
                </a:lnTo>
                <a:lnTo>
                  <a:pt x="1353" y="1281"/>
                </a:lnTo>
                <a:lnTo>
                  <a:pt x="1330" y="1306"/>
                </a:lnTo>
                <a:lnTo>
                  <a:pt x="1308" y="1332"/>
                </a:lnTo>
                <a:lnTo>
                  <a:pt x="1291" y="1361"/>
                </a:lnTo>
                <a:lnTo>
                  <a:pt x="1274" y="1393"/>
                </a:lnTo>
                <a:lnTo>
                  <a:pt x="1266" y="1414"/>
                </a:lnTo>
                <a:lnTo>
                  <a:pt x="1256" y="1436"/>
                </a:lnTo>
                <a:lnTo>
                  <a:pt x="1248" y="1457"/>
                </a:lnTo>
                <a:lnTo>
                  <a:pt x="1240" y="1477"/>
                </a:lnTo>
                <a:lnTo>
                  <a:pt x="1233" y="1499"/>
                </a:lnTo>
                <a:lnTo>
                  <a:pt x="1227" y="1520"/>
                </a:lnTo>
                <a:lnTo>
                  <a:pt x="1223" y="1542"/>
                </a:lnTo>
                <a:lnTo>
                  <a:pt x="1222" y="1563"/>
                </a:lnTo>
                <a:lnTo>
                  <a:pt x="1325" y="1589"/>
                </a:lnTo>
                <a:lnTo>
                  <a:pt x="1339" y="1625"/>
                </a:lnTo>
                <a:lnTo>
                  <a:pt x="1349" y="1663"/>
                </a:lnTo>
                <a:lnTo>
                  <a:pt x="1358" y="1703"/>
                </a:lnTo>
                <a:lnTo>
                  <a:pt x="1366" y="1744"/>
                </a:lnTo>
                <a:lnTo>
                  <a:pt x="1377" y="1784"/>
                </a:lnTo>
                <a:lnTo>
                  <a:pt x="1394" y="1823"/>
                </a:lnTo>
                <a:lnTo>
                  <a:pt x="1417" y="1858"/>
                </a:lnTo>
                <a:lnTo>
                  <a:pt x="1450" y="1888"/>
                </a:lnTo>
                <a:lnTo>
                  <a:pt x="1472" y="2005"/>
                </a:lnTo>
                <a:lnTo>
                  <a:pt x="1479" y="2014"/>
                </a:lnTo>
                <a:lnTo>
                  <a:pt x="1486" y="2021"/>
                </a:lnTo>
                <a:lnTo>
                  <a:pt x="1496" y="2026"/>
                </a:lnTo>
                <a:lnTo>
                  <a:pt x="1506" y="2031"/>
                </a:lnTo>
                <a:lnTo>
                  <a:pt x="1516" y="2036"/>
                </a:lnTo>
                <a:lnTo>
                  <a:pt x="1524" y="2044"/>
                </a:lnTo>
                <a:lnTo>
                  <a:pt x="1530" y="2054"/>
                </a:lnTo>
                <a:lnTo>
                  <a:pt x="1535" y="2067"/>
                </a:lnTo>
                <a:lnTo>
                  <a:pt x="1614" y="2275"/>
                </a:lnTo>
                <a:lnTo>
                  <a:pt x="1671" y="2304"/>
                </a:lnTo>
                <a:lnTo>
                  <a:pt x="1661" y="2327"/>
                </a:lnTo>
                <a:lnTo>
                  <a:pt x="1645" y="2348"/>
                </a:lnTo>
                <a:lnTo>
                  <a:pt x="1628" y="2369"/>
                </a:lnTo>
                <a:lnTo>
                  <a:pt x="1608" y="2387"/>
                </a:lnTo>
                <a:lnTo>
                  <a:pt x="1586" y="2406"/>
                </a:lnTo>
                <a:lnTo>
                  <a:pt x="1564" y="2425"/>
                </a:lnTo>
                <a:lnTo>
                  <a:pt x="1544" y="2443"/>
                </a:lnTo>
                <a:lnTo>
                  <a:pt x="1523" y="2462"/>
                </a:lnTo>
                <a:lnTo>
                  <a:pt x="1507" y="2468"/>
                </a:lnTo>
                <a:lnTo>
                  <a:pt x="1489" y="2473"/>
                </a:lnTo>
                <a:lnTo>
                  <a:pt x="1472" y="2478"/>
                </a:lnTo>
                <a:lnTo>
                  <a:pt x="1456" y="2483"/>
                </a:lnTo>
                <a:lnTo>
                  <a:pt x="1438" y="2487"/>
                </a:lnTo>
                <a:lnTo>
                  <a:pt x="1422" y="2491"/>
                </a:lnTo>
                <a:lnTo>
                  <a:pt x="1406" y="2496"/>
                </a:lnTo>
                <a:lnTo>
                  <a:pt x="1390" y="2500"/>
                </a:lnTo>
                <a:lnTo>
                  <a:pt x="1374" y="2505"/>
                </a:lnTo>
                <a:lnTo>
                  <a:pt x="1359" y="2511"/>
                </a:lnTo>
                <a:lnTo>
                  <a:pt x="1343" y="2517"/>
                </a:lnTo>
                <a:lnTo>
                  <a:pt x="1329" y="2523"/>
                </a:lnTo>
                <a:lnTo>
                  <a:pt x="1314" y="2530"/>
                </a:lnTo>
                <a:lnTo>
                  <a:pt x="1301" y="2538"/>
                </a:lnTo>
                <a:lnTo>
                  <a:pt x="1287" y="2547"/>
                </a:lnTo>
                <a:lnTo>
                  <a:pt x="1274" y="2558"/>
                </a:lnTo>
                <a:lnTo>
                  <a:pt x="1131" y="2803"/>
                </a:lnTo>
                <a:lnTo>
                  <a:pt x="847" y="2944"/>
                </a:lnTo>
                <a:lnTo>
                  <a:pt x="826" y="2923"/>
                </a:lnTo>
                <a:lnTo>
                  <a:pt x="809" y="2901"/>
                </a:lnTo>
                <a:lnTo>
                  <a:pt x="792" y="2875"/>
                </a:lnTo>
                <a:lnTo>
                  <a:pt x="778" y="2849"/>
                </a:lnTo>
                <a:lnTo>
                  <a:pt x="765" y="2821"/>
                </a:lnTo>
                <a:lnTo>
                  <a:pt x="753" y="2792"/>
                </a:lnTo>
                <a:lnTo>
                  <a:pt x="743" y="2762"/>
                </a:lnTo>
                <a:lnTo>
                  <a:pt x="732" y="2730"/>
                </a:lnTo>
                <a:lnTo>
                  <a:pt x="722" y="2699"/>
                </a:lnTo>
                <a:lnTo>
                  <a:pt x="712" y="2667"/>
                </a:lnTo>
                <a:lnTo>
                  <a:pt x="702" y="2635"/>
                </a:lnTo>
                <a:lnTo>
                  <a:pt x="692" y="2604"/>
                </a:lnTo>
                <a:lnTo>
                  <a:pt x="681" y="2572"/>
                </a:lnTo>
                <a:lnTo>
                  <a:pt x="669" y="2541"/>
                </a:lnTo>
                <a:lnTo>
                  <a:pt x="657" y="2512"/>
                </a:lnTo>
                <a:lnTo>
                  <a:pt x="642" y="2483"/>
                </a:lnTo>
                <a:lnTo>
                  <a:pt x="641" y="2471"/>
                </a:lnTo>
                <a:lnTo>
                  <a:pt x="639" y="2462"/>
                </a:lnTo>
                <a:lnTo>
                  <a:pt x="635" y="2453"/>
                </a:lnTo>
                <a:lnTo>
                  <a:pt x="631" y="2449"/>
                </a:lnTo>
                <a:lnTo>
                  <a:pt x="629" y="2444"/>
                </a:lnTo>
                <a:lnTo>
                  <a:pt x="624" y="2441"/>
                </a:lnTo>
                <a:lnTo>
                  <a:pt x="615" y="2438"/>
                </a:lnTo>
                <a:lnTo>
                  <a:pt x="603" y="2433"/>
                </a:lnTo>
                <a:lnTo>
                  <a:pt x="596" y="2408"/>
                </a:lnTo>
                <a:lnTo>
                  <a:pt x="586" y="2386"/>
                </a:lnTo>
                <a:lnTo>
                  <a:pt x="573" y="2363"/>
                </a:lnTo>
                <a:lnTo>
                  <a:pt x="558" y="2342"/>
                </a:lnTo>
                <a:lnTo>
                  <a:pt x="541" y="2320"/>
                </a:lnTo>
                <a:lnTo>
                  <a:pt x="524" y="2300"/>
                </a:lnTo>
                <a:lnTo>
                  <a:pt x="505" y="2280"/>
                </a:lnTo>
                <a:lnTo>
                  <a:pt x="486" y="2259"/>
                </a:lnTo>
                <a:lnTo>
                  <a:pt x="468" y="2239"/>
                </a:lnTo>
                <a:lnTo>
                  <a:pt x="450" y="2217"/>
                </a:lnTo>
                <a:lnTo>
                  <a:pt x="434" y="2195"/>
                </a:lnTo>
                <a:lnTo>
                  <a:pt x="419" y="2172"/>
                </a:lnTo>
                <a:lnTo>
                  <a:pt x="407" y="2148"/>
                </a:lnTo>
                <a:lnTo>
                  <a:pt x="397" y="2122"/>
                </a:lnTo>
                <a:lnTo>
                  <a:pt x="390" y="2096"/>
                </a:lnTo>
                <a:lnTo>
                  <a:pt x="387" y="2067"/>
                </a:lnTo>
                <a:lnTo>
                  <a:pt x="387" y="2065"/>
                </a:lnTo>
                <a:lnTo>
                  <a:pt x="385" y="2062"/>
                </a:lnTo>
                <a:lnTo>
                  <a:pt x="380" y="2059"/>
                </a:lnTo>
                <a:lnTo>
                  <a:pt x="371" y="2054"/>
                </a:lnTo>
                <a:lnTo>
                  <a:pt x="330" y="2075"/>
                </a:lnTo>
                <a:lnTo>
                  <a:pt x="148" y="1905"/>
                </a:lnTo>
                <a:lnTo>
                  <a:pt x="91" y="1917"/>
                </a:lnTo>
                <a:lnTo>
                  <a:pt x="12" y="2005"/>
                </a:lnTo>
                <a:lnTo>
                  <a:pt x="9" y="2055"/>
                </a:lnTo>
                <a:lnTo>
                  <a:pt x="5" y="2106"/>
                </a:lnTo>
                <a:lnTo>
                  <a:pt x="0" y="2156"/>
                </a:lnTo>
                <a:lnTo>
                  <a:pt x="0" y="2205"/>
                </a:lnTo>
                <a:lnTo>
                  <a:pt x="5" y="2253"/>
                </a:lnTo>
                <a:lnTo>
                  <a:pt x="16" y="2298"/>
                </a:lnTo>
                <a:lnTo>
                  <a:pt x="37" y="2341"/>
                </a:lnTo>
                <a:lnTo>
                  <a:pt x="69" y="2379"/>
                </a:lnTo>
                <a:lnTo>
                  <a:pt x="84" y="2395"/>
                </a:lnTo>
                <a:lnTo>
                  <a:pt x="100" y="2410"/>
                </a:lnTo>
                <a:lnTo>
                  <a:pt x="115" y="2426"/>
                </a:lnTo>
                <a:lnTo>
                  <a:pt x="132" y="2440"/>
                </a:lnTo>
                <a:lnTo>
                  <a:pt x="148" y="2453"/>
                </a:lnTo>
                <a:lnTo>
                  <a:pt x="165" y="2467"/>
                </a:lnTo>
                <a:lnTo>
                  <a:pt x="181" y="2479"/>
                </a:lnTo>
                <a:lnTo>
                  <a:pt x="198" y="2492"/>
                </a:lnTo>
                <a:lnTo>
                  <a:pt x="214" y="2504"/>
                </a:lnTo>
                <a:lnTo>
                  <a:pt x="231" y="2517"/>
                </a:lnTo>
                <a:lnTo>
                  <a:pt x="246" y="2529"/>
                </a:lnTo>
                <a:lnTo>
                  <a:pt x="262" y="2542"/>
                </a:lnTo>
                <a:lnTo>
                  <a:pt x="278" y="2556"/>
                </a:lnTo>
                <a:lnTo>
                  <a:pt x="292" y="2570"/>
                </a:lnTo>
                <a:lnTo>
                  <a:pt x="305" y="2584"/>
                </a:lnTo>
                <a:lnTo>
                  <a:pt x="319" y="2599"/>
                </a:lnTo>
                <a:lnTo>
                  <a:pt x="316" y="2606"/>
                </a:lnTo>
                <a:lnTo>
                  <a:pt x="312" y="2611"/>
                </a:lnTo>
                <a:lnTo>
                  <a:pt x="306" y="2615"/>
                </a:lnTo>
                <a:lnTo>
                  <a:pt x="301" y="2617"/>
                </a:lnTo>
                <a:lnTo>
                  <a:pt x="294" y="2620"/>
                </a:lnTo>
                <a:lnTo>
                  <a:pt x="287" y="2623"/>
                </a:lnTo>
                <a:lnTo>
                  <a:pt x="281" y="2627"/>
                </a:lnTo>
                <a:lnTo>
                  <a:pt x="273" y="2632"/>
                </a:lnTo>
                <a:lnTo>
                  <a:pt x="280" y="2703"/>
                </a:lnTo>
                <a:lnTo>
                  <a:pt x="274" y="2708"/>
                </a:lnTo>
                <a:lnTo>
                  <a:pt x="267" y="2713"/>
                </a:lnTo>
                <a:lnTo>
                  <a:pt x="260" y="2719"/>
                </a:lnTo>
                <a:lnTo>
                  <a:pt x="252" y="2725"/>
                </a:lnTo>
                <a:lnTo>
                  <a:pt x="244" y="2731"/>
                </a:lnTo>
                <a:lnTo>
                  <a:pt x="237" y="2738"/>
                </a:lnTo>
                <a:lnTo>
                  <a:pt x="231" y="2746"/>
                </a:lnTo>
                <a:lnTo>
                  <a:pt x="228" y="2753"/>
                </a:lnTo>
                <a:lnTo>
                  <a:pt x="217" y="2827"/>
                </a:lnTo>
                <a:lnTo>
                  <a:pt x="239" y="2857"/>
                </a:lnTo>
                <a:lnTo>
                  <a:pt x="260" y="2890"/>
                </a:lnTo>
                <a:lnTo>
                  <a:pt x="279" y="2923"/>
                </a:lnTo>
                <a:lnTo>
                  <a:pt x="295" y="2959"/>
                </a:lnTo>
                <a:lnTo>
                  <a:pt x="310" y="2996"/>
                </a:lnTo>
                <a:lnTo>
                  <a:pt x="323" y="3033"/>
                </a:lnTo>
                <a:lnTo>
                  <a:pt x="335" y="3072"/>
                </a:lnTo>
                <a:lnTo>
                  <a:pt x="347" y="3110"/>
                </a:lnTo>
                <a:lnTo>
                  <a:pt x="358" y="3149"/>
                </a:lnTo>
                <a:lnTo>
                  <a:pt x="370" y="3188"/>
                </a:lnTo>
                <a:lnTo>
                  <a:pt x="381" y="3227"/>
                </a:lnTo>
                <a:lnTo>
                  <a:pt x="393" y="3265"/>
                </a:lnTo>
                <a:lnTo>
                  <a:pt x="407" y="3303"/>
                </a:lnTo>
                <a:lnTo>
                  <a:pt x="421" y="3338"/>
                </a:lnTo>
                <a:lnTo>
                  <a:pt x="437" y="3373"/>
                </a:lnTo>
                <a:lnTo>
                  <a:pt x="455" y="3406"/>
                </a:lnTo>
                <a:lnTo>
                  <a:pt x="457" y="3422"/>
                </a:lnTo>
                <a:lnTo>
                  <a:pt x="462" y="3436"/>
                </a:lnTo>
                <a:lnTo>
                  <a:pt x="469" y="3449"/>
                </a:lnTo>
                <a:lnTo>
                  <a:pt x="478" y="3460"/>
                </a:lnTo>
                <a:lnTo>
                  <a:pt x="487" y="3470"/>
                </a:lnTo>
                <a:lnTo>
                  <a:pt x="498" y="3480"/>
                </a:lnTo>
                <a:lnTo>
                  <a:pt x="508" y="3491"/>
                </a:lnTo>
                <a:lnTo>
                  <a:pt x="517" y="3502"/>
                </a:lnTo>
                <a:lnTo>
                  <a:pt x="542" y="3506"/>
                </a:lnTo>
                <a:lnTo>
                  <a:pt x="567" y="3510"/>
                </a:lnTo>
                <a:lnTo>
                  <a:pt x="592" y="3512"/>
                </a:lnTo>
                <a:lnTo>
                  <a:pt x="618" y="3514"/>
                </a:lnTo>
                <a:lnTo>
                  <a:pt x="642" y="3516"/>
                </a:lnTo>
                <a:lnTo>
                  <a:pt x="668" y="3516"/>
                </a:lnTo>
                <a:lnTo>
                  <a:pt x="694" y="3516"/>
                </a:lnTo>
                <a:lnTo>
                  <a:pt x="720" y="3515"/>
                </a:lnTo>
                <a:lnTo>
                  <a:pt x="746" y="3514"/>
                </a:lnTo>
                <a:lnTo>
                  <a:pt x="772" y="3512"/>
                </a:lnTo>
                <a:lnTo>
                  <a:pt x="799" y="3509"/>
                </a:lnTo>
                <a:lnTo>
                  <a:pt x="824" y="3506"/>
                </a:lnTo>
                <a:lnTo>
                  <a:pt x="850" y="3503"/>
                </a:lnTo>
                <a:lnTo>
                  <a:pt x="877" y="3498"/>
                </a:lnTo>
                <a:lnTo>
                  <a:pt x="903" y="3494"/>
                </a:lnTo>
                <a:lnTo>
                  <a:pt x="930" y="3489"/>
                </a:lnTo>
                <a:lnTo>
                  <a:pt x="957" y="3482"/>
                </a:lnTo>
                <a:lnTo>
                  <a:pt x="983" y="3476"/>
                </a:lnTo>
                <a:lnTo>
                  <a:pt x="1009" y="3470"/>
                </a:lnTo>
                <a:lnTo>
                  <a:pt x="1035" y="3463"/>
                </a:lnTo>
                <a:lnTo>
                  <a:pt x="1061" y="3456"/>
                </a:lnTo>
                <a:lnTo>
                  <a:pt x="1088" y="3448"/>
                </a:lnTo>
                <a:lnTo>
                  <a:pt x="1114" y="3439"/>
                </a:lnTo>
                <a:lnTo>
                  <a:pt x="1140" y="3431"/>
                </a:lnTo>
                <a:lnTo>
                  <a:pt x="1165" y="3422"/>
                </a:lnTo>
                <a:lnTo>
                  <a:pt x="1191" y="3414"/>
                </a:lnTo>
                <a:lnTo>
                  <a:pt x="1217" y="3405"/>
                </a:lnTo>
                <a:lnTo>
                  <a:pt x="1242" y="3396"/>
                </a:lnTo>
                <a:lnTo>
                  <a:pt x="1268" y="3385"/>
                </a:lnTo>
                <a:lnTo>
                  <a:pt x="1293" y="3376"/>
                </a:lnTo>
                <a:lnTo>
                  <a:pt x="1317" y="3366"/>
                </a:lnTo>
                <a:lnTo>
                  <a:pt x="1342" y="3356"/>
                </a:lnTo>
                <a:lnTo>
                  <a:pt x="1365" y="3384"/>
                </a:lnTo>
                <a:lnTo>
                  <a:pt x="1379" y="3418"/>
                </a:lnTo>
                <a:lnTo>
                  <a:pt x="1389" y="3456"/>
                </a:lnTo>
                <a:lnTo>
                  <a:pt x="1394" y="3495"/>
                </a:lnTo>
                <a:lnTo>
                  <a:pt x="1397" y="3537"/>
                </a:lnTo>
                <a:lnTo>
                  <a:pt x="1400" y="3578"/>
                </a:lnTo>
                <a:lnTo>
                  <a:pt x="1405" y="3619"/>
                </a:lnTo>
                <a:lnTo>
                  <a:pt x="1416" y="3659"/>
                </a:lnTo>
                <a:lnTo>
                  <a:pt x="1420" y="3664"/>
                </a:lnTo>
                <a:lnTo>
                  <a:pt x="1425" y="3669"/>
                </a:lnTo>
                <a:lnTo>
                  <a:pt x="1430" y="3675"/>
                </a:lnTo>
                <a:lnTo>
                  <a:pt x="1435" y="3680"/>
                </a:lnTo>
                <a:lnTo>
                  <a:pt x="1440" y="3685"/>
                </a:lnTo>
                <a:lnTo>
                  <a:pt x="1446" y="3690"/>
                </a:lnTo>
                <a:lnTo>
                  <a:pt x="1451" y="3694"/>
                </a:lnTo>
                <a:lnTo>
                  <a:pt x="1455" y="3697"/>
                </a:lnTo>
                <a:lnTo>
                  <a:pt x="1546" y="3713"/>
                </a:lnTo>
                <a:lnTo>
                  <a:pt x="1555" y="3727"/>
                </a:lnTo>
                <a:lnTo>
                  <a:pt x="1561" y="3744"/>
                </a:lnTo>
                <a:lnTo>
                  <a:pt x="1562" y="3764"/>
                </a:lnTo>
                <a:lnTo>
                  <a:pt x="1552" y="3784"/>
                </a:lnTo>
                <a:lnTo>
                  <a:pt x="1516" y="3854"/>
                </a:lnTo>
                <a:lnTo>
                  <a:pt x="1484" y="3928"/>
                </a:lnTo>
                <a:lnTo>
                  <a:pt x="1457" y="4004"/>
                </a:lnTo>
                <a:lnTo>
                  <a:pt x="1434" y="4082"/>
                </a:lnTo>
                <a:lnTo>
                  <a:pt x="1414" y="4163"/>
                </a:lnTo>
                <a:lnTo>
                  <a:pt x="1396" y="4245"/>
                </a:lnTo>
                <a:lnTo>
                  <a:pt x="1380" y="4329"/>
                </a:lnTo>
                <a:lnTo>
                  <a:pt x="1365" y="4413"/>
                </a:lnTo>
                <a:lnTo>
                  <a:pt x="1351" y="4498"/>
                </a:lnTo>
                <a:lnTo>
                  <a:pt x="1336" y="4584"/>
                </a:lnTo>
                <a:lnTo>
                  <a:pt x="1319" y="4670"/>
                </a:lnTo>
                <a:lnTo>
                  <a:pt x="1302" y="4755"/>
                </a:lnTo>
                <a:lnTo>
                  <a:pt x="1281" y="4840"/>
                </a:lnTo>
                <a:lnTo>
                  <a:pt x="1259" y="4923"/>
                </a:lnTo>
                <a:lnTo>
                  <a:pt x="1232" y="5005"/>
                </a:lnTo>
                <a:lnTo>
                  <a:pt x="1200" y="5086"/>
                </a:lnTo>
                <a:lnTo>
                  <a:pt x="1190" y="5148"/>
                </a:lnTo>
                <a:lnTo>
                  <a:pt x="1182" y="5210"/>
                </a:lnTo>
                <a:lnTo>
                  <a:pt x="1176" y="5272"/>
                </a:lnTo>
                <a:lnTo>
                  <a:pt x="1173" y="5333"/>
                </a:lnTo>
                <a:lnTo>
                  <a:pt x="1171" y="5395"/>
                </a:lnTo>
                <a:lnTo>
                  <a:pt x="1172" y="5457"/>
                </a:lnTo>
                <a:lnTo>
                  <a:pt x="1176" y="5519"/>
                </a:lnTo>
                <a:lnTo>
                  <a:pt x="1183" y="5581"/>
                </a:lnTo>
                <a:lnTo>
                  <a:pt x="1190" y="5657"/>
                </a:lnTo>
                <a:lnTo>
                  <a:pt x="1192" y="5732"/>
                </a:lnTo>
                <a:lnTo>
                  <a:pt x="1191" y="5805"/>
                </a:lnTo>
                <a:lnTo>
                  <a:pt x="1189" y="5878"/>
                </a:lnTo>
                <a:lnTo>
                  <a:pt x="1187" y="5950"/>
                </a:lnTo>
                <a:lnTo>
                  <a:pt x="1186" y="6024"/>
                </a:lnTo>
                <a:lnTo>
                  <a:pt x="1190" y="6097"/>
                </a:lnTo>
                <a:lnTo>
                  <a:pt x="1200" y="6172"/>
                </a:lnTo>
                <a:lnTo>
                  <a:pt x="1202" y="6223"/>
                </a:lnTo>
                <a:lnTo>
                  <a:pt x="1205" y="6274"/>
                </a:lnTo>
                <a:lnTo>
                  <a:pt x="1208" y="6326"/>
                </a:lnTo>
                <a:lnTo>
                  <a:pt x="1213" y="6378"/>
                </a:lnTo>
                <a:lnTo>
                  <a:pt x="1219" y="6429"/>
                </a:lnTo>
                <a:lnTo>
                  <a:pt x="1227" y="6479"/>
                </a:lnTo>
                <a:lnTo>
                  <a:pt x="1238" y="6530"/>
                </a:lnTo>
                <a:lnTo>
                  <a:pt x="1251" y="6580"/>
                </a:lnTo>
                <a:lnTo>
                  <a:pt x="1269" y="6655"/>
                </a:lnTo>
                <a:lnTo>
                  <a:pt x="1286" y="6733"/>
                </a:lnTo>
                <a:lnTo>
                  <a:pt x="1305" y="6811"/>
                </a:lnTo>
                <a:lnTo>
                  <a:pt x="1323" y="6888"/>
                </a:lnTo>
                <a:lnTo>
                  <a:pt x="1340" y="6967"/>
                </a:lnTo>
                <a:lnTo>
                  <a:pt x="1359" y="7046"/>
                </a:lnTo>
                <a:lnTo>
                  <a:pt x="1376" y="7125"/>
                </a:lnTo>
                <a:lnTo>
                  <a:pt x="1396" y="7202"/>
                </a:lnTo>
                <a:lnTo>
                  <a:pt x="1415" y="7280"/>
                </a:lnTo>
                <a:lnTo>
                  <a:pt x="1435" y="7355"/>
                </a:lnTo>
                <a:lnTo>
                  <a:pt x="1456" y="7431"/>
                </a:lnTo>
                <a:lnTo>
                  <a:pt x="1478" y="7505"/>
                </a:lnTo>
                <a:lnTo>
                  <a:pt x="1500" y="7577"/>
                </a:lnTo>
                <a:lnTo>
                  <a:pt x="1524" y="7648"/>
                </a:lnTo>
                <a:lnTo>
                  <a:pt x="1549" y="7715"/>
                </a:lnTo>
                <a:lnTo>
                  <a:pt x="1575" y="7782"/>
                </a:lnTo>
                <a:lnTo>
                  <a:pt x="1625" y="7782"/>
                </a:lnTo>
                <a:lnTo>
                  <a:pt x="1634" y="7786"/>
                </a:lnTo>
                <a:lnTo>
                  <a:pt x="1636" y="7790"/>
                </a:lnTo>
                <a:lnTo>
                  <a:pt x="1635" y="7795"/>
                </a:lnTo>
                <a:lnTo>
                  <a:pt x="1630" y="7800"/>
                </a:lnTo>
                <a:lnTo>
                  <a:pt x="1624" y="7806"/>
                </a:lnTo>
                <a:lnTo>
                  <a:pt x="1618" y="7812"/>
                </a:lnTo>
                <a:lnTo>
                  <a:pt x="1612" y="7817"/>
                </a:lnTo>
                <a:lnTo>
                  <a:pt x="1609" y="7822"/>
                </a:lnTo>
                <a:lnTo>
                  <a:pt x="1586" y="7832"/>
                </a:lnTo>
                <a:lnTo>
                  <a:pt x="1564" y="7841"/>
                </a:lnTo>
                <a:lnTo>
                  <a:pt x="1542" y="7850"/>
                </a:lnTo>
                <a:lnTo>
                  <a:pt x="1520" y="7859"/>
                </a:lnTo>
                <a:lnTo>
                  <a:pt x="1498" y="7869"/>
                </a:lnTo>
                <a:lnTo>
                  <a:pt x="1478" y="7880"/>
                </a:lnTo>
                <a:lnTo>
                  <a:pt x="1457" y="7890"/>
                </a:lnTo>
                <a:lnTo>
                  <a:pt x="1437" y="7901"/>
                </a:lnTo>
                <a:lnTo>
                  <a:pt x="1418" y="7912"/>
                </a:lnTo>
                <a:lnTo>
                  <a:pt x="1399" y="7925"/>
                </a:lnTo>
                <a:lnTo>
                  <a:pt x="1382" y="7938"/>
                </a:lnTo>
                <a:lnTo>
                  <a:pt x="1364" y="7953"/>
                </a:lnTo>
                <a:lnTo>
                  <a:pt x="1348" y="7969"/>
                </a:lnTo>
                <a:lnTo>
                  <a:pt x="1334" y="7985"/>
                </a:lnTo>
                <a:lnTo>
                  <a:pt x="1321" y="8003"/>
                </a:lnTo>
                <a:lnTo>
                  <a:pt x="1308" y="8023"/>
                </a:lnTo>
                <a:lnTo>
                  <a:pt x="1313" y="8077"/>
                </a:lnTo>
                <a:lnTo>
                  <a:pt x="1317" y="8079"/>
                </a:lnTo>
                <a:lnTo>
                  <a:pt x="1322" y="8081"/>
                </a:lnTo>
                <a:lnTo>
                  <a:pt x="1325" y="8084"/>
                </a:lnTo>
                <a:lnTo>
                  <a:pt x="1329" y="8086"/>
                </a:lnTo>
                <a:lnTo>
                  <a:pt x="1332" y="8089"/>
                </a:lnTo>
                <a:lnTo>
                  <a:pt x="1337" y="8091"/>
                </a:lnTo>
                <a:lnTo>
                  <a:pt x="1341" y="8092"/>
                </a:lnTo>
                <a:lnTo>
                  <a:pt x="1347" y="8093"/>
                </a:lnTo>
                <a:close/>
              </a:path>
            </a:pathLst>
          </a:custGeom>
          <a:gradFill rotWithShape="0">
            <a:gsLst>
              <a:gs pos="0">
                <a:srgbClr val="4D4D4D"/>
              </a:gs>
              <a:gs pos="100000">
                <a:srgbClr val="FF6600"/>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pic>
        <p:nvPicPr>
          <p:cNvPr id="181272" name="Picture 1204" descr="Banderolle J_N horizont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670868" y="5504530"/>
            <a:ext cx="4176463" cy="13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1274" name="Group 1208"/>
          <p:cNvGrpSpPr>
            <a:grpSpLocks/>
          </p:cNvGrpSpPr>
          <p:nvPr/>
        </p:nvGrpSpPr>
        <p:grpSpPr bwMode="auto">
          <a:xfrm>
            <a:off x="4625837" y="5745956"/>
            <a:ext cx="496827" cy="304800"/>
            <a:chOff x="468" y="3176"/>
            <a:chExt cx="212" cy="286"/>
          </a:xfrm>
        </p:grpSpPr>
        <p:sp>
          <p:nvSpPr>
            <p:cNvPr id="181275" name="AutoShape 1209"/>
            <p:cNvSpPr>
              <a:spLocks noChangeArrowheads="1"/>
            </p:cNvSpPr>
            <p:nvPr/>
          </p:nvSpPr>
          <p:spPr bwMode="auto">
            <a:xfrm>
              <a:off x="468" y="3431"/>
              <a:ext cx="212" cy="31"/>
            </a:xfrm>
            <a:prstGeom prst="cube">
              <a:avLst>
                <a:gd name="adj" fmla="val 25000"/>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nl-NL" altLang="fr-FR" sz="1200" b="0">
                <a:solidFill>
                  <a:schemeClr val="bg1"/>
                </a:solidFill>
                <a:latin typeface="Times New Roman" pitchFamily="18" charset="0"/>
              </a:endParaRPr>
            </a:p>
          </p:txBody>
        </p:sp>
        <p:sp>
          <p:nvSpPr>
            <p:cNvPr id="181276" name="Line 1210"/>
            <p:cNvSpPr>
              <a:spLocks noChangeShapeType="1"/>
            </p:cNvSpPr>
            <p:nvPr/>
          </p:nvSpPr>
          <p:spPr bwMode="auto">
            <a:xfrm>
              <a:off x="578" y="3176"/>
              <a:ext cx="0" cy="255"/>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grpSp>
      <p:sp>
        <p:nvSpPr>
          <p:cNvPr id="998591" name="Line 1215"/>
          <p:cNvSpPr>
            <a:spLocks noChangeShapeType="1"/>
          </p:cNvSpPr>
          <p:nvPr/>
        </p:nvSpPr>
        <p:spPr bwMode="auto">
          <a:xfrm>
            <a:off x="679309" y="6237312"/>
            <a:ext cx="4211921" cy="0"/>
          </a:xfrm>
          <a:prstGeom prst="line">
            <a:avLst/>
          </a:prstGeom>
          <a:noFill/>
          <a:ln w="381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1258" name="Line 1217"/>
          <p:cNvSpPr>
            <a:spLocks noChangeShapeType="1"/>
          </p:cNvSpPr>
          <p:nvPr/>
        </p:nvSpPr>
        <p:spPr bwMode="auto">
          <a:xfrm>
            <a:off x="2051050" y="2636838"/>
            <a:ext cx="762000" cy="469900"/>
          </a:xfrm>
          <a:prstGeom prst="line">
            <a:avLst/>
          </a:prstGeom>
          <a:noFill/>
          <a:ln w="1905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1259" name="Text Box 1218"/>
          <p:cNvSpPr txBox="1">
            <a:spLocks noChangeArrowheads="1"/>
          </p:cNvSpPr>
          <p:nvPr/>
        </p:nvSpPr>
        <p:spPr bwMode="auto">
          <a:xfrm>
            <a:off x="141288" y="2347913"/>
            <a:ext cx="21986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1400">
                <a:solidFill>
                  <a:srgbClr val="FF0000"/>
                </a:solidFill>
              </a:rPr>
              <a:t>hauteur de travail</a:t>
            </a:r>
            <a:endParaRPr lang="en-US" altLang="fr-FR" sz="1400">
              <a:solidFill>
                <a:srgbClr val="FF0000"/>
              </a:solidFill>
            </a:endParaRPr>
          </a:p>
        </p:txBody>
      </p:sp>
      <p:pic>
        <p:nvPicPr>
          <p:cNvPr id="998609" name="Picture 1233" descr="DSC003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815578"/>
            <a:ext cx="4068763" cy="3064669"/>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81265" name="Rectangle 1234"/>
          <p:cNvSpPr>
            <a:spLocks noChangeArrowheads="1"/>
          </p:cNvSpPr>
          <p:nvPr/>
        </p:nvSpPr>
        <p:spPr bwMode="auto">
          <a:xfrm>
            <a:off x="179388" y="692150"/>
            <a:ext cx="38877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400" dirty="0">
                <a:solidFill>
                  <a:srgbClr val="FF0000"/>
                </a:solidFill>
                <a:latin typeface="+mj-lt"/>
                <a:ea typeface="ヒラギノ角ゴ Pro W3"/>
                <a:cs typeface="ヒラギノ角ゴ Pro W3"/>
              </a:rPr>
              <a:t>zone de danger au sol</a:t>
            </a:r>
          </a:p>
        </p:txBody>
      </p:sp>
      <p:sp>
        <p:nvSpPr>
          <p:cNvPr id="181266" name="Line 1235"/>
          <p:cNvSpPr>
            <a:spLocks noChangeShapeType="1"/>
          </p:cNvSpPr>
          <p:nvPr/>
        </p:nvSpPr>
        <p:spPr bwMode="auto">
          <a:xfrm flipV="1">
            <a:off x="4886311" y="5385916"/>
            <a:ext cx="0" cy="5032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998612" name="Line 1236"/>
          <p:cNvSpPr>
            <a:spLocks noChangeShapeType="1"/>
          </p:cNvSpPr>
          <p:nvPr/>
        </p:nvSpPr>
        <p:spPr bwMode="auto">
          <a:xfrm>
            <a:off x="664518" y="5423907"/>
            <a:ext cx="884767" cy="0"/>
          </a:xfrm>
          <a:prstGeom prst="line">
            <a:avLst/>
          </a:prstGeom>
          <a:noFill/>
          <a:ln w="12700">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2" name="Titre 1"/>
          <p:cNvSpPr>
            <a:spLocks noGrp="1"/>
          </p:cNvSpPr>
          <p:nvPr>
            <p:ph type="title"/>
          </p:nvPr>
        </p:nvSpPr>
        <p:spPr>
          <a:xfrm>
            <a:off x="122164" y="188640"/>
            <a:ext cx="8132762" cy="712788"/>
          </a:xfrm>
        </p:spPr>
        <p:txBody>
          <a:bodyPr/>
          <a:lstStyle/>
          <a:p>
            <a:r>
              <a:rPr lang="fr-BE" dirty="0"/>
              <a:t>Balisage de la zone de </a:t>
            </a:r>
            <a:r>
              <a:rPr lang="fr-BE" dirty="0" smtClean="0"/>
              <a:t>travail</a:t>
            </a:r>
            <a:endParaRPr lang="fr-BE" dirty="0"/>
          </a:p>
        </p:txBody>
      </p:sp>
      <p:sp>
        <p:nvSpPr>
          <p:cNvPr id="181250" name="Oval 1227"/>
          <p:cNvSpPr>
            <a:spLocks noChangeArrowheads="1"/>
          </p:cNvSpPr>
          <p:nvPr/>
        </p:nvSpPr>
        <p:spPr bwMode="auto">
          <a:xfrm>
            <a:off x="5364087" y="2655888"/>
            <a:ext cx="3024337" cy="1224359"/>
          </a:xfrm>
          <a:prstGeom prst="ellipse">
            <a:avLst/>
          </a:prstGeom>
          <a:solidFill>
            <a:srgbClr val="FF9900"/>
          </a:solidFill>
          <a:ln w="38100" algn="ctr">
            <a:solidFill>
              <a:srgbClr val="FF3300"/>
            </a:solidFill>
            <a:round/>
            <a:headEnd/>
            <a:tailEnd/>
          </a:ln>
          <a:effectLs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1261" name="Text Box 1225"/>
          <p:cNvSpPr txBox="1">
            <a:spLocks noChangeArrowheads="1"/>
          </p:cNvSpPr>
          <p:nvPr/>
        </p:nvSpPr>
        <p:spPr bwMode="auto">
          <a:xfrm>
            <a:off x="5580112" y="2806130"/>
            <a:ext cx="2736304" cy="92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800" b="0" dirty="0"/>
              <a:t>Balisage </a:t>
            </a:r>
            <a:r>
              <a:rPr lang="fr-BE" altLang="fr-FR" sz="1800" b="0" dirty="0" smtClean="0">
                <a:solidFill>
                  <a:srgbClr val="FFFF00"/>
                </a:solidFill>
              </a:rPr>
              <a:t>jaune</a:t>
            </a:r>
            <a:r>
              <a:rPr lang="fr-BE" altLang="fr-FR" sz="1800" b="0" dirty="0" smtClean="0"/>
              <a:t>-noir </a:t>
            </a:r>
            <a:r>
              <a:rPr lang="fr-BE" altLang="fr-FR" sz="1800" b="0" dirty="0"/>
              <a:t>ou par filets </a:t>
            </a:r>
            <a:r>
              <a:rPr lang="fr-BE" altLang="fr-FR" sz="1800" b="0" dirty="0" smtClean="0"/>
              <a:t>orange </a:t>
            </a:r>
            <a:r>
              <a:rPr lang="fr-BE" altLang="fr-FR" sz="1800" b="0" dirty="0"/>
              <a:t>en présence de tiers</a:t>
            </a:r>
            <a:r>
              <a:rPr lang="fr-BE" altLang="fr-FR" sz="1600" b="0" dirty="0"/>
              <a:t>.</a:t>
            </a:r>
            <a:endParaRPr lang="en-US" altLang="fr-FR" sz="1600" b="0" dirty="0"/>
          </a:p>
        </p:txBody>
      </p:sp>
      <p:pic>
        <p:nvPicPr>
          <p:cNvPr id="1228" name="Picture 9" descr="HELM"/>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0868" y="1123752"/>
            <a:ext cx="598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4"/>
          <p:cNvCxnSpPr/>
          <p:nvPr/>
        </p:nvCxnSpPr>
        <p:spPr bwMode="auto">
          <a:xfrm>
            <a:off x="1566714" y="3810248"/>
            <a:ext cx="0" cy="2448272"/>
          </a:xfrm>
          <a:prstGeom prst="line">
            <a:avLst/>
          </a:prstGeom>
          <a:solidFill>
            <a:schemeClr val="accent1"/>
          </a:solidFill>
          <a:ln w="127" cap="flat" cmpd="sng" algn="ctr">
            <a:solidFill>
              <a:srgbClr val="FF0000"/>
            </a:solidFill>
            <a:prstDash val="lgDashDotDot"/>
            <a:round/>
            <a:headEnd type="none" w="med" len="med"/>
            <a:tailEnd type="none" w="med" len="med"/>
          </a:ln>
          <a:effectLst/>
        </p:spPr>
      </p:cxnSp>
      <p:cxnSp>
        <p:nvCxnSpPr>
          <p:cNvPr id="1231" name="Connecteur droit 1230"/>
          <p:cNvCxnSpPr/>
          <p:nvPr/>
        </p:nvCxnSpPr>
        <p:spPr bwMode="auto">
          <a:xfrm>
            <a:off x="4021336" y="3789040"/>
            <a:ext cx="0" cy="2448272"/>
          </a:xfrm>
          <a:prstGeom prst="line">
            <a:avLst/>
          </a:prstGeom>
          <a:solidFill>
            <a:schemeClr val="accent1"/>
          </a:solidFill>
          <a:ln w="127" cap="flat" cmpd="sng" algn="ctr">
            <a:solidFill>
              <a:srgbClr val="FF0000"/>
            </a:solidFill>
            <a:prstDash val="lgDashDotDot"/>
            <a:round/>
            <a:headEnd type="none" w="med" len="med"/>
            <a:tailEnd type="none" w="med" len="med"/>
          </a:ln>
          <a:effectLst/>
        </p:spPr>
      </p:cxnSp>
      <p:cxnSp>
        <p:nvCxnSpPr>
          <p:cNvPr id="7" name="Connecteur droit 6"/>
          <p:cNvCxnSpPr/>
          <p:nvPr/>
        </p:nvCxnSpPr>
        <p:spPr bwMode="auto">
          <a:xfrm>
            <a:off x="54546" y="6080596"/>
            <a:ext cx="5544616" cy="0"/>
          </a:xfrm>
          <a:prstGeom prst="line">
            <a:avLst/>
          </a:prstGeom>
          <a:solidFill>
            <a:schemeClr val="accent1"/>
          </a:solidFill>
          <a:ln w="57150" cap="flat" cmpd="sng" algn="ctr">
            <a:solidFill>
              <a:srgbClr val="00B050"/>
            </a:solidFill>
            <a:prstDash val="solid"/>
            <a:round/>
            <a:headEnd type="none" w="med" len="med"/>
            <a:tailEnd type="none" w="med" len="med"/>
          </a:ln>
          <a:effectLst/>
        </p:spPr>
      </p:cxnSp>
      <p:grpSp>
        <p:nvGrpSpPr>
          <p:cNvPr id="1235" name="Group 1208"/>
          <p:cNvGrpSpPr>
            <a:grpSpLocks/>
          </p:cNvGrpSpPr>
          <p:nvPr/>
        </p:nvGrpSpPr>
        <p:grpSpPr bwMode="auto">
          <a:xfrm>
            <a:off x="395536" y="5745956"/>
            <a:ext cx="496827" cy="304800"/>
            <a:chOff x="468" y="3176"/>
            <a:chExt cx="212" cy="286"/>
          </a:xfrm>
        </p:grpSpPr>
        <p:sp>
          <p:nvSpPr>
            <p:cNvPr id="1236" name="AutoShape 1209"/>
            <p:cNvSpPr>
              <a:spLocks noChangeArrowheads="1"/>
            </p:cNvSpPr>
            <p:nvPr/>
          </p:nvSpPr>
          <p:spPr bwMode="auto">
            <a:xfrm>
              <a:off x="468" y="3431"/>
              <a:ext cx="212" cy="31"/>
            </a:xfrm>
            <a:prstGeom prst="cube">
              <a:avLst>
                <a:gd name="adj" fmla="val 25000"/>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nl-NL" altLang="fr-FR" sz="1200" b="0">
                <a:solidFill>
                  <a:schemeClr val="bg1"/>
                </a:solidFill>
                <a:latin typeface="Times New Roman" pitchFamily="18" charset="0"/>
              </a:endParaRPr>
            </a:p>
          </p:txBody>
        </p:sp>
        <p:sp>
          <p:nvSpPr>
            <p:cNvPr id="1237" name="Line 1210"/>
            <p:cNvSpPr>
              <a:spLocks noChangeShapeType="1"/>
            </p:cNvSpPr>
            <p:nvPr/>
          </p:nvSpPr>
          <p:spPr bwMode="auto">
            <a:xfrm>
              <a:off x="578" y="3176"/>
              <a:ext cx="0" cy="255"/>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grpSp>
      <p:sp>
        <p:nvSpPr>
          <p:cNvPr id="1238" name="Line 1235"/>
          <p:cNvSpPr>
            <a:spLocks noChangeShapeType="1"/>
          </p:cNvSpPr>
          <p:nvPr/>
        </p:nvSpPr>
        <p:spPr bwMode="auto">
          <a:xfrm flipV="1">
            <a:off x="656010" y="5385916"/>
            <a:ext cx="0" cy="5032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239" name="Line 1236"/>
          <p:cNvSpPr>
            <a:spLocks noChangeShapeType="1"/>
          </p:cNvSpPr>
          <p:nvPr/>
        </p:nvSpPr>
        <p:spPr bwMode="auto">
          <a:xfrm>
            <a:off x="4005608" y="5432524"/>
            <a:ext cx="884767" cy="0"/>
          </a:xfrm>
          <a:prstGeom prst="line">
            <a:avLst/>
          </a:prstGeom>
          <a:noFill/>
          <a:ln w="12700">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242" name="Rectangle à coins arrondis 1241"/>
          <p:cNvSpPr/>
          <p:nvPr/>
        </p:nvSpPr>
        <p:spPr bwMode="auto">
          <a:xfrm>
            <a:off x="5148064" y="4077072"/>
            <a:ext cx="3816424" cy="1080120"/>
          </a:xfrm>
          <a:prstGeom prst="wedgeRoundRectCallout">
            <a:avLst>
              <a:gd name="adj1" fmla="val -62073"/>
              <a:gd name="adj2" fmla="val 109292"/>
              <a:gd name="adj3" fmla="val 16667"/>
            </a:avLst>
          </a:prstGeom>
          <a:solidFill>
            <a:schemeClr val="bg1">
              <a:lumMod val="85000"/>
            </a:schemeClr>
          </a:solidFill>
          <a:ln w="127" cap="flat" cmpd="sng" algn="ctr">
            <a:solidFill>
              <a:srgbClr val="A6A6A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r-BE" sz="1200" b="0" dirty="0" smtClean="0"/>
              <a:t>Zone de danger au sol  = surface </a:t>
            </a:r>
            <a:r>
              <a:rPr lang="fr-BE" sz="1200" b="0" dirty="0"/>
              <a:t>totale au pied de pylône (au niveau du sol) + la projection au sol de la surface de la console, le tout majoré de 10% de la hauteur avec un minimum de 5 m. </a:t>
            </a:r>
          </a:p>
        </p:txBody>
      </p:sp>
    </p:spTree>
    <p:extLst>
      <p:ext uri="{BB962C8B-B14F-4D97-AF65-F5344CB8AC3E}">
        <p14:creationId xmlns:p14="http://schemas.microsoft.com/office/powerpoint/2010/main" val="419532193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98591"/>
                                        </p:tgtEl>
                                        <p:attrNameLst>
                                          <p:attrName>style.visibility</p:attrName>
                                        </p:attrNameLst>
                                      </p:cBhvr>
                                      <p:to>
                                        <p:strVal val="visible"/>
                                      </p:to>
                                    </p:set>
                                    <p:anim calcmode="lin" valueType="num">
                                      <p:cBhvr>
                                        <p:cTn id="7" dur="500" fill="hold"/>
                                        <p:tgtEl>
                                          <p:spTgt spid="998591"/>
                                        </p:tgtEl>
                                        <p:attrNameLst>
                                          <p:attrName>ppt_x</p:attrName>
                                        </p:attrNameLst>
                                      </p:cBhvr>
                                      <p:tavLst>
                                        <p:tav tm="0">
                                          <p:val>
                                            <p:strVal val="#ppt_x-.2"/>
                                          </p:val>
                                        </p:tav>
                                        <p:tav tm="100000">
                                          <p:val>
                                            <p:strVal val="#ppt_x"/>
                                          </p:val>
                                        </p:tav>
                                      </p:tavLst>
                                    </p:anim>
                                    <p:anim calcmode="lin" valueType="num">
                                      <p:cBhvr>
                                        <p:cTn id="8" dur="500" fill="hold"/>
                                        <p:tgtEl>
                                          <p:spTgt spid="998591"/>
                                        </p:tgtEl>
                                        <p:attrNameLst>
                                          <p:attrName>ppt_y</p:attrName>
                                        </p:attrNameLst>
                                      </p:cBhvr>
                                      <p:tavLst>
                                        <p:tav tm="0">
                                          <p:val>
                                            <p:strVal val="#ppt_y"/>
                                          </p:val>
                                        </p:tav>
                                        <p:tav tm="100000">
                                          <p:val>
                                            <p:strVal val="#ppt_y"/>
                                          </p:val>
                                        </p:tav>
                                      </p:tavLst>
                                    </p:anim>
                                    <p:animEffect transition="in" filter="wipe(right)" prLst="gradientSize: 0.1">
                                      <p:cBhvr>
                                        <p:cTn id="9" dur="500"/>
                                        <p:tgtEl>
                                          <p:spTgt spid="99859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98592"/>
                                        </p:tgtEl>
                                        <p:attrNameLst>
                                          <p:attrName>style.visibility</p:attrName>
                                        </p:attrNameLst>
                                      </p:cBhvr>
                                      <p:to>
                                        <p:strVal val="visible"/>
                                      </p:to>
                                    </p:set>
                                    <p:anim calcmode="lin" valueType="num">
                                      <p:cBhvr>
                                        <p:cTn id="12" dur="500" fill="hold"/>
                                        <p:tgtEl>
                                          <p:spTgt spid="998592"/>
                                        </p:tgtEl>
                                        <p:attrNameLst>
                                          <p:attrName>ppt_x</p:attrName>
                                        </p:attrNameLst>
                                      </p:cBhvr>
                                      <p:tavLst>
                                        <p:tav tm="0">
                                          <p:val>
                                            <p:strVal val="#ppt_x-.2"/>
                                          </p:val>
                                        </p:tav>
                                        <p:tav tm="100000">
                                          <p:val>
                                            <p:strVal val="#ppt_x"/>
                                          </p:val>
                                        </p:tav>
                                      </p:tavLst>
                                    </p:anim>
                                    <p:anim calcmode="lin" valueType="num">
                                      <p:cBhvr>
                                        <p:cTn id="13" dur="500" fill="hold"/>
                                        <p:tgtEl>
                                          <p:spTgt spid="998592"/>
                                        </p:tgtEl>
                                        <p:attrNameLst>
                                          <p:attrName>ppt_y</p:attrName>
                                        </p:attrNameLst>
                                      </p:cBhvr>
                                      <p:tavLst>
                                        <p:tav tm="0">
                                          <p:val>
                                            <p:strVal val="#ppt_y"/>
                                          </p:val>
                                        </p:tav>
                                        <p:tav tm="100000">
                                          <p:val>
                                            <p:strVal val="#ppt_y"/>
                                          </p:val>
                                        </p:tav>
                                      </p:tavLst>
                                    </p:anim>
                                    <p:animEffect transition="in" filter="wipe(right)" prLst="gradientSize: 0.1">
                                      <p:cBhvr>
                                        <p:cTn id="14" dur="500"/>
                                        <p:tgtEl>
                                          <p:spTgt spid="998592"/>
                                        </p:tgtEl>
                                      </p:cBhvr>
                                    </p:animEffect>
                                  </p:childTnLst>
                                </p:cTn>
                              </p:par>
                              <p:par>
                                <p:cTn id="15" presetID="29" presetClass="entr" presetSubtype="0" fill="hold" nodeType="withEffect">
                                  <p:stCondLst>
                                    <p:cond delay="0"/>
                                  </p:stCondLst>
                                  <p:childTnLst>
                                    <p:set>
                                      <p:cBhvr>
                                        <p:cTn id="16" dur="1" fill="hold">
                                          <p:stCondLst>
                                            <p:cond delay="0"/>
                                          </p:stCondLst>
                                        </p:cTn>
                                        <p:tgtEl>
                                          <p:spTgt spid="998609"/>
                                        </p:tgtEl>
                                        <p:attrNameLst>
                                          <p:attrName>style.visibility</p:attrName>
                                        </p:attrNameLst>
                                      </p:cBhvr>
                                      <p:to>
                                        <p:strVal val="visible"/>
                                      </p:to>
                                    </p:set>
                                    <p:anim calcmode="lin" valueType="num">
                                      <p:cBhvr>
                                        <p:cTn id="17" dur="1000" fill="hold"/>
                                        <p:tgtEl>
                                          <p:spTgt spid="998609"/>
                                        </p:tgtEl>
                                        <p:attrNameLst>
                                          <p:attrName>ppt_x</p:attrName>
                                        </p:attrNameLst>
                                      </p:cBhvr>
                                      <p:tavLst>
                                        <p:tav tm="0">
                                          <p:val>
                                            <p:strVal val="#ppt_x-.2"/>
                                          </p:val>
                                        </p:tav>
                                        <p:tav tm="100000">
                                          <p:val>
                                            <p:strVal val="#ppt_x"/>
                                          </p:val>
                                        </p:tav>
                                      </p:tavLst>
                                    </p:anim>
                                    <p:anim calcmode="lin" valueType="num">
                                      <p:cBhvr>
                                        <p:cTn id="18" dur="1000" fill="hold"/>
                                        <p:tgtEl>
                                          <p:spTgt spid="99860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98609"/>
                                        </p:tgtEl>
                                      </p:cBhvr>
                                    </p:animEffect>
                                  </p:childTnLst>
                                </p:cTn>
                              </p:par>
                              <p:par>
                                <p:cTn id="20" presetID="1" presetClass="entr" presetSubtype="0" fill="hold" grpId="0" nodeType="withEffect">
                                  <p:stCondLst>
                                    <p:cond delay="0"/>
                                  </p:stCondLst>
                                  <p:childTnLst>
                                    <p:set>
                                      <p:cBhvr>
                                        <p:cTn id="21" dur="1" fill="hold">
                                          <p:stCondLst>
                                            <p:cond delay="499"/>
                                          </p:stCondLst>
                                        </p:cTn>
                                        <p:tgtEl>
                                          <p:spTgt spid="99861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2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1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592" grpId="0" animBg="1"/>
      <p:bldP spid="998591" grpId="0" animBg="1"/>
      <p:bldP spid="998612" grpId="0" animBg="1"/>
      <p:bldP spid="123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388" y="260648"/>
            <a:ext cx="8132762" cy="712788"/>
          </a:xfrm>
        </p:spPr>
        <p:txBody>
          <a:bodyPr/>
          <a:lstStyle/>
          <a:p>
            <a:r>
              <a:rPr lang="fr-BE" dirty="0"/>
              <a:t>Dangers, risques et mesures de prévention </a:t>
            </a:r>
          </a:p>
        </p:txBody>
      </p:sp>
      <p:sp>
        <p:nvSpPr>
          <p:cNvPr id="61442" name="Rectangle 3"/>
          <p:cNvSpPr>
            <a:spLocks noGrp="1" noChangeArrowheads="1"/>
          </p:cNvSpPr>
          <p:nvPr>
            <p:ph type="body" sz="quarter" idx="13"/>
          </p:nvPr>
        </p:nvSpPr>
        <p:spPr>
          <a:xfrm>
            <a:off x="396000" y="1268760"/>
            <a:ext cx="8132400" cy="4696440"/>
          </a:xfrm>
        </p:spPr>
        <p:txBody>
          <a:bodyPr/>
          <a:lstStyle/>
          <a:p>
            <a:pPr algn="ctr">
              <a:lnSpc>
                <a:spcPct val="80000"/>
              </a:lnSpc>
            </a:pPr>
            <a:r>
              <a:rPr lang="fr-BE" altLang="fr-FR" b="0" dirty="0" smtClean="0">
                <a:solidFill>
                  <a:srgbClr val="FF9900"/>
                </a:solidFill>
                <a:ea typeface="ヒラギノ角ゴ Pro W3"/>
                <a:cs typeface="ヒラギノ角ゴ Pro W3"/>
              </a:rPr>
              <a:t>3 facteurs de chute </a:t>
            </a:r>
            <a:r>
              <a:rPr lang="fr-BE" altLang="fr-FR" b="0" dirty="0" smtClean="0">
                <a:solidFill>
                  <a:srgbClr val="FF9900"/>
                </a:solidFill>
                <a:ea typeface="ヒラギノ角ゴ Pro W3"/>
                <a:cs typeface="ヒラギノ角ゴ Pro W3"/>
                <a:sym typeface="Wingdings" pitchFamily="2" charset="2"/>
              </a:rPr>
              <a:t> 3 niveaux de risque différent</a:t>
            </a:r>
            <a:endParaRPr lang="fr-BE" altLang="fr-FR" b="0" dirty="0" smtClean="0">
              <a:solidFill>
                <a:srgbClr val="FF9900"/>
              </a:solidFill>
              <a:ea typeface="ヒラギノ角ゴ Pro W3"/>
              <a:cs typeface="ヒラギノ角ゴ Pro W3"/>
            </a:endParaRPr>
          </a:p>
        </p:txBody>
      </p:sp>
      <p:grpSp>
        <p:nvGrpSpPr>
          <p:cNvPr id="1427477" name="Group 21"/>
          <p:cNvGrpSpPr>
            <a:grpSpLocks/>
          </p:cNvGrpSpPr>
          <p:nvPr/>
        </p:nvGrpSpPr>
        <p:grpSpPr bwMode="auto">
          <a:xfrm>
            <a:off x="3091636" y="3032811"/>
            <a:ext cx="2736850" cy="2518070"/>
            <a:chOff x="1882" y="1616"/>
            <a:chExt cx="1588" cy="1907"/>
          </a:xfrm>
        </p:grpSpPr>
        <p:sp>
          <p:nvSpPr>
            <p:cNvPr id="61465" name="Text Box 5"/>
            <p:cNvSpPr txBox="1">
              <a:spLocks noChangeArrowheads="1"/>
            </p:cNvSpPr>
            <p:nvPr/>
          </p:nvSpPr>
          <p:spPr bwMode="auto">
            <a:xfrm>
              <a:off x="1991" y="1616"/>
              <a:ext cx="1316" cy="488"/>
            </a:xfrm>
            <a:prstGeom prst="rect">
              <a:avLst/>
            </a:prstGeom>
            <a:noFill/>
            <a:ln w="57150" algn="ctr">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b="0"/>
                <a:t>Point d’ancrage à l’attache dorsale</a:t>
              </a:r>
            </a:p>
          </p:txBody>
        </p:sp>
        <p:grpSp>
          <p:nvGrpSpPr>
            <p:cNvPr id="61466" name="Group 10"/>
            <p:cNvGrpSpPr>
              <a:grpSpLocks/>
            </p:cNvGrpSpPr>
            <p:nvPr/>
          </p:nvGrpSpPr>
          <p:grpSpPr bwMode="auto">
            <a:xfrm>
              <a:off x="2108" y="2115"/>
              <a:ext cx="1089" cy="1043"/>
              <a:chOff x="2109" y="2637"/>
              <a:chExt cx="1473" cy="1428"/>
            </a:xfrm>
          </p:grpSpPr>
          <p:pic>
            <p:nvPicPr>
              <p:cNvPr id="61468" name="Picture 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09" y="2637"/>
                <a:ext cx="1473" cy="1428"/>
              </a:xfrm>
              <a:prstGeom prst="rect">
                <a:avLst/>
              </a:prstGeom>
              <a:noFill/>
              <a:ln w="57150" algn="ctr">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9" name="Rectangle 12"/>
              <p:cNvSpPr>
                <a:spLocks noChangeArrowheads="1"/>
              </p:cNvSpPr>
              <p:nvPr/>
            </p:nvSpPr>
            <p:spPr bwMode="auto">
              <a:xfrm>
                <a:off x="2200" y="3158"/>
                <a:ext cx="181" cy="136"/>
              </a:xfrm>
              <a:prstGeom prst="rect">
                <a:avLst/>
              </a:prstGeom>
              <a:solidFill>
                <a:schemeClr val="accent1"/>
              </a:solidFill>
              <a:ln w="57150"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sp>
          <p:nvSpPr>
            <p:cNvPr id="61467" name="Text Box 18"/>
            <p:cNvSpPr txBox="1">
              <a:spLocks noChangeArrowheads="1"/>
            </p:cNvSpPr>
            <p:nvPr/>
          </p:nvSpPr>
          <p:spPr bwMode="auto">
            <a:xfrm>
              <a:off x="1882" y="3267"/>
              <a:ext cx="1588" cy="256"/>
            </a:xfrm>
            <a:prstGeom prst="rect">
              <a:avLst/>
            </a:prstGeom>
            <a:noFill/>
            <a:ln w="127" algn="ctr">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b="0" dirty="0"/>
                <a:t>Facteur de chute = </a:t>
              </a:r>
              <a:r>
                <a:rPr lang="fr-BE" altLang="fr-FR" sz="1600" dirty="0" smtClean="0"/>
                <a:t>1</a:t>
              </a:r>
              <a:endParaRPr lang="fr-BE" altLang="fr-FR" sz="1600" dirty="0"/>
            </a:p>
          </p:txBody>
        </p:sp>
      </p:grpSp>
      <p:grpSp>
        <p:nvGrpSpPr>
          <p:cNvPr id="1427479" name="Group 23"/>
          <p:cNvGrpSpPr>
            <a:grpSpLocks/>
          </p:cNvGrpSpPr>
          <p:nvPr/>
        </p:nvGrpSpPr>
        <p:grpSpPr bwMode="auto">
          <a:xfrm>
            <a:off x="6059207" y="3010181"/>
            <a:ext cx="2986088" cy="2548436"/>
            <a:chOff x="3787" y="1570"/>
            <a:chExt cx="1723" cy="1936"/>
          </a:xfrm>
        </p:grpSpPr>
        <p:sp>
          <p:nvSpPr>
            <p:cNvPr id="61460" name="Text Box 6"/>
            <p:cNvSpPr txBox="1">
              <a:spLocks noChangeArrowheads="1"/>
            </p:cNvSpPr>
            <p:nvPr/>
          </p:nvSpPr>
          <p:spPr bwMode="auto">
            <a:xfrm>
              <a:off x="3968" y="1570"/>
              <a:ext cx="1180" cy="485"/>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b="0"/>
                <a:t>Point d’ancrage sous les pieds</a:t>
              </a:r>
            </a:p>
          </p:txBody>
        </p:sp>
        <p:grpSp>
          <p:nvGrpSpPr>
            <p:cNvPr id="61461" name="Group 13"/>
            <p:cNvGrpSpPr>
              <a:grpSpLocks/>
            </p:cNvGrpSpPr>
            <p:nvPr/>
          </p:nvGrpSpPr>
          <p:grpSpPr bwMode="auto">
            <a:xfrm>
              <a:off x="4105" y="2067"/>
              <a:ext cx="952" cy="1091"/>
              <a:chOff x="3969" y="1933"/>
              <a:chExt cx="1438" cy="1499"/>
            </a:xfrm>
          </p:grpSpPr>
          <p:pic>
            <p:nvPicPr>
              <p:cNvPr id="61463" name="Picture 1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69" y="1933"/>
                <a:ext cx="1438" cy="1499"/>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4" name="Rectangle 15"/>
              <p:cNvSpPr>
                <a:spLocks noChangeArrowheads="1"/>
              </p:cNvSpPr>
              <p:nvPr/>
            </p:nvSpPr>
            <p:spPr bwMode="auto">
              <a:xfrm>
                <a:off x="4105" y="2568"/>
                <a:ext cx="181" cy="91"/>
              </a:xfrm>
              <a:prstGeom prst="rect">
                <a:avLst/>
              </a:prstGeom>
              <a:solidFill>
                <a:schemeClr val="accent1"/>
              </a:solidFill>
              <a:ln w="571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sp>
          <p:nvSpPr>
            <p:cNvPr id="61462" name="Text Box 19"/>
            <p:cNvSpPr txBox="1">
              <a:spLocks noChangeArrowheads="1"/>
            </p:cNvSpPr>
            <p:nvPr/>
          </p:nvSpPr>
          <p:spPr bwMode="auto">
            <a:xfrm>
              <a:off x="3787" y="3249"/>
              <a:ext cx="1723" cy="257"/>
            </a:xfrm>
            <a:prstGeom prst="rect">
              <a:avLst/>
            </a:prstGeom>
            <a:noFill/>
            <a:ln w="127"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b="0" dirty="0"/>
                <a:t>Facteur de chute = </a:t>
              </a:r>
              <a:r>
                <a:rPr lang="fr-BE" altLang="fr-FR" sz="1600" dirty="0" smtClean="0"/>
                <a:t>2</a:t>
              </a:r>
              <a:endParaRPr lang="fr-BE" altLang="fr-FR" sz="1600" dirty="0"/>
            </a:p>
          </p:txBody>
        </p:sp>
      </p:grpSp>
      <p:sp>
        <p:nvSpPr>
          <p:cNvPr id="61446" name="Rectangle 20"/>
          <p:cNvSpPr>
            <a:spLocks noChangeArrowheads="1"/>
          </p:cNvSpPr>
          <p:nvPr/>
        </p:nvSpPr>
        <p:spPr bwMode="auto">
          <a:xfrm>
            <a:off x="273665" y="1844675"/>
            <a:ext cx="847346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nSpc>
                <a:spcPct val="80000"/>
              </a:lnSpc>
              <a:spcBef>
                <a:spcPct val="20000"/>
              </a:spcBef>
              <a:buClr>
                <a:srgbClr val="F86613"/>
              </a:buClr>
              <a:buSzPct val="140000"/>
            </a:pPr>
            <a:r>
              <a:rPr lang="fr-BE" altLang="fr-FR" sz="1600" b="0" dirty="0">
                <a:solidFill>
                  <a:srgbClr val="FF0000"/>
                </a:solidFill>
              </a:rPr>
              <a:t>Facteur de chute élevé </a:t>
            </a:r>
            <a:r>
              <a:rPr lang="fr-BE" altLang="fr-FR" sz="1600" b="0" dirty="0">
                <a:solidFill>
                  <a:srgbClr val="FF0000"/>
                </a:solidFill>
                <a:sym typeface="Wingdings" pitchFamily="2" charset="2"/>
              </a:rPr>
              <a:t></a:t>
            </a:r>
            <a:r>
              <a:rPr lang="fr-BE" altLang="fr-FR" sz="1600" b="0" dirty="0">
                <a:solidFill>
                  <a:srgbClr val="FF0000"/>
                </a:solidFill>
              </a:rPr>
              <a:t> distance de chute plus importante.</a:t>
            </a:r>
          </a:p>
        </p:txBody>
      </p:sp>
      <p:sp>
        <p:nvSpPr>
          <p:cNvPr id="61454" name="Text Box 4"/>
          <p:cNvSpPr txBox="1">
            <a:spLocks noChangeArrowheads="1"/>
          </p:cNvSpPr>
          <p:nvPr/>
        </p:nvSpPr>
        <p:spPr bwMode="auto">
          <a:xfrm>
            <a:off x="407319" y="3090863"/>
            <a:ext cx="2356406" cy="633193"/>
          </a:xfrm>
          <a:prstGeom prst="rect">
            <a:avLst/>
          </a:prstGeom>
          <a:noFill/>
          <a:ln w="38100" algn="ctr">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b="0"/>
              <a:t>Point d’ancrage au dessus de la tête</a:t>
            </a:r>
            <a:r>
              <a:rPr lang="fr-BE" altLang="fr-FR" sz="1400" b="0"/>
              <a:t>.</a:t>
            </a:r>
            <a:r>
              <a:rPr lang="fr-BE" altLang="fr-FR" sz="1600" b="0"/>
              <a:t> </a:t>
            </a:r>
          </a:p>
        </p:txBody>
      </p:sp>
      <p:grpSp>
        <p:nvGrpSpPr>
          <p:cNvPr id="61455" name="Group 7"/>
          <p:cNvGrpSpPr>
            <a:grpSpLocks/>
          </p:cNvGrpSpPr>
          <p:nvPr/>
        </p:nvGrpSpPr>
        <p:grpSpPr bwMode="auto">
          <a:xfrm>
            <a:off x="670446" y="3751875"/>
            <a:ext cx="1789930" cy="1304765"/>
            <a:chOff x="406" y="1933"/>
            <a:chExt cx="1340" cy="1470"/>
          </a:xfrm>
        </p:grpSpPr>
        <p:pic>
          <p:nvPicPr>
            <p:cNvPr id="6145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 y="1933"/>
              <a:ext cx="1340" cy="1470"/>
            </a:xfrm>
            <a:prstGeom prst="rect">
              <a:avLst/>
            </a:prstGeom>
            <a:noFill/>
            <a:ln w="57150" algn="ctr">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59" name="Rectangle 9"/>
            <p:cNvSpPr>
              <a:spLocks noChangeArrowheads="1"/>
            </p:cNvSpPr>
            <p:nvPr/>
          </p:nvSpPr>
          <p:spPr bwMode="auto">
            <a:xfrm>
              <a:off x="1111" y="2432"/>
              <a:ext cx="227" cy="136"/>
            </a:xfrm>
            <a:prstGeom prst="rect">
              <a:avLst/>
            </a:prstGeom>
            <a:solidFill>
              <a:schemeClr val="accent1"/>
            </a:solidFill>
            <a:ln w="57150" algn="ctr">
              <a:solidFill>
                <a:srgbClr val="33CC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sp>
        <p:nvSpPr>
          <p:cNvPr id="61456" name="Text Box 17"/>
          <p:cNvSpPr txBox="1">
            <a:spLocks noChangeArrowheads="1"/>
          </p:cNvSpPr>
          <p:nvPr/>
        </p:nvSpPr>
        <p:spPr bwMode="auto">
          <a:xfrm>
            <a:off x="179388" y="5203947"/>
            <a:ext cx="2736850" cy="338555"/>
          </a:xfrm>
          <a:prstGeom prst="rect">
            <a:avLst/>
          </a:prstGeom>
          <a:noFill/>
          <a:ln w="127" algn="ctr">
            <a:solidFill>
              <a:srgbClr val="66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b="0" dirty="0"/>
              <a:t>Facteur de chute = </a:t>
            </a:r>
            <a:r>
              <a:rPr lang="fr-BE" altLang="fr-FR" sz="1600" dirty="0" smtClean="0"/>
              <a:t>0</a:t>
            </a:r>
            <a:endParaRPr lang="fr-BE" altLang="fr-FR" sz="1600" dirty="0"/>
          </a:p>
        </p:txBody>
      </p:sp>
      <p:pic>
        <p:nvPicPr>
          <p:cNvPr id="1427485" name="Picture 29" descr="MC900346317[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83847" y="2348880"/>
            <a:ext cx="714747" cy="57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MC900346317[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136377" y="2382887"/>
            <a:ext cx="714747" cy="57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9" descr="MC900346317[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545465" y="1196752"/>
            <a:ext cx="714747" cy="57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9" descr="MC900346317[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17584" y="1196752"/>
            <a:ext cx="714747" cy="57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0" name="Picture 2" descr="C:\Users\gjl157\AppData\Local\Microsoft\Windows\Temporary Internet Files\Content.IE5\FFE2ADNS\photo[1].gif"/>
          <p:cNvPicPr>
            <a:picLocks noChangeAspect="1" noChangeArrowheads="1" noCrop="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48441" y="2471130"/>
            <a:ext cx="574654" cy="574654"/>
          </a:xfrm>
          <a:prstGeom prst="rect">
            <a:avLst/>
          </a:prstGeom>
          <a:noFill/>
          <a:extLst>
            <a:ext uri="{909E8E84-426E-40DD-AFC4-6F175D3DCCD1}">
              <a14:hiddenFill xmlns:a14="http://schemas.microsoft.com/office/drawing/2010/main">
                <a:solidFill>
                  <a:srgbClr val="FFFFFF"/>
                </a:solidFill>
              </a14:hiddenFill>
            </a:ext>
          </a:extLst>
        </p:spPr>
      </p:pic>
      <p:pic>
        <p:nvPicPr>
          <p:cNvPr id="380931" name="Picture 3" descr="C:\Users\gjl157\AppData\Local\Microsoft\Windows\Temporary Internet Files\Content.IE5\7H4KHC2I\poison-98648_960_720[1].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959174" y="2272690"/>
            <a:ext cx="787952" cy="69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0950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1000" fill="hold"/>
                                        <p:tgtEl>
                                          <p:spTgt spid="1427485"/>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274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74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7485"/>
                                        </p:tgtEl>
                                        <p:attrNameLst>
                                          <p:attrName>style.visibility</p:attrName>
                                        </p:attrNameLst>
                                      </p:cBhvr>
                                      <p:to>
                                        <p:strVal val="visible"/>
                                      </p:to>
                                    </p:set>
                                  </p:childTnLst>
                                </p:cTn>
                              </p:par>
                              <p:par>
                                <p:cTn id="15" presetID="35" presetClass="emph" presetSubtype="0" repeatCount="indefinite" fill="hold" nodeType="withEffect">
                                  <p:stCondLst>
                                    <p:cond delay="0"/>
                                  </p:stCondLst>
                                  <p:endCondLst>
                                    <p:cond evt="onNext" delay="0">
                                      <p:tgtEl>
                                        <p:sldTgt/>
                                      </p:tgtEl>
                                    </p:cond>
                                  </p:endCondLst>
                                  <p:childTnLst>
                                    <p:anim calcmode="discrete" valueType="str">
                                      <p:cBhvr>
                                        <p:cTn id="16" dur="1000" fill="hold"/>
                                        <p:tgtEl>
                                          <p:spTgt spid="30"/>
                                        </p:tgtEl>
                                        <p:attrNameLst>
                                          <p:attrName>style.visibility</p:attrName>
                                        </p:attrNameLst>
                                      </p:cBhvr>
                                      <p:tavLst>
                                        <p:tav tm="0">
                                          <p:val>
                                            <p:strVal val="hidden"/>
                                          </p:val>
                                        </p:tav>
                                        <p:tav tm="50000">
                                          <p:val>
                                            <p:strVal val="visible"/>
                                          </p:val>
                                        </p:tav>
                                      </p:tavLst>
                                    </p:anim>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35" presetClass="emph" presetSubtype="0" repeatCount="indefinite" fill="hold" nodeType="withEffect">
                                  <p:stCondLst>
                                    <p:cond delay="0"/>
                                  </p:stCondLst>
                                  <p:endCondLst>
                                    <p:cond evt="onNext" delay="0">
                                      <p:tgtEl>
                                        <p:sldTgt/>
                                      </p:tgtEl>
                                    </p:cond>
                                  </p:endCondLst>
                                  <p:childTnLst>
                                    <p:anim calcmode="discrete" valueType="str">
                                      <p:cBhvr>
                                        <p:cTn id="20" dur="1000" fill="hold"/>
                                        <p:tgtEl>
                                          <p:spTgt spid="31"/>
                                        </p:tgtEl>
                                        <p:attrNameLst>
                                          <p:attrName>style.visibility</p:attrName>
                                        </p:attrNameLst>
                                      </p:cBhvr>
                                      <p:tavLst>
                                        <p:tav tm="0">
                                          <p:val>
                                            <p:strVal val="hidden"/>
                                          </p:val>
                                        </p:tav>
                                        <p:tav tm="50000">
                                          <p:val>
                                            <p:strVal val="visible"/>
                                          </p:val>
                                        </p:tav>
                                      </p:tavLst>
                                    </p:anim>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35" presetClass="emph" presetSubtype="0" repeatCount="indefinite" fill="hold" nodeType="withEffect">
                                  <p:stCondLst>
                                    <p:cond delay="0"/>
                                  </p:stCondLst>
                                  <p:endCondLst>
                                    <p:cond evt="onNext" delay="0">
                                      <p:tgtEl>
                                        <p:sldTgt/>
                                      </p:tgtEl>
                                    </p:cond>
                                  </p:endCondLst>
                                  <p:childTnLst>
                                    <p:anim calcmode="discrete" valueType="str">
                                      <p:cBhvr>
                                        <p:cTn id="24" dur="1000" fill="hold"/>
                                        <p:tgtEl>
                                          <p:spTgt spid="32"/>
                                        </p:tgtEl>
                                        <p:attrNameLst>
                                          <p:attrName>style.visibility</p:attrName>
                                        </p:attrNameLst>
                                      </p:cBhvr>
                                      <p:tavLst>
                                        <p:tav tm="0">
                                          <p:val>
                                            <p:strVal val="hidden"/>
                                          </p:val>
                                        </p:tav>
                                        <p:tav tm="50000">
                                          <p:val>
                                            <p:strVal val="visible"/>
                                          </p:val>
                                        </p:tav>
                                      </p:tavLst>
                                    </p:anim>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BE"/>
          </a:p>
        </p:txBody>
      </p:sp>
      <p:sp>
        <p:nvSpPr>
          <p:cNvPr id="4" name="Espace réservé du texte 3"/>
          <p:cNvSpPr>
            <a:spLocks noGrp="1"/>
          </p:cNvSpPr>
          <p:nvPr>
            <p:ph type="body" sz="quarter" idx="13"/>
          </p:nvPr>
        </p:nvSpPr>
        <p:spPr/>
        <p:txBody>
          <a:bodyPr/>
          <a:lstStyle/>
          <a:p>
            <a:endParaRPr lang="fr-BE"/>
          </a:p>
        </p:txBody>
      </p:sp>
      <p:sp>
        <p:nvSpPr>
          <p:cNvPr id="61453" name="Espace réservé du numéro de diapositive 2"/>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fld id="{0FA45825-218D-4A81-B08F-1C83F0C51B21}" type="slidenum">
              <a:rPr lang="en-US" altLang="fr-FR" sz="900" smtClean="0">
                <a:solidFill>
                  <a:schemeClr val="bg1"/>
                </a:solidFill>
                <a:cs typeface="Arial" pitchFamily="34" charset="0"/>
              </a:rPr>
              <a:pPr/>
              <a:t>53</a:t>
            </a:fld>
            <a:endParaRPr lang="en-US" altLang="fr-FR" sz="900" smtClean="0">
              <a:solidFill>
                <a:schemeClr val="bg1"/>
              </a:solidFill>
              <a:cs typeface="Arial" pitchFamily="34" charset="0"/>
            </a:endParaRPr>
          </a:p>
        </p:txBody>
      </p:sp>
      <p:pic>
        <p:nvPicPr>
          <p:cNvPr id="382978"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0"/>
            <a:ext cx="91380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2981" name="Picture 5" descr="C:\Users\gjl157\AppData\Local\Microsoft\Windows\Temporary Internet Files\Content.IE5\FFE2ADNS\Gefahrenzeichen_16.svg[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12219" y="5445224"/>
            <a:ext cx="1339901" cy="1169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gjl157\AppData\Local\Microsoft\Windows\Temporary Internet Files\Content.IE5\FFE2ADNS\Gefahrenzeichen_16.svg[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83967" y="692696"/>
            <a:ext cx="1339901" cy="1169368"/>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p:cNvSpPr/>
          <p:nvPr/>
        </p:nvSpPr>
        <p:spPr bwMode="auto">
          <a:xfrm>
            <a:off x="4067944" y="4797152"/>
            <a:ext cx="885973" cy="108012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sp>
        <p:nvSpPr>
          <p:cNvPr id="14" name="Ellipse 13"/>
          <p:cNvSpPr/>
          <p:nvPr/>
        </p:nvSpPr>
        <p:spPr bwMode="auto">
          <a:xfrm>
            <a:off x="6228184" y="1276214"/>
            <a:ext cx="885973" cy="108012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sp>
        <p:nvSpPr>
          <p:cNvPr id="7" name="Rectangle 6"/>
          <p:cNvSpPr/>
          <p:nvPr/>
        </p:nvSpPr>
        <p:spPr>
          <a:xfrm>
            <a:off x="1475656" y="17621"/>
            <a:ext cx="4350870" cy="707886"/>
          </a:xfrm>
          <a:prstGeom prst="rect">
            <a:avLst/>
          </a:prstGeom>
          <a:noFill/>
        </p:spPr>
        <p:txBody>
          <a:bodyPr wrap="none" lIns="91440" tIns="45720" rIns="91440" bIns="45720">
            <a:spAutoFit/>
          </a:bodyPr>
          <a:lstStyle/>
          <a:p>
            <a:pPr algn="ctr"/>
            <a:r>
              <a:rPr lang="fr-FR"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Fact.chute</a:t>
            </a:r>
            <a:r>
              <a:rPr lang="fr-FR"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 1</a:t>
            </a:r>
            <a:endParaRPr lang="fr-FR"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Rectangle 15"/>
          <p:cNvSpPr/>
          <p:nvPr/>
        </p:nvSpPr>
        <p:spPr>
          <a:xfrm>
            <a:off x="236856" y="3075057"/>
            <a:ext cx="4350870" cy="707886"/>
          </a:xfrm>
          <a:prstGeom prst="rect">
            <a:avLst/>
          </a:prstGeom>
          <a:noFill/>
        </p:spPr>
        <p:txBody>
          <a:bodyPr wrap="none" lIns="91440" tIns="45720" rIns="91440" bIns="45720">
            <a:spAutoFit/>
          </a:bodyPr>
          <a:lstStyle/>
          <a:p>
            <a:pPr algn="ctr"/>
            <a:r>
              <a:rPr lang="fr-FR"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Fact.chute</a:t>
            </a:r>
            <a:r>
              <a:rPr lang="fr-FR"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 2</a:t>
            </a:r>
            <a:endParaRPr lang="fr-FR"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2448285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2981"/>
                                        </p:tgtEl>
                                        <p:attrNameLst>
                                          <p:attrName>style.visibility</p:attrName>
                                        </p:attrNameLst>
                                      </p:cBhvr>
                                      <p:to>
                                        <p:strVal val="visible"/>
                                      </p:to>
                                    </p:set>
                                    <p:animEffect transition="in" filter="circle(in)">
                                      <p:cBhvr>
                                        <p:cTn id="7" dur="2000"/>
                                        <p:tgtEl>
                                          <p:spTgt spid="38298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168275" y="1027113"/>
            <a:ext cx="8893175" cy="396875"/>
          </a:xfrm>
          <a:prstGeom prst="rect">
            <a:avLst/>
          </a:prstGeom>
          <a:solidFill>
            <a:srgbClr val="FF0000"/>
          </a:solidFill>
          <a:ln w="127"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000" dirty="0">
                <a:solidFill>
                  <a:schemeClr val="bg1"/>
                </a:solidFill>
              </a:rPr>
              <a:t> </a:t>
            </a:r>
            <a:r>
              <a:rPr lang="fr-BE" altLang="fr-FR" sz="2000" dirty="0" smtClean="0">
                <a:solidFill>
                  <a:schemeClr val="bg1"/>
                </a:solidFill>
              </a:rPr>
              <a:t>Déplacement et travaux en hauteur</a:t>
            </a:r>
            <a:endParaRPr lang="fr-BE" altLang="fr-FR" sz="2000" dirty="0">
              <a:solidFill>
                <a:schemeClr val="bg1"/>
              </a:solidFill>
            </a:endParaRPr>
          </a:p>
        </p:txBody>
      </p:sp>
      <p:sp>
        <p:nvSpPr>
          <p:cNvPr id="1562631" name="Text Box 7"/>
          <p:cNvSpPr txBox="1">
            <a:spLocks noChangeArrowheads="1"/>
          </p:cNvSpPr>
          <p:nvPr/>
        </p:nvSpPr>
        <p:spPr bwMode="auto">
          <a:xfrm>
            <a:off x="379588" y="2337261"/>
            <a:ext cx="856932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marL="342900" indent="-342900" algn="l">
              <a:spcBef>
                <a:spcPct val="50000"/>
              </a:spcBef>
              <a:buFont typeface="Arial" panose="020B0604020202020204" pitchFamily="34" charset="0"/>
              <a:buChar char="•"/>
            </a:pPr>
            <a:r>
              <a:rPr lang="fr-FR" altLang="fr-FR" sz="2000" b="0" dirty="0" smtClean="0"/>
              <a:t>Ascension : utiliser les boulons-échelons, s’assurer aux points d’ancrage (ou à la ligne de vie si installée).</a:t>
            </a:r>
          </a:p>
          <a:p>
            <a:pPr marL="342900" indent="-342900" algn="l">
              <a:spcBef>
                <a:spcPct val="50000"/>
              </a:spcBef>
              <a:buFont typeface="Arial" panose="020B0604020202020204" pitchFamily="34" charset="0"/>
              <a:buChar char="•"/>
            </a:pPr>
            <a:r>
              <a:rPr lang="fr-FR" altLang="fr-FR" sz="2000" b="0" dirty="0" smtClean="0"/>
              <a:t>Autres déplacements et travail : on se déplace ou on se positionne sur la structure du pylône et on s’attacher à la structure du pylône avec au moins un des crochets de sa longe Y ou à une ligne de vie. </a:t>
            </a:r>
          </a:p>
          <a:p>
            <a:pPr marL="342900" indent="-342900" algn="l">
              <a:spcBef>
                <a:spcPct val="50000"/>
              </a:spcBef>
              <a:buFont typeface="Arial" panose="020B0604020202020204" pitchFamily="34" charset="0"/>
              <a:buChar char="•"/>
            </a:pPr>
            <a:r>
              <a:rPr lang="fr-FR" altLang="fr-FR" sz="2000" b="0" dirty="0" smtClean="0"/>
              <a:t>Travaux sur cordes : légalement interdits sauf situation particulière – interdit sans autorisation explicite d’Elia pour une intervention spécifique.</a:t>
            </a:r>
            <a:endParaRPr lang="fr-FR" altLang="fr-FR" sz="2000" b="0" dirty="0"/>
          </a:p>
        </p:txBody>
      </p:sp>
      <p:sp>
        <p:nvSpPr>
          <p:cNvPr id="185352" name="Text Box 10"/>
          <p:cNvSpPr txBox="1">
            <a:spLocks noChangeArrowheads="1"/>
          </p:cNvSpPr>
          <p:nvPr/>
        </p:nvSpPr>
        <p:spPr bwMode="auto">
          <a:xfrm>
            <a:off x="395287" y="1772816"/>
            <a:ext cx="828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000" dirty="0" smtClean="0">
                <a:solidFill>
                  <a:srgbClr val="FF0000"/>
                </a:solidFill>
              </a:rPr>
              <a:t>Règles </a:t>
            </a:r>
            <a:r>
              <a:rPr lang="fr-BE" altLang="fr-FR" sz="2000" dirty="0">
                <a:solidFill>
                  <a:srgbClr val="FF0000"/>
                </a:solidFill>
              </a:rPr>
              <a:t>de base </a:t>
            </a:r>
          </a:p>
        </p:txBody>
      </p:sp>
      <p:sp>
        <p:nvSpPr>
          <p:cNvPr id="2" name="Titre 1"/>
          <p:cNvSpPr>
            <a:spLocks noGrp="1"/>
          </p:cNvSpPr>
          <p:nvPr>
            <p:ph type="title"/>
          </p:nvPr>
        </p:nvSpPr>
        <p:spPr>
          <a:xfrm>
            <a:off x="168275" y="306363"/>
            <a:ext cx="8132762" cy="712788"/>
          </a:xfrm>
        </p:spPr>
        <p:txBody>
          <a:bodyPr/>
          <a:lstStyle/>
          <a:p>
            <a:r>
              <a:rPr lang="fr-BE" dirty="0"/>
              <a:t>Dangers, risques et mesures de prévention </a:t>
            </a:r>
          </a:p>
        </p:txBody>
      </p:sp>
    </p:spTree>
    <p:extLst>
      <p:ext uri="{BB962C8B-B14F-4D97-AF65-F5344CB8AC3E}">
        <p14:creationId xmlns:p14="http://schemas.microsoft.com/office/powerpoint/2010/main" val="360583573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62631"/>
                                        </p:tgtEl>
                                        <p:attrNameLst>
                                          <p:attrName>style.visibility</p:attrName>
                                        </p:attrNameLst>
                                      </p:cBhvr>
                                      <p:to>
                                        <p:strVal val="visible"/>
                                      </p:to>
                                    </p:set>
                                    <p:anim calcmode="lin" valueType="num">
                                      <p:cBhvr>
                                        <p:cTn id="7" dur="1000" fill="hold"/>
                                        <p:tgtEl>
                                          <p:spTgt spid="1562631"/>
                                        </p:tgtEl>
                                        <p:attrNameLst>
                                          <p:attrName>ppt_x</p:attrName>
                                        </p:attrNameLst>
                                      </p:cBhvr>
                                      <p:tavLst>
                                        <p:tav tm="0">
                                          <p:val>
                                            <p:strVal val="#ppt_x-.2"/>
                                          </p:val>
                                        </p:tav>
                                        <p:tav tm="100000">
                                          <p:val>
                                            <p:strVal val="#ppt_x"/>
                                          </p:val>
                                        </p:tav>
                                      </p:tavLst>
                                    </p:anim>
                                    <p:anim calcmode="lin" valueType="num">
                                      <p:cBhvr>
                                        <p:cTn id="8" dur="1000" fill="hold"/>
                                        <p:tgtEl>
                                          <p:spTgt spid="156263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62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63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168275" y="1027113"/>
            <a:ext cx="8893175" cy="396875"/>
          </a:xfrm>
          <a:prstGeom prst="rect">
            <a:avLst/>
          </a:prstGeom>
          <a:solidFill>
            <a:srgbClr val="FF0000"/>
          </a:solidFill>
          <a:ln w="127"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000" dirty="0">
                <a:solidFill>
                  <a:schemeClr val="bg1"/>
                </a:solidFill>
              </a:rPr>
              <a:t> </a:t>
            </a:r>
            <a:r>
              <a:rPr lang="fr-BE" altLang="fr-FR" sz="2000" dirty="0" smtClean="0">
                <a:solidFill>
                  <a:schemeClr val="bg1"/>
                </a:solidFill>
              </a:rPr>
              <a:t>Structure autoportante autour d’un pylône.</a:t>
            </a:r>
            <a:endParaRPr lang="fr-BE" altLang="fr-FR" sz="2000" dirty="0">
              <a:solidFill>
                <a:schemeClr val="bg1"/>
              </a:solidFill>
            </a:endParaRPr>
          </a:p>
        </p:txBody>
      </p:sp>
      <p:pic>
        <p:nvPicPr>
          <p:cNvPr id="15626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76400" y="2244725"/>
            <a:ext cx="2762250" cy="2063750"/>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56262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41850" y="2254250"/>
            <a:ext cx="2809875" cy="2092325"/>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562631" name="Text Box 7"/>
          <p:cNvSpPr txBox="1">
            <a:spLocks noChangeArrowheads="1"/>
          </p:cNvSpPr>
          <p:nvPr/>
        </p:nvSpPr>
        <p:spPr bwMode="auto">
          <a:xfrm>
            <a:off x="250825" y="5095875"/>
            <a:ext cx="85693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000" b="0"/>
              <a:t>Sert à bâcher le pylône lors de travaux de dépollution en ligne.</a:t>
            </a:r>
          </a:p>
        </p:txBody>
      </p:sp>
      <p:sp>
        <p:nvSpPr>
          <p:cNvPr id="1562632" name="Text Box 8"/>
          <p:cNvSpPr txBox="1">
            <a:spLocks noChangeArrowheads="1"/>
          </p:cNvSpPr>
          <p:nvPr/>
        </p:nvSpPr>
        <p:spPr bwMode="auto">
          <a:xfrm>
            <a:off x="2339975" y="5924550"/>
            <a:ext cx="583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400">
                <a:solidFill>
                  <a:srgbClr val="FF0000"/>
                </a:solidFill>
              </a:rPr>
              <a:t>Ce n’est pas un échafaudage !</a:t>
            </a:r>
          </a:p>
        </p:txBody>
      </p:sp>
      <p:pic>
        <p:nvPicPr>
          <p:cNvPr id="1562633" name="Picture 9" descr="j043388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76400" y="5589588"/>
            <a:ext cx="7921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2" name="Text Box 10"/>
          <p:cNvSpPr txBox="1">
            <a:spLocks noChangeArrowheads="1"/>
          </p:cNvSpPr>
          <p:nvPr/>
        </p:nvSpPr>
        <p:spPr bwMode="auto">
          <a:xfrm>
            <a:off x="395288" y="4556125"/>
            <a:ext cx="828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000">
                <a:solidFill>
                  <a:srgbClr val="FF0000"/>
                </a:solidFill>
              </a:rPr>
              <a:t>Toujours s’attacher à la structure du pylône </a:t>
            </a:r>
          </a:p>
        </p:txBody>
      </p:sp>
      <p:sp>
        <p:nvSpPr>
          <p:cNvPr id="2" name="Titre 1"/>
          <p:cNvSpPr>
            <a:spLocks noGrp="1"/>
          </p:cNvSpPr>
          <p:nvPr>
            <p:ph type="title"/>
          </p:nvPr>
        </p:nvSpPr>
        <p:spPr>
          <a:xfrm>
            <a:off x="168275" y="306363"/>
            <a:ext cx="8132762" cy="712788"/>
          </a:xfrm>
        </p:spPr>
        <p:txBody>
          <a:bodyPr/>
          <a:lstStyle/>
          <a:p>
            <a:r>
              <a:rPr lang="fr-BE" dirty="0"/>
              <a:t>Dangers, risques et mesures de prévention </a:t>
            </a:r>
          </a:p>
        </p:txBody>
      </p:sp>
    </p:spTree>
    <p:extLst>
      <p:ext uri="{BB962C8B-B14F-4D97-AF65-F5344CB8AC3E}">
        <p14:creationId xmlns:p14="http://schemas.microsoft.com/office/powerpoint/2010/main" val="151689150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626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62628"/>
                                        </p:tgtEl>
                                        <p:attrNameLst>
                                          <p:attrName>style.visibility</p:attrName>
                                        </p:attrNameLst>
                                      </p:cBhvr>
                                      <p:to>
                                        <p:strVal val="visible"/>
                                      </p:to>
                                    </p:set>
                                  </p:childTnLst>
                                </p:cTn>
                              </p:par>
                              <p:par>
                                <p:cTn id="11" presetID="29" presetClass="entr" presetSubtype="0" fill="hold" grpId="0" nodeType="withEffect">
                                  <p:stCondLst>
                                    <p:cond delay="0"/>
                                  </p:stCondLst>
                                  <p:childTnLst>
                                    <p:set>
                                      <p:cBhvr>
                                        <p:cTn id="12" dur="1" fill="hold">
                                          <p:stCondLst>
                                            <p:cond delay="0"/>
                                          </p:stCondLst>
                                        </p:cTn>
                                        <p:tgtEl>
                                          <p:spTgt spid="1562631"/>
                                        </p:tgtEl>
                                        <p:attrNameLst>
                                          <p:attrName>style.visibility</p:attrName>
                                        </p:attrNameLst>
                                      </p:cBhvr>
                                      <p:to>
                                        <p:strVal val="visible"/>
                                      </p:to>
                                    </p:set>
                                    <p:anim calcmode="lin" valueType="num">
                                      <p:cBhvr>
                                        <p:cTn id="13" dur="1000" fill="hold"/>
                                        <p:tgtEl>
                                          <p:spTgt spid="1562631"/>
                                        </p:tgtEl>
                                        <p:attrNameLst>
                                          <p:attrName>ppt_x</p:attrName>
                                        </p:attrNameLst>
                                      </p:cBhvr>
                                      <p:tavLst>
                                        <p:tav tm="0">
                                          <p:val>
                                            <p:strVal val="#ppt_x-.2"/>
                                          </p:val>
                                        </p:tav>
                                        <p:tav tm="100000">
                                          <p:val>
                                            <p:strVal val="#ppt_x"/>
                                          </p:val>
                                        </p:tav>
                                      </p:tavLst>
                                    </p:anim>
                                    <p:anim calcmode="lin" valueType="num">
                                      <p:cBhvr>
                                        <p:cTn id="14" dur="1000" fill="hold"/>
                                        <p:tgtEl>
                                          <p:spTgt spid="156263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5626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nodeType="clickEffect">
                                  <p:stCondLst>
                                    <p:cond delay="0"/>
                                  </p:stCondLst>
                                  <p:childTnLst>
                                    <p:set>
                                      <p:cBhvr>
                                        <p:cTn id="19" dur="1" fill="hold">
                                          <p:stCondLst>
                                            <p:cond delay="0"/>
                                          </p:stCondLst>
                                        </p:cTn>
                                        <p:tgtEl>
                                          <p:spTgt spid="1562633"/>
                                        </p:tgtEl>
                                        <p:attrNameLst>
                                          <p:attrName>style.visibility</p:attrName>
                                        </p:attrNameLst>
                                      </p:cBhvr>
                                      <p:to>
                                        <p:strVal val="visible"/>
                                      </p:to>
                                    </p:set>
                                    <p:anim calcmode="lin" valueType="num">
                                      <p:cBhvr>
                                        <p:cTn id="20" dur="1000" fill="hold"/>
                                        <p:tgtEl>
                                          <p:spTgt spid="1562633"/>
                                        </p:tgtEl>
                                        <p:attrNameLst>
                                          <p:attrName>ppt_x</p:attrName>
                                        </p:attrNameLst>
                                      </p:cBhvr>
                                      <p:tavLst>
                                        <p:tav tm="0">
                                          <p:val>
                                            <p:strVal val="#ppt_x-.2"/>
                                          </p:val>
                                        </p:tav>
                                        <p:tav tm="100000">
                                          <p:val>
                                            <p:strVal val="#ppt_x"/>
                                          </p:val>
                                        </p:tav>
                                      </p:tavLst>
                                    </p:anim>
                                    <p:anim calcmode="lin" valueType="num">
                                      <p:cBhvr>
                                        <p:cTn id="21" dur="1000" fill="hold"/>
                                        <p:tgtEl>
                                          <p:spTgt spid="1562633"/>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562633"/>
                                        </p:tgtEl>
                                      </p:cBhvr>
                                    </p:animEffect>
                                  </p:childTnLst>
                                </p:cTn>
                              </p:par>
                              <p:par>
                                <p:cTn id="23" presetID="29" presetClass="entr" presetSubtype="0" fill="hold" grpId="0" nodeType="withEffect">
                                  <p:stCondLst>
                                    <p:cond delay="0"/>
                                  </p:stCondLst>
                                  <p:childTnLst>
                                    <p:set>
                                      <p:cBhvr>
                                        <p:cTn id="24" dur="1" fill="hold">
                                          <p:stCondLst>
                                            <p:cond delay="0"/>
                                          </p:stCondLst>
                                        </p:cTn>
                                        <p:tgtEl>
                                          <p:spTgt spid="1562632"/>
                                        </p:tgtEl>
                                        <p:attrNameLst>
                                          <p:attrName>style.visibility</p:attrName>
                                        </p:attrNameLst>
                                      </p:cBhvr>
                                      <p:to>
                                        <p:strVal val="visible"/>
                                      </p:to>
                                    </p:set>
                                    <p:anim calcmode="lin" valueType="num">
                                      <p:cBhvr>
                                        <p:cTn id="25" dur="1000" fill="hold"/>
                                        <p:tgtEl>
                                          <p:spTgt spid="1562632"/>
                                        </p:tgtEl>
                                        <p:attrNameLst>
                                          <p:attrName>ppt_x</p:attrName>
                                        </p:attrNameLst>
                                      </p:cBhvr>
                                      <p:tavLst>
                                        <p:tav tm="0">
                                          <p:val>
                                            <p:strVal val="#ppt_x-.2"/>
                                          </p:val>
                                        </p:tav>
                                        <p:tav tm="100000">
                                          <p:val>
                                            <p:strVal val="#ppt_x"/>
                                          </p:val>
                                        </p:tav>
                                      </p:tavLst>
                                    </p:anim>
                                    <p:anim calcmode="lin" valueType="num">
                                      <p:cBhvr>
                                        <p:cTn id="26" dur="1000" fill="hold"/>
                                        <p:tgtEl>
                                          <p:spTgt spid="156263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62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631" grpId="0"/>
      <p:bldP spid="156263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8435" name="Text Box 3"/>
          <p:cNvSpPr txBox="1">
            <a:spLocks noChangeArrowheads="1"/>
          </p:cNvSpPr>
          <p:nvPr/>
        </p:nvSpPr>
        <p:spPr bwMode="auto">
          <a:xfrm>
            <a:off x="136550" y="1628800"/>
            <a:ext cx="6813853"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1600" u="sng" dirty="0">
                <a:solidFill>
                  <a:srgbClr val="FF0000"/>
                </a:solidFill>
              </a:rPr>
              <a:t>Danger</a:t>
            </a:r>
            <a:r>
              <a:rPr lang="fr-BE" altLang="fr-FR" sz="1600" b="0" dirty="0"/>
              <a:t>:</a:t>
            </a:r>
          </a:p>
          <a:p>
            <a:pPr algn="l">
              <a:spcBef>
                <a:spcPct val="50000"/>
              </a:spcBef>
            </a:pPr>
            <a:r>
              <a:rPr lang="fr-BE" altLang="fr-FR" sz="1600" b="0" dirty="0"/>
              <a:t>Rayonnement de l’antenne en service</a:t>
            </a:r>
          </a:p>
          <a:p>
            <a:pPr algn="l">
              <a:spcBef>
                <a:spcPct val="50000"/>
              </a:spcBef>
            </a:pPr>
            <a:r>
              <a:rPr lang="fr-BE" altLang="fr-FR" sz="1600" u="sng" dirty="0">
                <a:solidFill>
                  <a:srgbClr val="FF0000"/>
                </a:solidFill>
              </a:rPr>
              <a:t>Risques</a:t>
            </a:r>
            <a:r>
              <a:rPr lang="fr-BE" altLang="fr-FR" sz="1600" b="0" dirty="0" smtClean="0">
                <a:solidFill>
                  <a:srgbClr val="FF0000"/>
                </a:solidFill>
              </a:rPr>
              <a:t>:</a:t>
            </a:r>
          </a:p>
          <a:p>
            <a:pPr algn="l">
              <a:spcBef>
                <a:spcPct val="50000"/>
              </a:spcBef>
            </a:pPr>
            <a:endParaRPr lang="fr-BE" altLang="fr-FR" sz="1600" b="0" dirty="0">
              <a:solidFill>
                <a:srgbClr val="FF0000"/>
              </a:solidFill>
            </a:endParaRPr>
          </a:p>
          <a:p>
            <a:pPr algn="l"/>
            <a:r>
              <a:rPr lang="fr-BE" sz="1600" b="0" dirty="0" smtClean="0">
                <a:cs typeface="Times New Roman" pitchFamily="18" charset="0"/>
              </a:rPr>
              <a:t>L’effet du rayonnement non-ionisant sur notre corps dépend de la fréquence.</a:t>
            </a:r>
          </a:p>
          <a:p>
            <a:pPr algn="l"/>
            <a:r>
              <a:rPr lang="fr-BE" sz="1600" b="0" dirty="0" smtClean="0">
                <a:cs typeface="Times New Roman" pitchFamily="18" charset="0"/>
              </a:rPr>
              <a:t>Les ondes radio peuvent chauffer notre corps. Cet effet thermique ne peut endommager notre corps en qu’en haute intensité. </a:t>
            </a:r>
          </a:p>
          <a:p>
            <a:pPr algn="l"/>
            <a:r>
              <a:rPr lang="fr-BE" sz="1600" b="0" dirty="0" smtClean="0">
                <a:cs typeface="Times New Roman" pitchFamily="18" charset="0"/>
              </a:rPr>
              <a:t>Dans l’environnement quotidien il n’existe pas ce danger. </a:t>
            </a:r>
          </a:p>
          <a:p>
            <a:pPr algn="l"/>
            <a:endParaRPr lang="nl-BE" sz="900" b="0" dirty="0">
              <a:cs typeface="Times New Roman" pitchFamily="18" charset="0"/>
            </a:endParaRPr>
          </a:p>
          <a:p>
            <a:pPr algn="l">
              <a:spcBef>
                <a:spcPct val="50000"/>
              </a:spcBef>
            </a:pPr>
            <a:r>
              <a:rPr lang="fr-BE" altLang="fr-FR" sz="1600" u="sng" dirty="0" smtClean="0">
                <a:solidFill>
                  <a:srgbClr val="FF0000"/>
                </a:solidFill>
              </a:rPr>
              <a:t>Mesures </a:t>
            </a:r>
            <a:r>
              <a:rPr lang="fr-BE" altLang="fr-FR" sz="1600" u="sng" dirty="0">
                <a:solidFill>
                  <a:srgbClr val="FF0000"/>
                </a:solidFill>
              </a:rPr>
              <a:t>de prévention</a:t>
            </a:r>
            <a:r>
              <a:rPr lang="fr-BE" altLang="fr-FR" sz="1600" b="0" dirty="0" smtClean="0">
                <a:solidFill>
                  <a:srgbClr val="FF0000"/>
                </a:solidFill>
              </a:rPr>
              <a:t>:</a:t>
            </a:r>
          </a:p>
          <a:p>
            <a:pPr algn="l">
              <a:spcBef>
                <a:spcPct val="50000"/>
              </a:spcBef>
            </a:pPr>
            <a:endParaRPr lang="fr-BE" altLang="fr-FR" sz="1600" b="0" dirty="0">
              <a:solidFill>
                <a:srgbClr val="FF0000"/>
              </a:solidFill>
            </a:endParaRPr>
          </a:p>
          <a:p>
            <a:pPr algn="l">
              <a:spcBef>
                <a:spcPts val="0"/>
              </a:spcBef>
              <a:buFontTx/>
              <a:buChar char="-"/>
            </a:pPr>
            <a:r>
              <a:rPr lang="fr-FR" altLang="fr-FR" sz="1600" b="0" dirty="0">
                <a:solidFill>
                  <a:srgbClr val="FF6600"/>
                </a:solidFill>
              </a:rPr>
              <a:t> Garder les </a:t>
            </a:r>
            <a:r>
              <a:rPr lang="fr-FR" altLang="fr-FR" sz="1600" b="0" dirty="0" smtClean="0">
                <a:solidFill>
                  <a:srgbClr val="FF6600"/>
                </a:solidFill>
              </a:rPr>
              <a:t>distances</a:t>
            </a:r>
          </a:p>
          <a:p>
            <a:pPr algn="l">
              <a:spcBef>
                <a:spcPts val="0"/>
              </a:spcBef>
              <a:buFontTx/>
              <a:buChar char="-"/>
            </a:pPr>
            <a:r>
              <a:rPr lang="fr-FR" altLang="fr-FR" sz="1600" b="0" dirty="0" smtClean="0"/>
              <a:t> </a:t>
            </a:r>
            <a:r>
              <a:rPr lang="fr-FR" altLang="fr-FR" sz="1600" b="0" dirty="0"/>
              <a:t>Mise hors service de l’antenne.</a:t>
            </a:r>
          </a:p>
          <a:p>
            <a:pPr algn="l">
              <a:spcBef>
                <a:spcPts val="0"/>
              </a:spcBef>
              <a:buFontTx/>
              <a:buChar char="-"/>
            </a:pPr>
            <a:r>
              <a:rPr lang="fr-FR" altLang="fr-FR" sz="1600" b="0" dirty="0"/>
              <a:t> Eviter de passer devant l’antenne (passage </a:t>
            </a:r>
            <a:r>
              <a:rPr lang="fr-FR" altLang="fr-FR" sz="1600" b="0" dirty="0">
                <a:solidFill>
                  <a:srgbClr val="FF6600"/>
                </a:solidFill>
              </a:rPr>
              <a:t>&lt; à 60 secondes</a:t>
            </a:r>
            <a:r>
              <a:rPr lang="fr-FR" altLang="fr-FR" sz="1600" b="0" dirty="0"/>
              <a:t>).</a:t>
            </a:r>
          </a:p>
          <a:p>
            <a:pPr algn="l">
              <a:spcBef>
                <a:spcPts val="0"/>
              </a:spcBef>
              <a:buFontTx/>
              <a:buChar char="-"/>
            </a:pPr>
            <a:r>
              <a:rPr lang="fr-FR" altLang="fr-FR" sz="1600" b="0" dirty="0">
                <a:solidFill>
                  <a:srgbClr val="FF6600"/>
                </a:solidFill>
              </a:rPr>
              <a:t> Se munir d’un détecteur</a:t>
            </a:r>
            <a:endParaRPr lang="fr-BE" altLang="fr-FR" sz="1600" b="0" dirty="0">
              <a:solidFill>
                <a:srgbClr val="FF6600"/>
              </a:solidFill>
            </a:endParaRPr>
          </a:p>
        </p:txBody>
      </p:sp>
      <p:pic>
        <p:nvPicPr>
          <p:cNvPr id="101379"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50403" y="1365670"/>
            <a:ext cx="2112820" cy="2495378"/>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0138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0402" y="4252938"/>
            <a:ext cx="2086093" cy="1909181"/>
          </a:xfrm>
          <a:prstGeom prst="rect">
            <a:avLst/>
          </a:prstGeom>
          <a:noFill/>
          <a:ln w="0">
            <a:solidFill>
              <a:srgbClr val="FF9900"/>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1" name="Rectangle 6"/>
          <p:cNvSpPr>
            <a:spLocks noChangeArrowheads="1"/>
          </p:cNvSpPr>
          <p:nvPr/>
        </p:nvSpPr>
        <p:spPr bwMode="auto">
          <a:xfrm>
            <a:off x="539552" y="764704"/>
            <a:ext cx="49323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400" dirty="0">
                <a:solidFill>
                  <a:srgbClr val="FF0000"/>
                </a:solidFill>
                <a:latin typeface="+mj-lt"/>
                <a:ea typeface="ヒラギノ角ゴ Pro W3"/>
                <a:cs typeface="ヒラギノ角ゴ Pro W3"/>
              </a:rPr>
              <a:t>Rayonnement non-ionisant</a:t>
            </a:r>
          </a:p>
        </p:txBody>
      </p:sp>
      <p:sp>
        <p:nvSpPr>
          <p:cNvPr id="2" name="Titre 1"/>
          <p:cNvSpPr>
            <a:spLocks noGrp="1"/>
          </p:cNvSpPr>
          <p:nvPr>
            <p:ph type="title"/>
          </p:nvPr>
        </p:nvSpPr>
        <p:spPr>
          <a:xfrm>
            <a:off x="251520" y="297282"/>
            <a:ext cx="8132762" cy="712788"/>
          </a:xfrm>
        </p:spPr>
        <p:txBody>
          <a:bodyPr/>
          <a:lstStyle/>
          <a:p>
            <a:r>
              <a:rPr lang="fr-BE" dirty="0"/>
              <a:t>Dangers, risques et mesures de prévention </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1298435">
                                            <p:txEl>
                                              <p:pRg st="0" end="0"/>
                                            </p:txEl>
                                          </p:spTgt>
                                        </p:tgtEl>
                                        <p:attrNameLst>
                                          <p:attrName>style.visibility</p:attrName>
                                        </p:attrNameLst>
                                      </p:cBhvr>
                                      <p:to>
                                        <p:strVal val="visible"/>
                                      </p:to>
                                    </p:set>
                                    <p:anim calcmode="lin" valueType="num">
                                      <p:cBhvr>
                                        <p:cTn id="7" dur="1000" fill="hold"/>
                                        <p:tgtEl>
                                          <p:spTgt spid="129843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29843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98435">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1298435">
                                            <p:txEl>
                                              <p:pRg st="2" end="2"/>
                                            </p:txEl>
                                          </p:spTgt>
                                        </p:tgtEl>
                                        <p:attrNameLst>
                                          <p:attrName>style.visibility</p:attrName>
                                        </p:attrNameLst>
                                      </p:cBhvr>
                                      <p:to>
                                        <p:strVal val="visible"/>
                                      </p:to>
                                    </p:set>
                                    <p:anim calcmode="lin" valueType="num">
                                      <p:cBhvr>
                                        <p:cTn id="12" dur="1000" fill="hold"/>
                                        <p:tgtEl>
                                          <p:spTgt spid="1298435">
                                            <p:txEl>
                                              <p:pRg st="2" end="2"/>
                                            </p:txEl>
                                          </p:spTgt>
                                        </p:tgtEl>
                                        <p:attrNameLst>
                                          <p:attrName>ppt_x</p:attrName>
                                        </p:attrNameLst>
                                      </p:cBhvr>
                                      <p:tavLst>
                                        <p:tav tm="0">
                                          <p:val>
                                            <p:strVal val="#ppt_x-.2"/>
                                          </p:val>
                                        </p:tav>
                                        <p:tav tm="100000">
                                          <p:val>
                                            <p:strVal val="#ppt_x"/>
                                          </p:val>
                                        </p:tav>
                                      </p:tavLst>
                                    </p:anim>
                                    <p:anim calcmode="lin" valueType="num">
                                      <p:cBhvr>
                                        <p:cTn id="13" dur="1000" fill="hold"/>
                                        <p:tgtEl>
                                          <p:spTgt spid="129843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98435">
                                            <p:txEl>
                                              <p:pRg st="2" end="2"/>
                                            </p:txEl>
                                          </p:spTgt>
                                        </p:tgtEl>
                                      </p:cBhvr>
                                    </p:animEffect>
                                  </p:childTnLst>
                                </p:cTn>
                              </p:par>
                              <p:par>
                                <p:cTn id="15" presetID="29" presetClass="entr" presetSubtype="0" fill="hold" nodeType="withEffect">
                                  <p:stCondLst>
                                    <p:cond delay="0"/>
                                  </p:stCondLst>
                                  <p:childTnLst>
                                    <p:set>
                                      <p:cBhvr>
                                        <p:cTn id="16" dur="1" fill="hold">
                                          <p:stCondLst>
                                            <p:cond delay="0"/>
                                          </p:stCondLst>
                                        </p:cTn>
                                        <p:tgtEl>
                                          <p:spTgt spid="1298435">
                                            <p:txEl>
                                              <p:pRg st="8" end="8"/>
                                            </p:txEl>
                                          </p:spTgt>
                                        </p:tgtEl>
                                        <p:attrNameLst>
                                          <p:attrName>style.visibility</p:attrName>
                                        </p:attrNameLst>
                                      </p:cBhvr>
                                      <p:to>
                                        <p:strVal val="visible"/>
                                      </p:to>
                                    </p:set>
                                    <p:anim calcmode="lin" valueType="num">
                                      <p:cBhvr>
                                        <p:cTn id="17" dur="1000" fill="hold"/>
                                        <p:tgtEl>
                                          <p:spTgt spid="1298435">
                                            <p:txEl>
                                              <p:pRg st="8" end="8"/>
                                            </p:txEl>
                                          </p:spTgt>
                                        </p:tgtEl>
                                        <p:attrNameLst>
                                          <p:attrName>ppt_x</p:attrName>
                                        </p:attrNameLst>
                                      </p:cBhvr>
                                      <p:tavLst>
                                        <p:tav tm="0">
                                          <p:val>
                                            <p:strVal val="#ppt_x-.2"/>
                                          </p:val>
                                        </p:tav>
                                        <p:tav tm="100000">
                                          <p:val>
                                            <p:strVal val="#ppt_x"/>
                                          </p:val>
                                        </p:tav>
                                      </p:tavLst>
                                    </p:anim>
                                    <p:anim calcmode="lin" valueType="num">
                                      <p:cBhvr>
                                        <p:cTn id="18" dur="1000" fill="hold"/>
                                        <p:tgtEl>
                                          <p:spTgt spid="1298435">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298435">
                                            <p:txEl>
                                              <p:pRg st="8" end="8"/>
                                            </p:txEl>
                                          </p:spTgt>
                                        </p:tgtEl>
                                      </p:cBhvr>
                                    </p:animEffect>
                                  </p:childTnLst>
                                </p:cTn>
                              </p:par>
                              <p:par>
                                <p:cTn id="20" presetID="29" presetClass="entr" presetSubtype="0" fill="hold" nodeType="withEffect">
                                  <p:stCondLst>
                                    <p:cond delay="0"/>
                                  </p:stCondLst>
                                  <p:childTnLst>
                                    <p:set>
                                      <p:cBhvr>
                                        <p:cTn id="21" dur="1" fill="hold">
                                          <p:stCondLst>
                                            <p:cond delay="0"/>
                                          </p:stCondLst>
                                        </p:cTn>
                                        <p:tgtEl>
                                          <p:spTgt spid="1298435">
                                            <p:txEl>
                                              <p:pRg st="4" end="4"/>
                                            </p:txEl>
                                          </p:spTgt>
                                        </p:tgtEl>
                                        <p:attrNameLst>
                                          <p:attrName>style.visibility</p:attrName>
                                        </p:attrNameLst>
                                      </p:cBhvr>
                                      <p:to>
                                        <p:strVal val="visible"/>
                                      </p:to>
                                    </p:set>
                                    <p:anim calcmode="lin" valueType="num">
                                      <p:cBhvr>
                                        <p:cTn id="22" dur="1000" fill="hold"/>
                                        <p:tgtEl>
                                          <p:spTgt spid="1298435">
                                            <p:txEl>
                                              <p:pRg st="4" end="4"/>
                                            </p:txEl>
                                          </p:spTgt>
                                        </p:tgtEl>
                                        <p:attrNameLst>
                                          <p:attrName>ppt_x</p:attrName>
                                        </p:attrNameLst>
                                      </p:cBhvr>
                                      <p:tavLst>
                                        <p:tav tm="0">
                                          <p:val>
                                            <p:strVal val="#ppt_x-.2"/>
                                          </p:val>
                                        </p:tav>
                                        <p:tav tm="100000">
                                          <p:val>
                                            <p:strVal val="#ppt_x"/>
                                          </p:val>
                                        </p:tav>
                                      </p:tavLst>
                                    </p:anim>
                                    <p:anim calcmode="lin" valueType="num">
                                      <p:cBhvr>
                                        <p:cTn id="23" dur="1000" fill="hold"/>
                                        <p:tgtEl>
                                          <p:spTgt spid="129843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298435">
                                            <p:txEl>
                                              <p:pRg st="4" end="4"/>
                                            </p:txEl>
                                          </p:spTgt>
                                        </p:tgtEl>
                                      </p:cBhvr>
                                    </p:animEffect>
                                  </p:childTnLst>
                                </p:cTn>
                              </p:par>
                              <p:par>
                                <p:cTn id="25" presetID="29" presetClass="entr" presetSubtype="0" fill="hold" nodeType="withEffect">
                                  <p:stCondLst>
                                    <p:cond delay="0"/>
                                  </p:stCondLst>
                                  <p:childTnLst>
                                    <p:set>
                                      <p:cBhvr>
                                        <p:cTn id="26" dur="1" fill="hold">
                                          <p:stCondLst>
                                            <p:cond delay="0"/>
                                          </p:stCondLst>
                                        </p:cTn>
                                        <p:tgtEl>
                                          <p:spTgt spid="1298435">
                                            <p:txEl>
                                              <p:pRg st="5" end="5"/>
                                            </p:txEl>
                                          </p:spTgt>
                                        </p:tgtEl>
                                        <p:attrNameLst>
                                          <p:attrName>style.visibility</p:attrName>
                                        </p:attrNameLst>
                                      </p:cBhvr>
                                      <p:to>
                                        <p:strVal val="visible"/>
                                      </p:to>
                                    </p:set>
                                    <p:anim calcmode="lin" valueType="num">
                                      <p:cBhvr>
                                        <p:cTn id="27" dur="1000" fill="hold"/>
                                        <p:tgtEl>
                                          <p:spTgt spid="1298435">
                                            <p:txEl>
                                              <p:pRg st="5" end="5"/>
                                            </p:txEl>
                                          </p:spTgt>
                                        </p:tgtEl>
                                        <p:attrNameLst>
                                          <p:attrName>ppt_x</p:attrName>
                                        </p:attrNameLst>
                                      </p:cBhvr>
                                      <p:tavLst>
                                        <p:tav tm="0">
                                          <p:val>
                                            <p:strVal val="#ppt_x-.2"/>
                                          </p:val>
                                        </p:tav>
                                        <p:tav tm="100000">
                                          <p:val>
                                            <p:strVal val="#ppt_x"/>
                                          </p:val>
                                        </p:tav>
                                      </p:tavLst>
                                    </p:anim>
                                    <p:anim calcmode="lin" valueType="num">
                                      <p:cBhvr>
                                        <p:cTn id="28" dur="1000" fill="hold"/>
                                        <p:tgtEl>
                                          <p:spTgt spid="129843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298435">
                                            <p:txEl>
                                              <p:pRg st="5" end="5"/>
                                            </p:txEl>
                                          </p:spTgt>
                                        </p:tgtEl>
                                      </p:cBhvr>
                                    </p:animEffect>
                                  </p:childTnLst>
                                </p:cTn>
                              </p:par>
                              <p:par>
                                <p:cTn id="30" presetID="29" presetClass="entr" presetSubtype="0" fill="hold" nodeType="withEffect">
                                  <p:stCondLst>
                                    <p:cond delay="0"/>
                                  </p:stCondLst>
                                  <p:childTnLst>
                                    <p:set>
                                      <p:cBhvr>
                                        <p:cTn id="31" dur="1" fill="hold">
                                          <p:stCondLst>
                                            <p:cond delay="0"/>
                                          </p:stCondLst>
                                        </p:cTn>
                                        <p:tgtEl>
                                          <p:spTgt spid="1298435">
                                            <p:txEl>
                                              <p:pRg st="6" end="6"/>
                                            </p:txEl>
                                          </p:spTgt>
                                        </p:tgtEl>
                                        <p:attrNameLst>
                                          <p:attrName>style.visibility</p:attrName>
                                        </p:attrNameLst>
                                      </p:cBhvr>
                                      <p:to>
                                        <p:strVal val="visible"/>
                                      </p:to>
                                    </p:set>
                                    <p:anim calcmode="lin" valueType="num">
                                      <p:cBhvr>
                                        <p:cTn id="32" dur="1000" fill="hold"/>
                                        <p:tgtEl>
                                          <p:spTgt spid="1298435">
                                            <p:txEl>
                                              <p:pRg st="6" end="6"/>
                                            </p:txEl>
                                          </p:spTgt>
                                        </p:tgtEl>
                                        <p:attrNameLst>
                                          <p:attrName>ppt_x</p:attrName>
                                        </p:attrNameLst>
                                      </p:cBhvr>
                                      <p:tavLst>
                                        <p:tav tm="0">
                                          <p:val>
                                            <p:strVal val="#ppt_x-.2"/>
                                          </p:val>
                                        </p:tav>
                                        <p:tav tm="100000">
                                          <p:val>
                                            <p:strVal val="#ppt_x"/>
                                          </p:val>
                                        </p:tav>
                                      </p:tavLst>
                                    </p:anim>
                                    <p:anim calcmode="lin" valueType="num">
                                      <p:cBhvr>
                                        <p:cTn id="33" dur="1000" fill="hold"/>
                                        <p:tgtEl>
                                          <p:spTgt spid="129843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298435">
                                            <p:txEl>
                                              <p:pRg st="6" end="6"/>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98435">
                                            <p:txEl>
                                              <p:pRg st="1" end="1"/>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9843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98435">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98435">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9843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190725" y="188640"/>
            <a:ext cx="8132762" cy="712788"/>
          </a:xfrm>
        </p:spPr>
        <p:txBody>
          <a:bodyPr/>
          <a:lstStyle/>
          <a:p>
            <a:r>
              <a:rPr lang="fr-BE" dirty="0"/>
              <a:t>Dangers, risques et mesures de prévention </a:t>
            </a:r>
            <a:br>
              <a:rPr lang="fr-BE" dirty="0"/>
            </a:br>
            <a:endParaRPr lang="fr-BE" dirty="0"/>
          </a:p>
        </p:txBody>
      </p:sp>
      <p:sp>
        <p:nvSpPr>
          <p:cNvPr id="103426" name="Rectangle 2"/>
          <p:cNvSpPr>
            <a:spLocks noGrp="1" noChangeArrowheads="1"/>
          </p:cNvSpPr>
          <p:nvPr>
            <p:ph type="body" sz="quarter" idx="13"/>
          </p:nvPr>
        </p:nvSpPr>
        <p:spPr>
          <a:xfrm>
            <a:off x="544056" y="1702800"/>
            <a:ext cx="8132400" cy="4262400"/>
          </a:xfrm>
        </p:spPr>
        <p:txBody>
          <a:bodyPr/>
          <a:lstStyle/>
          <a:p>
            <a:r>
              <a:rPr lang="fr-BE" altLang="fr-FR" sz="1600" u="sng" dirty="0" smtClean="0">
                <a:solidFill>
                  <a:srgbClr val="969696"/>
                </a:solidFill>
                <a:latin typeface="Verdana" pitchFamily="34" charset="0"/>
                <a:ea typeface="ヒラギノ角ゴ Pro W3"/>
                <a:cs typeface="ヒラギノ角ゴ Pro W3"/>
              </a:rPr>
              <a:t>Gabarit de sécurité (GOF)</a:t>
            </a:r>
          </a:p>
          <a:p>
            <a:endParaRPr lang="fr-BE" altLang="fr-FR" sz="1600" dirty="0" smtClean="0">
              <a:solidFill>
                <a:srgbClr val="FF9900"/>
              </a:solidFill>
              <a:latin typeface="Verdana" pitchFamily="34" charset="0"/>
              <a:ea typeface="ヒラギノ角ゴ Pro W3"/>
              <a:cs typeface="ヒラギノ角ゴ Pro W3"/>
            </a:endParaRPr>
          </a:p>
          <a:p>
            <a:r>
              <a:rPr lang="fr-BE" altLang="fr-FR" sz="1600" dirty="0" smtClean="0">
                <a:solidFill>
                  <a:srgbClr val="FF9900"/>
                </a:solidFill>
                <a:latin typeface="Verdana" pitchFamily="34" charset="0"/>
                <a:ea typeface="ヒラギノ角ゴ Pro W3"/>
                <a:cs typeface="ヒラギノ角ゴ Pro W3"/>
              </a:rPr>
              <a:t>Antenne directionnelle</a:t>
            </a:r>
          </a:p>
        </p:txBody>
      </p:sp>
      <p:pic>
        <p:nvPicPr>
          <p:cNvPr id="1034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07688" y="2708919"/>
            <a:ext cx="888746" cy="1955829"/>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03429"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1718" y="4797152"/>
            <a:ext cx="2986124" cy="141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Rectangle 7"/>
          <p:cNvSpPr>
            <a:spLocks noChangeArrowheads="1"/>
          </p:cNvSpPr>
          <p:nvPr/>
        </p:nvSpPr>
        <p:spPr bwMode="auto">
          <a:xfrm>
            <a:off x="467544" y="697136"/>
            <a:ext cx="493236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400" dirty="0">
                <a:solidFill>
                  <a:srgbClr val="FF0000"/>
                </a:solidFill>
                <a:latin typeface="+mj-lt"/>
                <a:ea typeface="ヒラギノ角ゴ Pro W3"/>
                <a:cs typeface="ヒラギノ角ゴ Pro W3"/>
              </a:rPr>
              <a:t>Rayonnement non-ionisant</a:t>
            </a:r>
          </a:p>
        </p:txBody>
      </p:sp>
      <p:pic>
        <p:nvPicPr>
          <p:cNvPr id="10"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05493" y="2704727"/>
            <a:ext cx="2142955" cy="1960021"/>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067056" y="4964636"/>
            <a:ext cx="3456384" cy="108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0088" y="2242620"/>
            <a:ext cx="2592376" cy="338554"/>
          </a:xfrm>
          <a:prstGeom prst="rect">
            <a:avLst/>
          </a:prstGeom>
        </p:spPr>
        <p:txBody>
          <a:bodyPr wrap="none">
            <a:spAutoFit/>
          </a:bodyPr>
          <a:lstStyle/>
          <a:p>
            <a:pPr algn="l">
              <a:spcBef>
                <a:spcPct val="20000"/>
              </a:spcBef>
              <a:buClr>
                <a:srgbClr val="F86613"/>
              </a:buClr>
              <a:buSzPct val="140000"/>
            </a:pPr>
            <a:r>
              <a:rPr lang="fr-BE" altLang="fr-FR" sz="1600" dirty="0">
                <a:solidFill>
                  <a:srgbClr val="FF9900"/>
                </a:solidFill>
                <a:ea typeface="ヒラギノ角ゴ Pro W3"/>
                <a:cs typeface="ヒラギノ角ゴ Pro W3"/>
              </a:rPr>
              <a:t>Antenne parabolique</a:t>
            </a:r>
          </a:p>
        </p:txBody>
      </p:sp>
      <p:pic>
        <p:nvPicPr>
          <p:cNvPr id="12"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647033" y="2996952"/>
            <a:ext cx="1420023" cy="115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sz="quarter" idx="13"/>
          </p:nvPr>
        </p:nvSpPr>
        <p:spPr>
          <a:xfrm>
            <a:off x="324240" y="893663"/>
            <a:ext cx="8132400" cy="3874909"/>
          </a:xfrm>
          <a:noFill/>
        </p:spPr>
        <p:txBody>
          <a:bodyPr/>
          <a:lstStyle/>
          <a:p>
            <a:pPr>
              <a:lnSpc>
                <a:spcPct val="90000"/>
              </a:lnSpc>
            </a:pPr>
            <a:r>
              <a:rPr lang="fr-FR" sz="2400" b="0" dirty="0" smtClean="0">
                <a:solidFill>
                  <a:srgbClr val="CC0000"/>
                </a:solidFill>
              </a:rPr>
              <a:t>Produits dangereux : </a:t>
            </a:r>
            <a:r>
              <a:rPr lang="fr-FR" sz="2400" b="0" dirty="0" smtClean="0"/>
              <a:t> peintures, solvants, </a:t>
            </a:r>
          </a:p>
          <a:p>
            <a:pPr marL="457200" lvl="1" indent="0">
              <a:lnSpc>
                <a:spcPct val="90000"/>
              </a:lnSpc>
              <a:buNone/>
            </a:pPr>
            <a:r>
              <a:rPr lang="fr-FR" sz="2400" b="0" dirty="0"/>
              <a:t>gaz, huiles, …</a:t>
            </a:r>
          </a:p>
          <a:p>
            <a:pPr>
              <a:lnSpc>
                <a:spcPct val="90000"/>
              </a:lnSpc>
            </a:pPr>
            <a:endParaRPr lang="fr-FR" sz="1600" b="0" dirty="0" smtClean="0"/>
          </a:p>
          <a:p>
            <a:pPr>
              <a:lnSpc>
                <a:spcPct val="90000"/>
              </a:lnSpc>
            </a:pPr>
            <a:r>
              <a:rPr lang="fr-FR" sz="2400" b="0" dirty="0" smtClean="0">
                <a:solidFill>
                  <a:srgbClr val="FF9900"/>
                </a:solidFill>
              </a:rPr>
              <a:t>Risque :</a:t>
            </a:r>
            <a:r>
              <a:rPr lang="fr-FR" sz="2400" b="0" dirty="0" smtClean="0">
                <a:solidFill>
                  <a:srgbClr val="F86613"/>
                </a:solidFill>
              </a:rPr>
              <a:t> </a:t>
            </a:r>
            <a:r>
              <a:rPr lang="fr-FR" sz="2400" b="0" dirty="0" smtClean="0"/>
              <a:t>inflammables, explosifs, vapeurs</a:t>
            </a:r>
          </a:p>
          <a:p>
            <a:pPr marL="0" indent="0">
              <a:lnSpc>
                <a:spcPct val="90000"/>
              </a:lnSpc>
              <a:buNone/>
            </a:pPr>
            <a:r>
              <a:rPr lang="fr-FR" sz="2400" b="0" dirty="0"/>
              <a:t> </a:t>
            </a:r>
            <a:r>
              <a:rPr lang="fr-FR" sz="2400" b="0" dirty="0" smtClean="0"/>
              <a:t>    toxiques, intoxication,</a:t>
            </a:r>
            <a:r>
              <a:rPr lang="fr-FR" sz="2400" b="0" dirty="0"/>
              <a:t> </a:t>
            </a:r>
            <a:r>
              <a:rPr lang="fr-FR" sz="2400" b="0" dirty="0" smtClean="0"/>
              <a:t>brûlures </a:t>
            </a:r>
          </a:p>
          <a:p>
            <a:pPr>
              <a:lnSpc>
                <a:spcPct val="90000"/>
              </a:lnSpc>
            </a:pPr>
            <a:endParaRPr lang="fr-FR" sz="1600" b="0" dirty="0" smtClean="0"/>
          </a:p>
          <a:p>
            <a:pPr>
              <a:lnSpc>
                <a:spcPct val="90000"/>
              </a:lnSpc>
            </a:pPr>
            <a:r>
              <a:rPr lang="fr-FR" sz="2400" b="0" dirty="0" smtClean="0">
                <a:solidFill>
                  <a:srgbClr val="00B050"/>
                </a:solidFill>
              </a:rPr>
              <a:t>Mesures de prévention :</a:t>
            </a:r>
          </a:p>
          <a:p>
            <a:pPr marL="1246188" lvl="1" indent="-457200">
              <a:lnSpc>
                <a:spcPct val="90000"/>
              </a:lnSpc>
              <a:buFont typeface="+mj-lt"/>
              <a:buAutoNum type="arabicPeriod"/>
            </a:pPr>
            <a:r>
              <a:rPr lang="fr-FR" b="0" dirty="0" smtClean="0">
                <a:solidFill>
                  <a:srgbClr val="F86613"/>
                </a:solidFill>
              </a:rPr>
              <a:t>Remplacer un produit dangereux par un produit moins dangereux </a:t>
            </a:r>
          </a:p>
          <a:p>
            <a:pPr marL="1246188" lvl="1" indent="-457200">
              <a:lnSpc>
                <a:spcPct val="90000"/>
              </a:lnSpc>
              <a:buFont typeface="+mj-lt"/>
              <a:buAutoNum type="arabicPeriod"/>
            </a:pPr>
            <a:r>
              <a:rPr lang="fr-FR" b="0" dirty="0" smtClean="0"/>
              <a:t>Veiller à une ventilation suffisante </a:t>
            </a:r>
          </a:p>
          <a:p>
            <a:pPr marL="1246188" lvl="1" indent="-457200">
              <a:lnSpc>
                <a:spcPct val="90000"/>
              </a:lnSpc>
              <a:buFont typeface="+mj-lt"/>
              <a:buAutoNum type="arabicPeriod"/>
            </a:pPr>
            <a:r>
              <a:rPr lang="fr-FR" b="0" dirty="0" smtClean="0"/>
              <a:t>Respecter les récipients </a:t>
            </a:r>
          </a:p>
          <a:p>
            <a:pPr marL="1246188" lvl="1" indent="-457200">
              <a:lnSpc>
                <a:spcPct val="90000"/>
              </a:lnSpc>
              <a:buFont typeface="+mj-lt"/>
              <a:buAutoNum type="arabicPeriod"/>
            </a:pPr>
            <a:r>
              <a:rPr lang="fr-FR" b="0" dirty="0" smtClean="0">
                <a:solidFill>
                  <a:srgbClr val="F86613"/>
                </a:solidFill>
              </a:rPr>
              <a:t>Lire l'étiquette - phrases H&amp;P (phrases de danger et de prudence )-(SGH-CLP)</a:t>
            </a:r>
          </a:p>
          <a:p>
            <a:pPr marL="1246188" lvl="1" indent="-457200">
              <a:lnSpc>
                <a:spcPct val="90000"/>
              </a:lnSpc>
              <a:buFont typeface="+mj-lt"/>
              <a:buAutoNum type="arabicPeriod"/>
            </a:pPr>
            <a:r>
              <a:rPr lang="fr-FR" b="0" dirty="0" smtClean="0"/>
              <a:t>Ne pas mélanger n'importe quels produits </a:t>
            </a:r>
          </a:p>
          <a:p>
            <a:pPr marL="1246188" lvl="1" indent="-457200">
              <a:lnSpc>
                <a:spcPct val="90000"/>
              </a:lnSpc>
              <a:buFont typeface="+mj-lt"/>
              <a:buAutoNum type="arabicPeriod"/>
            </a:pPr>
            <a:r>
              <a:rPr lang="fr-FR" b="0" dirty="0" smtClean="0"/>
              <a:t>Conserver dans la zone de travail uniquement la quantité nécessaire pour un jour</a:t>
            </a:r>
          </a:p>
          <a:p>
            <a:pPr marL="1246188" lvl="1" indent="-457200">
              <a:lnSpc>
                <a:spcPct val="90000"/>
              </a:lnSpc>
              <a:buFont typeface="+mj-lt"/>
              <a:buAutoNum type="arabicPeriod"/>
            </a:pPr>
            <a:r>
              <a:rPr lang="fr-FR" b="0" dirty="0" smtClean="0"/>
              <a:t>Porter les EPI adaptés </a:t>
            </a:r>
          </a:p>
        </p:txBody>
      </p:sp>
      <p:pic>
        <p:nvPicPr>
          <p:cNvPr id="5"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7155418" y="1"/>
            <a:ext cx="1988581" cy="278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rot="20889345">
            <a:off x="6917071" y="1537912"/>
            <a:ext cx="2160240" cy="1323439"/>
          </a:xfrm>
          <a:prstGeom prst="rect">
            <a:avLst/>
          </a:prstGeom>
          <a:solidFill>
            <a:srgbClr val="FFCC00"/>
          </a:solidFill>
          <a:ln w="28575">
            <a:solidFill>
              <a:schemeClr val="accent6"/>
            </a:solidFill>
          </a:ln>
        </p:spPr>
        <p:txBody>
          <a:bodyPr wrap="square" rtlCol="0">
            <a:spAutoFit/>
          </a:bodyPr>
          <a:lstStyle/>
          <a:p>
            <a:r>
              <a:rPr lang="fr-BE" sz="2000" dirty="0" smtClean="0">
                <a:solidFill>
                  <a:schemeClr val="accent6"/>
                </a:solidFill>
              </a:rPr>
              <a:t>Ne laisse pas trainer des produits inflammables</a:t>
            </a:r>
          </a:p>
          <a:p>
            <a:r>
              <a:rPr lang="fr-BE" sz="2000" dirty="0" smtClean="0">
                <a:solidFill>
                  <a:schemeClr val="accent6"/>
                </a:solidFill>
              </a:rPr>
              <a:t> </a:t>
            </a:r>
            <a:r>
              <a:rPr lang="fr-BE" sz="2000" dirty="0" smtClean="0">
                <a:solidFill>
                  <a:schemeClr val="bg1"/>
                </a:solidFill>
              </a:rPr>
              <a:t>en plein soleil</a:t>
            </a:r>
            <a:endParaRPr lang="fr-BE" sz="2000" dirty="0">
              <a:solidFill>
                <a:schemeClr val="bg1"/>
              </a:solidFill>
            </a:endParaRPr>
          </a:p>
        </p:txBody>
      </p:sp>
      <p:sp>
        <p:nvSpPr>
          <p:cNvPr id="9" name="Titre 2"/>
          <p:cNvSpPr>
            <a:spLocks noGrp="1"/>
          </p:cNvSpPr>
          <p:nvPr>
            <p:ph type="title"/>
          </p:nvPr>
        </p:nvSpPr>
        <p:spPr>
          <a:xfrm>
            <a:off x="190725" y="188640"/>
            <a:ext cx="8132762" cy="712788"/>
          </a:xfrm>
        </p:spPr>
        <p:txBody>
          <a:bodyPr/>
          <a:lstStyle/>
          <a:p>
            <a:r>
              <a:rPr lang="fr-BE" dirty="0"/>
              <a:t>Dangers, risques et mesures de prévention </a:t>
            </a:r>
            <a:br>
              <a:rPr lang="fr-BE" dirty="0"/>
            </a:br>
            <a:endParaRPr lang="fr-BE" dirty="0"/>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95936" y="5445224"/>
            <a:ext cx="5035825" cy="1319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428923"/>
      </p:ext>
    </p:extLst>
  </p:cSld>
  <p:clrMapOvr>
    <a:masterClrMapping/>
  </p:clrMapOvr>
  <p:transition>
    <p:wipe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95932"/>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t>Facteurs environnementaux</a:t>
            </a:r>
          </a:p>
        </p:txBody>
      </p:sp>
      <p:sp>
        <p:nvSpPr>
          <p:cNvPr id="65539" name="Rectangle 3"/>
          <p:cNvSpPr>
            <a:spLocks noGrp="1" noChangeArrowheads="1"/>
          </p:cNvSpPr>
          <p:nvPr>
            <p:ph type="body" sz="quarter" idx="13"/>
          </p:nvPr>
        </p:nvSpPr>
        <p:spPr>
          <a:xfrm>
            <a:off x="251520" y="1486880"/>
            <a:ext cx="8132400" cy="4822439"/>
          </a:xfrm>
        </p:spPr>
        <p:txBody>
          <a:bodyPr/>
          <a:lstStyle/>
          <a:p>
            <a:r>
              <a:rPr lang="fr-FR" sz="2000" dirty="0" smtClean="0"/>
              <a:t>		</a:t>
            </a:r>
          </a:p>
          <a:p>
            <a:pPr lvl="1">
              <a:buFontTx/>
              <a:buChar char="•"/>
            </a:pPr>
            <a:r>
              <a:rPr lang="fr-FR" sz="2000" dirty="0" smtClean="0">
                <a:solidFill>
                  <a:srgbClr val="F86613"/>
                </a:solidFill>
              </a:rPr>
              <a:t>Températures extrêmement basses ou élevées </a:t>
            </a:r>
            <a:endParaRPr lang="fr-FR" sz="2000" dirty="0" smtClean="0"/>
          </a:p>
          <a:p>
            <a:pPr lvl="1">
              <a:buFontTx/>
              <a:buChar char="•"/>
            </a:pPr>
            <a:r>
              <a:rPr lang="fr-FR" sz="2000" dirty="0" smtClean="0">
                <a:solidFill>
                  <a:srgbClr val="F86613"/>
                </a:solidFill>
              </a:rPr>
              <a:t>Brouillard dense</a:t>
            </a:r>
          </a:p>
          <a:p>
            <a:pPr lvl="1">
              <a:buFontTx/>
              <a:buChar char="•"/>
            </a:pPr>
            <a:r>
              <a:rPr lang="fr-FR" sz="2000" dirty="0">
                <a:solidFill>
                  <a:srgbClr val="F86613"/>
                </a:solidFill>
              </a:rPr>
              <a:t>Précipitations </a:t>
            </a:r>
            <a:r>
              <a:rPr lang="fr-FR" sz="2000" dirty="0" smtClean="0"/>
              <a:t> </a:t>
            </a:r>
          </a:p>
          <a:p>
            <a:pPr lvl="2">
              <a:buFontTx/>
              <a:buChar char="•"/>
            </a:pPr>
            <a:r>
              <a:rPr lang="fr-FR" sz="1600" dirty="0"/>
              <a:t>Arrêter les travaux dès lors qu'on ne distingue plus les membres de l'équipe ou les parties de l'installation</a:t>
            </a:r>
          </a:p>
          <a:p>
            <a:pPr lvl="2">
              <a:buFontTx/>
              <a:buChar char="•"/>
            </a:pPr>
            <a:r>
              <a:rPr lang="fr-FR" sz="1600" dirty="0"/>
              <a:t>Interrompre les travaux en cas de précipitations violentes </a:t>
            </a:r>
          </a:p>
          <a:p>
            <a:pPr lvl="1">
              <a:buFontTx/>
              <a:buChar char="•"/>
            </a:pPr>
            <a:r>
              <a:rPr lang="fr-FR" sz="2000" dirty="0" smtClean="0">
                <a:solidFill>
                  <a:srgbClr val="F86613"/>
                </a:solidFill>
              </a:rPr>
              <a:t>Orage </a:t>
            </a:r>
            <a:r>
              <a:rPr lang="fr-FR" sz="2000" dirty="0">
                <a:solidFill>
                  <a:srgbClr val="F86613"/>
                </a:solidFill>
              </a:rPr>
              <a:t>:</a:t>
            </a:r>
          </a:p>
          <a:p>
            <a:pPr lvl="2"/>
            <a:r>
              <a:rPr lang="fr-FR" sz="1600" dirty="0"/>
              <a:t>Il faut arrêter les travaux lorsqu'on voit l'éclair </a:t>
            </a:r>
            <a:r>
              <a:rPr lang="fr-FR" sz="1600" dirty="0" smtClean="0"/>
              <a:t>ou </a:t>
            </a:r>
            <a:r>
              <a:rPr lang="fr-FR" sz="1600" dirty="0"/>
              <a:t>que l'on entend le tonnerre </a:t>
            </a:r>
          </a:p>
          <a:p>
            <a:pPr lvl="2"/>
            <a:r>
              <a:rPr lang="fr-FR" sz="1600" dirty="0">
                <a:solidFill>
                  <a:srgbClr val="FF0000"/>
                </a:solidFill>
              </a:rPr>
              <a:t>S'éloigner de l'installation </a:t>
            </a:r>
            <a:r>
              <a:rPr lang="fr-FR" sz="1600" dirty="0" smtClean="0">
                <a:solidFill>
                  <a:srgbClr val="FF0000"/>
                </a:solidFill>
              </a:rPr>
              <a:t>HT et prévenir le dispatching, le CSL</a:t>
            </a:r>
          </a:p>
          <a:p>
            <a:pPr lvl="1">
              <a:buFontTx/>
              <a:buChar char="•"/>
            </a:pPr>
            <a:r>
              <a:rPr lang="fr-FR" sz="2000" dirty="0">
                <a:solidFill>
                  <a:srgbClr val="F86613"/>
                </a:solidFill>
              </a:rPr>
              <a:t>Vent :  </a:t>
            </a:r>
          </a:p>
          <a:p>
            <a:pPr lvl="2">
              <a:buFontTx/>
              <a:buChar char="•"/>
            </a:pPr>
            <a:r>
              <a:rPr lang="fr-FR" sz="1600" dirty="0"/>
              <a:t>Pas </a:t>
            </a:r>
            <a:r>
              <a:rPr lang="fr-FR" sz="1600" dirty="0" smtClean="0"/>
              <a:t>d’exécution </a:t>
            </a:r>
            <a:r>
              <a:rPr lang="fr-FR" sz="1600" dirty="0"/>
              <a:t>de travail en hauteur (&gt;2 mètres) si la vitesse du vent est supérieure à 60 km/h.</a:t>
            </a:r>
          </a:p>
          <a:p>
            <a:pPr lvl="2"/>
            <a:r>
              <a:rPr lang="fr-FR" sz="1600" dirty="0" smtClean="0"/>
              <a:t>Pour </a:t>
            </a:r>
            <a:r>
              <a:rPr lang="fr-FR" sz="1600" dirty="0"/>
              <a:t>les travaux avec des engins de levage </a:t>
            </a:r>
            <a:r>
              <a:rPr lang="fr-FR" sz="1600" dirty="0" smtClean="0"/>
              <a:t>: directive de +/- 45km/h vitesse du vent </a:t>
            </a:r>
            <a:endParaRPr lang="fr-FR" sz="1600" dirty="0"/>
          </a:p>
          <a:p>
            <a:pPr lvl="1"/>
            <a:endParaRPr lang="fr-FR" sz="2000" dirty="0" smtClean="0"/>
          </a:p>
        </p:txBody>
      </p:sp>
      <p:pic>
        <p:nvPicPr>
          <p:cNvPr id="5"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8681"/>
          <a:stretch/>
        </p:blipFill>
        <p:spPr bwMode="auto">
          <a:xfrm>
            <a:off x="7045191" y="-27384"/>
            <a:ext cx="2135321"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7045190" y="1745431"/>
            <a:ext cx="2108697" cy="1015663"/>
          </a:xfrm>
          <a:prstGeom prst="rect">
            <a:avLst/>
          </a:prstGeom>
          <a:solidFill>
            <a:srgbClr val="FFCC00"/>
          </a:solidFill>
          <a:ln w="28575">
            <a:noFill/>
          </a:ln>
        </p:spPr>
        <p:txBody>
          <a:bodyPr wrap="square" rtlCol="0">
            <a:spAutoFit/>
          </a:bodyPr>
          <a:lstStyle/>
          <a:p>
            <a:r>
              <a:rPr lang="fr-BE" sz="2000" dirty="0" smtClean="0">
                <a:solidFill>
                  <a:schemeClr val="accent6"/>
                </a:solidFill>
              </a:rPr>
              <a:t>Protégez votre peau du soleil</a:t>
            </a:r>
          </a:p>
        </p:txBody>
      </p:sp>
    </p:spTree>
    <p:extLst>
      <p:ext uri="{BB962C8B-B14F-4D97-AF65-F5344CB8AC3E}">
        <p14:creationId xmlns:p14="http://schemas.microsoft.com/office/powerpoint/2010/main" val="3654145721"/>
      </p:ext>
    </p:extLst>
  </p:cSld>
  <p:clrMapOvr>
    <a:masterClrMapping/>
  </p:clrMapOvr>
  <p:transition>
    <p:wipe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89324" y="2386509"/>
            <a:ext cx="2946972" cy="187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5"/>
          <p:cNvSpPr txBox="1">
            <a:spLocks noChangeArrowheads="1"/>
          </p:cNvSpPr>
          <p:nvPr/>
        </p:nvSpPr>
        <p:spPr bwMode="auto">
          <a:xfrm>
            <a:off x="467544" y="999743"/>
            <a:ext cx="8352928" cy="1046440"/>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a:spAutoFit/>
          </a:bodyPr>
          <a:lstStyle>
            <a:defPPr>
              <a:defRPr lang="de-DE"/>
            </a:defPPr>
            <a:lvl1pPr marL="0" defTabSz="457200" eaLnBrk="1" latinLnBrk="0" hangingPunct="1">
              <a:spcBef>
                <a:spcPct val="50000"/>
              </a:spcBef>
              <a:defRPr sz="3200">
                <a:ln w="10160">
                  <a:solidFill>
                    <a:schemeClr val="accent1"/>
                  </a:solidFill>
                  <a:prstDash val="solid"/>
                </a:ln>
                <a:solidFill>
                  <a:schemeClr val="bg2">
                    <a:lumMod val="50000"/>
                  </a:schemeClr>
                </a:solidFill>
                <a:effectLst>
                  <a:outerShdw blurRad="38100" dist="32000" dir="5400000" algn="tl">
                    <a:srgbClr val="000000">
                      <a:alpha val="30000"/>
                    </a:srgbClr>
                  </a:outerShdw>
                </a:effectLst>
                <a:latin typeface="Arial" charset="0"/>
              </a:defRPr>
            </a:lvl1pPr>
            <a:lvl2pPr algn="l" defTabSz="457200" eaLnBrk="1" latinLnBrk="0" hangingPunct="1">
              <a:defRPr sz="1800">
                <a:solidFill>
                  <a:schemeClr val="lt1"/>
                </a:solidFill>
              </a:defRPr>
            </a:lvl2pPr>
            <a:lvl3pPr algn="l" defTabSz="457200" eaLnBrk="1" latinLnBrk="0" hangingPunct="1">
              <a:defRPr sz="1800">
                <a:solidFill>
                  <a:schemeClr val="lt1"/>
                </a:solidFill>
              </a:defRPr>
            </a:lvl3pPr>
            <a:lvl4pPr algn="l" defTabSz="457200" eaLnBrk="1" latinLnBrk="0" hangingPunct="1">
              <a:defRPr sz="1800">
                <a:solidFill>
                  <a:schemeClr val="lt1"/>
                </a:solidFill>
              </a:defRPr>
            </a:lvl4pPr>
            <a:lvl5pPr algn="l" defTabSz="457200" eaLnBrk="1" latinLnBrk="0" hangingPunct="1">
              <a:defRPr sz="1800">
                <a:solidFill>
                  <a:schemeClr val="lt1"/>
                </a:solidFill>
              </a:defRPr>
            </a:lvl5pPr>
            <a:lvl6pPr defTabSz="457200">
              <a:defRPr sz="1800">
                <a:solidFill>
                  <a:schemeClr val="lt1"/>
                </a:solidFill>
              </a:defRPr>
            </a:lvl6pPr>
            <a:lvl7pPr defTabSz="457200">
              <a:defRPr sz="1800">
                <a:solidFill>
                  <a:schemeClr val="lt1"/>
                </a:solidFill>
              </a:defRPr>
            </a:lvl7pPr>
            <a:lvl8pPr defTabSz="457200">
              <a:defRPr sz="1800">
                <a:solidFill>
                  <a:schemeClr val="lt1"/>
                </a:solidFill>
              </a:defRPr>
            </a:lvl8pPr>
            <a:lvl9pPr defTabSz="457200">
              <a:defRPr sz="1800">
                <a:solidFill>
                  <a:schemeClr val="lt1"/>
                </a:solidFill>
              </a:defRPr>
            </a:lvl9pPr>
          </a:lstStyle>
          <a:p>
            <a:r>
              <a:rPr lang="fr-BE" dirty="0"/>
              <a:t>FORMATION / INFORMATION + TEST</a:t>
            </a:r>
          </a:p>
          <a:p>
            <a:r>
              <a:rPr lang="fr-BE" sz="2000" dirty="0">
                <a:ln w="18415" cmpd="sng">
                  <a:solidFill>
                    <a:srgbClr val="FFFFFF"/>
                  </a:solidFill>
                  <a:prstDash val="solid"/>
                </a:ln>
                <a:solidFill>
                  <a:srgbClr val="FFFFFF"/>
                </a:solidFill>
                <a:effectLst>
                  <a:outerShdw blurRad="63500" dir="3600000" algn="tl" rotWithShape="0">
                    <a:srgbClr val="000000">
                      <a:alpha val="70000"/>
                    </a:srgbClr>
                  </a:outerShdw>
                </a:effectLst>
              </a:rPr>
              <a:t>(Loi du Bien être 04.08.96 + A.R. 27.03.98)</a:t>
            </a:r>
          </a:p>
        </p:txBody>
      </p:sp>
      <p:pic>
        <p:nvPicPr>
          <p:cNvPr id="1024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703151"/>
            <a:ext cx="2619375" cy="1743075"/>
          </a:xfrm>
          <a:prstGeom prst="rect">
            <a:avLst/>
          </a:prstGeom>
          <a:noFill/>
          <a:ln w="28575" algn="ctr">
            <a:solidFill>
              <a:srgbClr val="F8661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2" descr="E:\DCIM\101MSDCF\DSC07656.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71964" y="3810247"/>
            <a:ext cx="2468874" cy="15400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rot="20523273">
            <a:off x="3813413" y="2783059"/>
            <a:ext cx="2637242" cy="400110"/>
          </a:xfrm>
          <a:prstGeom prst="rect">
            <a:avLst/>
          </a:prstGeom>
        </p:spPr>
        <p:txBody>
          <a:bodyPr>
            <a:spAutoFit/>
          </a:bodyPr>
          <a:lstStyle/>
          <a:p>
            <a:pPr>
              <a:defRPr/>
            </a:pPr>
            <a:r>
              <a:rPr lang="fr-BE" sz="2000" b="1" dirty="0" smtClean="0">
                <a:ln w="12700">
                  <a:solidFill>
                    <a:srgbClr val="CC0000"/>
                  </a:solidFill>
                  <a:prstDash val="solid"/>
                </a:ln>
                <a:solidFill>
                  <a:srgbClr val="FF9900"/>
                </a:solidFill>
                <a:effectLst>
                  <a:outerShdw blurRad="41275" dist="20320" dir="1800000" algn="tl" rotWithShape="0">
                    <a:srgbClr val="000000">
                      <a:alpha val="40000"/>
                    </a:srgbClr>
                  </a:outerShdw>
                </a:effectLst>
                <a:latin typeface="Arial" pitchFamily="34" charset="0"/>
                <a:ea typeface="ヒラギノ角ゴ Pro W3" charset="-128"/>
                <a:cs typeface="Arial" pitchFamily="34" charset="0"/>
              </a:rPr>
              <a:t>Externes</a:t>
            </a:r>
            <a:endParaRPr lang="fr-BE" sz="2000" b="1" dirty="0">
              <a:ln w="12700">
                <a:solidFill>
                  <a:srgbClr val="CC0000"/>
                </a:solidFill>
                <a:prstDash val="solid"/>
              </a:ln>
              <a:solidFill>
                <a:srgbClr val="FF9900"/>
              </a:solidFill>
              <a:effectLst>
                <a:outerShdw blurRad="41275" dist="20320" dir="1800000" algn="tl" rotWithShape="0">
                  <a:srgbClr val="000000">
                    <a:alpha val="40000"/>
                  </a:srgbClr>
                </a:outerShdw>
              </a:effectLst>
              <a:latin typeface="Arial" pitchFamily="34" charset="0"/>
              <a:ea typeface="ヒラギノ角ゴ Pro W3" charset="-128"/>
              <a:cs typeface="Arial" pitchFamily="34" charset="0"/>
            </a:endParaRPr>
          </a:p>
        </p:txBody>
      </p:sp>
      <p:sp>
        <p:nvSpPr>
          <p:cNvPr id="15" name="Rectangle 14"/>
          <p:cNvSpPr/>
          <p:nvPr/>
        </p:nvSpPr>
        <p:spPr>
          <a:xfrm rot="20523273">
            <a:off x="5590196" y="3999808"/>
            <a:ext cx="3161324" cy="400110"/>
          </a:xfrm>
          <a:prstGeom prst="rect">
            <a:avLst/>
          </a:prstGeom>
        </p:spPr>
        <p:txBody>
          <a:bodyPr>
            <a:spAutoFit/>
          </a:bodyPr>
          <a:lstStyle/>
          <a:p>
            <a:pPr>
              <a:defRPr/>
            </a:pPr>
            <a:r>
              <a:rPr lang="fr-BE" sz="2000" b="1" dirty="0" smtClean="0">
                <a:ln w="12700">
                  <a:solidFill>
                    <a:srgbClr val="CC0000"/>
                  </a:solidFill>
                  <a:prstDash val="solid"/>
                </a:ln>
                <a:solidFill>
                  <a:srgbClr val="FF9900"/>
                </a:solidFill>
                <a:effectLst>
                  <a:outerShdw blurRad="41275" dist="20320" dir="1800000" algn="tl" rotWithShape="0">
                    <a:srgbClr val="000000">
                      <a:alpha val="40000"/>
                    </a:srgbClr>
                  </a:outerShdw>
                </a:effectLst>
                <a:latin typeface="Arial" pitchFamily="34" charset="0"/>
                <a:ea typeface="ヒラギノ角ゴ Pro W3" charset="-128"/>
                <a:cs typeface="Arial" pitchFamily="34" charset="0"/>
              </a:rPr>
              <a:t>Travailleurs Elia</a:t>
            </a:r>
            <a:endParaRPr lang="fr-BE" sz="2000" b="1" dirty="0">
              <a:ln w="12700">
                <a:solidFill>
                  <a:srgbClr val="CC0000"/>
                </a:solidFill>
                <a:prstDash val="solid"/>
              </a:ln>
              <a:solidFill>
                <a:srgbClr val="FF9900"/>
              </a:solidFill>
              <a:effectLst>
                <a:outerShdw blurRad="41275" dist="20320" dir="1800000" algn="tl" rotWithShape="0">
                  <a:srgbClr val="000000">
                    <a:alpha val="40000"/>
                  </a:srgbClr>
                </a:outerShdw>
              </a:effectLst>
              <a:latin typeface="Arial" pitchFamily="34" charset="0"/>
              <a:ea typeface="ヒラギノ角ゴ Pro W3" charset="-128"/>
              <a:cs typeface="Arial" pitchFamily="34" charset="0"/>
            </a:endParaRPr>
          </a:p>
        </p:txBody>
      </p:sp>
      <p:sp>
        <p:nvSpPr>
          <p:cNvPr id="16" name="Rectangle 15"/>
          <p:cNvSpPr/>
          <p:nvPr/>
        </p:nvSpPr>
        <p:spPr>
          <a:xfrm rot="20565880">
            <a:off x="1983563" y="3948923"/>
            <a:ext cx="6132651" cy="523220"/>
          </a:xfrm>
          <a:prstGeom prst="rect">
            <a:avLst/>
          </a:prstGeom>
          <a:noFill/>
        </p:spPr>
        <p:txBody>
          <a:bodyPr wrap="square">
            <a:spAutoFit/>
          </a:bodyPr>
          <a:lstStyle/>
          <a:p>
            <a:pPr>
              <a:defRPr/>
            </a:pPr>
            <a:r>
              <a:rPr lang="fr-BE"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itchFamily="34" charset="0"/>
                <a:ea typeface="ヒラギノ角ゴ Pro W3" charset="-128"/>
                <a:cs typeface="Arial" pitchFamily="34" charset="0"/>
              </a:rPr>
              <a:t>Valide 2 ou 3 ans</a:t>
            </a:r>
            <a:endParaRPr lang="fr-BE"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itchFamily="34" charset="0"/>
              <a:ea typeface="ヒラギノ角ゴ Pro W3" charset="-128"/>
              <a:cs typeface="Arial" pitchFamily="34" charset="0"/>
            </a:endParaRPr>
          </a:p>
        </p:txBody>
      </p:sp>
      <p:sp>
        <p:nvSpPr>
          <p:cNvPr id="17" name="Right Arrow 16"/>
          <p:cNvSpPr/>
          <p:nvPr/>
        </p:nvSpPr>
        <p:spPr bwMode="auto">
          <a:xfrm>
            <a:off x="3695626" y="3446101"/>
            <a:ext cx="576262" cy="288925"/>
          </a:xfrm>
          <a:prstGeom prst="rightArrow">
            <a:avLst/>
          </a:prstGeom>
          <a:solidFill>
            <a:srgbClr val="FF9933"/>
          </a:solidFill>
          <a:ln w="127" cap="flat" cmpd="sng" algn="ctr">
            <a:solidFill>
              <a:srgbClr val="FF0000"/>
            </a:solidFill>
            <a:prstDash val="solid"/>
            <a:round/>
            <a:headEnd type="none" w="med" len="med"/>
            <a:tailEnd type="none" w="med" len="med"/>
          </a:ln>
          <a:effectLst/>
        </p:spPr>
        <p:txBody>
          <a:bodyPr/>
          <a:lstStyle/>
          <a:p>
            <a:pPr>
              <a:defRPr/>
            </a:pPr>
            <a:endParaRPr lang="fr-BE" dirty="0">
              <a:ln>
                <a:solidFill>
                  <a:srgbClr val="F86613"/>
                </a:solidFill>
              </a:ln>
              <a:solidFill>
                <a:srgbClr val="FF9933"/>
              </a:solidFill>
              <a:effectLst>
                <a:glow rad="101600">
                  <a:schemeClr val="accent1">
                    <a:satMod val="175000"/>
                    <a:alpha val="40000"/>
                  </a:schemeClr>
                </a:glow>
              </a:effectLst>
            </a:endParaRPr>
          </a:p>
        </p:txBody>
      </p:sp>
      <p:sp>
        <p:nvSpPr>
          <p:cNvPr id="2" name="Titre 1"/>
          <p:cNvSpPr>
            <a:spLocks noGrp="1"/>
          </p:cNvSpPr>
          <p:nvPr>
            <p:ph type="title"/>
          </p:nvPr>
        </p:nvSpPr>
        <p:spPr>
          <a:xfrm>
            <a:off x="183654"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dirty="0">
                <a:solidFill>
                  <a:srgbClr val="F86613"/>
                </a:solidFill>
                <a:latin typeface="Verdana" pitchFamily="34" charset="0"/>
              </a:rPr>
              <a:t>Aspects légaux</a:t>
            </a:r>
            <a:endParaRPr lang="fr-BE" dirty="0">
              <a:solidFill>
                <a:srgbClr val="F86613"/>
              </a:solidFill>
              <a:latin typeface="Verdana" pitchFamily="34" charset="0"/>
            </a:endParaRPr>
          </a:p>
        </p:txBody>
      </p:sp>
      <p:sp>
        <p:nvSpPr>
          <p:cNvPr id="19" name="TextBox 2"/>
          <p:cNvSpPr txBox="1"/>
          <p:nvPr/>
        </p:nvSpPr>
        <p:spPr>
          <a:xfrm>
            <a:off x="277442" y="4762773"/>
            <a:ext cx="5650966" cy="1477328"/>
          </a:xfrm>
          <a:prstGeom prst="rect">
            <a:avLst/>
          </a:prstGeom>
          <a:solidFill>
            <a:schemeClr val="bg1"/>
          </a:solidFill>
          <a:ln>
            <a:solidFill>
              <a:srgbClr val="FF0000"/>
            </a:solidFill>
          </a:ln>
        </p:spPr>
        <p:txBody>
          <a:bodyPr wrap="square" rtlCol="0">
            <a:spAutoFit/>
          </a:bodyPr>
          <a:lstStyle/>
          <a:p>
            <a:pPr defTabSz="457200" eaLnBrk="1" fontAlgn="auto" hangingPunct="1">
              <a:spcBef>
                <a:spcPts val="0"/>
              </a:spcBef>
              <a:spcAft>
                <a:spcPts val="0"/>
              </a:spcAft>
            </a:pPr>
            <a:r>
              <a:rPr lang="nl-BE" sz="1800" u="sng" dirty="0" smtClean="0">
                <a:solidFill>
                  <a:srgbClr val="FF0000"/>
                </a:solidFill>
                <a:latin typeface="Arial"/>
              </a:rPr>
              <a:t>Werkleiders</a:t>
            </a:r>
            <a:r>
              <a:rPr lang="nl-BE" sz="1800" b="0" dirty="0" smtClean="0">
                <a:solidFill>
                  <a:srgbClr val="FF0000"/>
                </a:solidFill>
                <a:latin typeface="Arial"/>
              </a:rPr>
              <a:t> </a:t>
            </a:r>
            <a:r>
              <a:rPr lang="nl-BE" sz="1800" b="0" dirty="0" smtClean="0">
                <a:solidFill>
                  <a:srgbClr val="FF0000"/>
                </a:solidFill>
                <a:latin typeface="Arial"/>
                <a:sym typeface="Wingdings" panose="05000000000000000000" pitchFamily="2" charset="2"/>
              </a:rPr>
              <a:t> Certificaat OK enkel indien </a:t>
            </a:r>
            <a:r>
              <a:rPr lang="nl-BE" sz="1800" b="0" dirty="0" smtClean="0">
                <a:solidFill>
                  <a:srgbClr val="FF0000"/>
                </a:solidFill>
                <a:latin typeface="Arial"/>
              </a:rPr>
              <a:t>geslaagd voor ALLE testen – geslaagd bij 75%</a:t>
            </a:r>
          </a:p>
          <a:p>
            <a:pPr defTabSz="457200" eaLnBrk="1" fontAlgn="auto" hangingPunct="1">
              <a:spcBef>
                <a:spcPts val="0"/>
              </a:spcBef>
              <a:spcAft>
                <a:spcPts val="0"/>
              </a:spcAft>
            </a:pPr>
            <a:r>
              <a:rPr lang="nl-BE" sz="1800" u="sng" dirty="0" smtClean="0">
                <a:solidFill>
                  <a:srgbClr val="FF0000"/>
                </a:solidFill>
                <a:latin typeface="Arial"/>
              </a:rPr>
              <a:t>Uitvoerders</a:t>
            </a:r>
            <a:r>
              <a:rPr lang="nl-BE" sz="1800" b="0" dirty="0" smtClean="0">
                <a:solidFill>
                  <a:srgbClr val="FF0000"/>
                </a:solidFill>
                <a:latin typeface="Arial"/>
              </a:rPr>
              <a:t> </a:t>
            </a:r>
            <a:r>
              <a:rPr lang="nl-BE" sz="1800" b="0" dirty="0" smtClean="0">
                <a:solidFill>
                  <a:srgbClr val="FF0000"/>
                </a:solidFill>
                <a:latin typeface="Arial"/>
                <a:sym typeface="Wingdings" panose="05000000000000000000" pitchFamily="2" charset="2"/>
              </a:rPr>
              <a:t> geslaagd bij 70%</a:t>
            </a:r>
          </a:p>
          <a:p>
            <a:pPr defTabSz="457200" eaLnBrk="1" fontAlgn="auto" hangingPunct="1">
              <a:spcBef>
                <a:spcPts val="0"/>
              </a:spcBef>
              <a:spcAft>
                <a:spcPts val="0"/>
              </a:spcAft>
            </a:pPr>
            <a:endParaRPr lang="nl-BE" sz="1800" b="0" dirty="0" smtClean="0">
              <a:solidFill>
                <a:srgbClr val="FF0000"/>
              </a:solidFill>
              <a:latin typeface="Arial"/>
            </a:endParaRPr>
          </a:p>
          <a:p>
            <a:pPr defTabSz="457200" eaLnBrk="1" fontAlgn="auto" hangingPunct="1">
              <a:spcBef>
                <a:spcPts val="0"/>
              </a:spcBef>
              <a:spcAft>
                <a:spcPts val="0"/>
              </a:spcAft>
            </a:pPr>
            <a:r>
              <a:rPr lang="nl-BE" sz="1800" b="0" dirty="0" smtClean="0">
                <a:solidFill>
                  <a:srgbClr val="FF0000"/>
                </a:solidFill>
                <a:latin typeface="Arial"/>
              </a:rPr>
              <a:t>Geen herkansing direct na de opleiding!</a:t>
            </a:r>
            <a:endParaRPr lang="nl-BE" sz="1800" b="0" dirty="0">
              <a:solidFill>
                <a:srgbClr val="FF0000"/>
              </a:solidFill>
              <a:latin typeface="Arial"/>
            </a:endParaRPr>
          </a:p>
        </p:txBody>
      </p:sp>
    </p:spTree>
    <p:extLst>
      <p:ext uri="{BB962C8B-B14F-4D97-AF65-F5344CB8AC3E}">
        <p14:creationId xmlns:p14="http://schemas.microsoft.com/office/powerpoint/2010/main" val="383859971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3"/>
          <p:cNvSpPr>
            <a:spLocks noGrp="1" noChangeArrowheads="1"/>
          </p:cNvSpPr>
          <p:nvPr>
            <p:ph type="body" sz="quarter" idx="13"/>
          </p:nvPr>
        </p:nvSpPr>
        <p:spPr>
          <a:xfrm>
            <a:off x="323528" y="1390464"/>
            <a:ext cx="8132400" cy="4262400"/>
          </a:xfrm>
        </p:spPr>
        <p:txBody>
          <a:bodyPr/>
          <a:lstStyle/>
          <a:p>
            <a:pPr>
              <a:lnSpc>
                <a:spcPct val="90000"/>
              </a:lnSpc>
              <a:defRPr/>
            </a:pPr>
            <a:r>
              <a:rPr lang="fr-FR" sz="2400" dirty="0" smtClean="0">
                <a:solidFill>
                  <a:srgbClr val="CC0000"/>
                </a:solidFill>
              </a:rPr>
              <a:t>Son - Bruit : </a:t>
            </a:r>
          </a:p>
          <a:p>
            <a:pPr>
              <a:lnSpc>
                <a:spcPct val="90000"/>
              </a:lnSpc>
              <a:defRPr/>
            </a:pPr>
            <a:endParaRPr lang="fr-FR" sz="1800" dirty="0" smtClean="0">
              <a:solidFill>
                <a:srgbClr val="CC0000"/>
              </a:solidFill>
            </a:endParaRPr>
          </a:p>
          <a:p>
            <a:pPr marL="0" indent="0">
              <a:lnSpc>
                <a:spcPct val="90000"/>
              </a:lnSpc>
              <a:defRPr/>
            </a:pPr>
            <a:r>
              <a:rPr lang="fr-FR" sz="2400" dirty="0" smtClean="0"/>
              <a:t>Si un son devient gênant, on parle de bruit</a:t>
            </a:r>
          </a:p>
          <a:p>
            <a:pPr>
              <a:lnSpc>
                <a:spcPct val="90000"/>
              </a:lnSpc>
              <a:buFontTx/>
              <a:buChar char="•"/>
              <a:defRPr/>
            </a:pPr>
            <a:endParaRPr lang="fr-FR" sz="1800" dirty="0" smtClean="0"/>
          </a:p>
          <a:p>
            <a:pPr lvl="1">
              <a:lnSpc>
                <a:spcPct val="90000"/>
              </a:lnSpc>
              <a:defRPr/>
            </a:pPr>
            <a:r>
              <a:rPr lang="fr-FR" sz="2000" dirty="0" smtClean="0">
                <a:sym typeface="Wingdings" pitchFamily="2" charset="2"/>
              </a:rPr>
              <a:t>Le bruit contribue à :</a:t>
            </a:r>
          </a:p>
          <a:p>
            <a:pPr lvl="2">
              <a:lnSpc>
                <a:spcPct val="90000"/>
              </a:lnSpc>
              <a:defRPr/>
            </a:pPr>
            <a:r>
              <a:rPr lang="fr-FR" sz="1800" dirty="0" smtClean="0"/>
              <a:t>Limiter l'intelligibilité </a:t>
            </a:r>
          </a:p>
          <a:p>
            <a:pPr lvl="2">
              <a:lnSpc>
                <a:spcPct val="90000"/>
              </a:lnSpc>
              <a:defRPr/>
            </a:pPr>
            <a:r>
              <a:rPr lang="fr-FR" sz="1800" dirty="0" smtClean="0"/>
              <a:t>Instructions mal comprises </a:t>
            </a:r>
          </a:p>
          <a:p>
            <a:pPr lvl="2">
              <a:lnSpc>
                <a:spcPct val="90000"/>
              </a:lnSpc>
              <a:defRPr/>
            </a:pPr>
            <a:r>
              <a:rPr lang="fr-FR" sz="1800" dirty="0" smtClean="0"/>
              <a:t>Diminuer la concentration </a:t>
            </a:r>
          </a:p>
          <a:p>
            <a:pPr lvl="2">
              <a:lnSpc>
                <a:spcPct val="90000"/>
              </a:lnSpc>
              <a:defRPr/>
            </a:pPr>
            <a:r>
              <a:rPr lang="fr-FR" sz="1800" dirty="0" smtClean="0"/>
              <a:t>Nuisance pour l'environnement </a:t>
            </a:r>
          </a:p>
          <a:p>
            <a:pPr lvl="2">
              <a:lnSpc>
                <a:spcPct val="90000"/>
              </a:lnSpc>
              <a:defRPr/>
            </a:pPr>
            <a:r>
              <a:rPr lang="fr-FR" sz="1800" dirty="0" smtClean="0"/>
              <a:t>Surdité</a:t>
            </a:r>
          </a:p>
          <a:p>
            <a:pPr marL="1216025" lvl="2" indent="0">
              <a:lnSpc>
                <a:spcPct val="90000"/>
              </a:lnSpc>
              <a:buFont typeface="Verdana" pitchFamily="34" charset="0"/>
              <a:buNone/>
              <a:defRPr/>
            </a:pPr>
            <a:endParaRPr lang="fr-FR" sz="1400" dirty="0" smtClean="0"/>
          </a:p>
          <a:p>
            <a:pPr lvl="1">
              <a:lnSpc>
                <a:spcPct val="90000"/>
              </a:lnSpc>
              <a:defRPr/>
            </a:pPr>
            <a:r>
              <a:rPr lang="fr-FR" sz="2000" dirty="0" smtClean="0">
                <a:solidFill>
                  <a:srgbClr val="F86613"/>
                </a:solidFill>
              </a:rPr>
              <a:t>Mesures de prévention :</a:t>
            </a:r>
          </a:p>
          <a:p>
            <a:pPr lvl="2">
              <a:lnSpc>
                <a:spcPct val="90000"/>
              </a:lnSpc>
              <a:defRPr/>
            </a:pPr>
            <a:r>
              <a:rPr lang="fr-FR" sz="1800" dirty="0" smtClean="0"/>
              <a:t>Eloigner la source de bruit (générateur, compresseur,…)</a:t>
            </a:r>
          </a:p>
          <a:p>
            <a:pPr lvl="2">
              <a:lnSpc>
                <a:spcPct val="90000"/>
              </a:lnSpc>
              <a:defRPr/>
            </a:pPr>
            <a:r>
              <a:rPr lang="fr-FR" sz="1800" dirty="0" smtClean="0"/>
              <a:t>Utiliser les moyens de travail appropriés </a:t>
            </a:r>
          </a:p>
          <a:p>
            <a:pPr lvl="2">
              <a:lnSpc>
                <a:spcPct val="90000"/>
              </a:lnSpc>
              <a:defRPr/>
            </a:pPr>
            <a:r>
              <a:rPr lang="fr-FR" sz="1800" dirty="0" smtClean="0"/>
              <a:t>Limiter la durée d'exposition </a:t>
            </a:r>
          </a:p>
          <a:p>
            <a:pPr lvl="2">
              <a:lnSpc>
                <a:spcPct val="90000"/>
              </a:lnSpc>
              <a:defRPr/>
            </a:pPr>
            <a:r>
              <a:rPr lang="fr-FR" sz="1800" dirty="0" smtClean="0"/>
              <a:t>Utiliser une protection auditive (à partir de 85 </a:t>
            </a:r>
            <a:r>
              <a:rPr lang="fr-FR" sz="1800" dirty="0" err="1" smtClean="0"/>
              <a:t>dBA</a:t>
            </a:r>
            <a:r>
              <a:rPr lang="fr-FR" sz="1800" dirty="0" smtClean="0"/>
              <a:t>)</a:t>
            </a:r>
          </a:p>
        </p:txBody>
      </p:sp>
      <p:pic>
        <p:nvPicPr>
          <p:cNvPr id="5"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04248" y="4077072"/>
            <a:ext cx="2084982" cy="20849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147234" y="1"/>
            <a:ext cx="1996765" cy="278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147234" y="1772816"/>
            <a:ext cx="1996766" cy="1323439"/>
          </a:xfrm>
          <a:prstGeom prst="rect">
            <a:avLst/>
          </a:prstGeom>
          <a:solidFill>
            <a:srgbClr val="FFCC00"/>
          </a:solidFill>
          <a:ln w="28575">
            <a:noFill/>
          </a:ln>
        </p:spPr>
        <p:txBody>
          <a:bodyPr wrap="square" rtlCol="0">
            <a:spAutoFit/>
          </a:bodyPr>
          <a:lstStyle/>
          <a:p>
            <a:r>
              <a:rPr lang="fr-FR" sz="2000" b="1" dirty="0" smtClean="0">
                <a:solidFill>
                  <a:schemeClr val="accent6"/>
                </a:solidFill>
              </a:rPr>
              <a:t>Si bruit, </a:t>
            </a:r>
            <a:r>
              <a:rPr lang="fr-FR" sz="2000" b="1" dirty="0">
                <a:solidFill>
                  <a:schemeClr val="accent6"/>
                </a:solidFill>
              </a:rPr>
              <a:t>vous devenez sourd</a:t>
            </a:r>
            <a:endParaRPr lang="fr-BE" sz="2000" b="1" dirty="0">
              <a:solidFill>
                <a:schemeClr val="accent6"/>
              </a:solidFill>
            </a:endParaRPr>
          </a:p>
        </p:txBody>
      </p:sp>
      <p:sp>
        <p:nvSpPr>
          <p:cNvPr id="9" name="Titre 1"/>
          <p:cNvSpPr>
            <a:spLocks noGrp="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t>Facteurs environnementaux</a:t>
            </a:r>
          </a:p>
        </p:txBody>
      </p:sp>
    </p:spTree>
    <p:extLst>
      <p:ext uri="{BB962C8B-B14F-4D97-AF65-F5344CB8AC3E}">
        <p14:creationId xmlns:p14="http://schemas.microsoft.com/office/powerpoint/2010/main" val="3364745714"/>
      </p:ext>
    </p:extLst>
  </p:cSld>
  <p:clrMapOvr>
    <a:masterClrMapping/>
  </p:clrMapOvr>
  <p:transition>
    <p:wipe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1" name="Picture 3" descr="Y:\SAFE_SUPPORT\08 Information &amp; communication\8.08. Foto's_photos\Lines\HSLines-Schepdaal (14).JPG"/>
          <p:cNvPicPr>
            <a:picLocks noChangeAspect="1" noChangeArrowheads="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flipH="1">
            <a:off x="-13940" y="13940"/>
            <a:ext cx="9157940" cy="684406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395288" y="332656"/>
            <a:ext cx="8132762" cy="712788"/>
          </a:xfrm>
        </p:spPr>
        <p:txBody>
          <a:bodyPr/>
          <a:lstStyle/>
          <a:p>
            <a:r>
              <a:rPr lang="fr-BE" altLang="fr-FR" dirty="0">
                <a:solidFill>
                  <a:srgbClr val="FF9900"/>
                </a:solidFill>
              </a:rPr>
              <a:t>Table des matières</a:t>
            </a:r>
            <a:r>
              <a:rPr lang="en-US" altLang="fr-FR" dirty="0">
                <a:solidFill>
                  <a:srgbClr val="FF9900"/>
                </a:solidFill>
              </a:rPr>
              <a:t/>
            </a:r>
            <a:br>
              <a:rPr lang="en-US" altLang="fr-FR" dirty="0">
                <a:solidFill>
                  <a:srgbClr val="FF9900"/>
                </a:solidFill>
              </a:rPr>
            </a:br>
            <a:endParaRPr lang="fr-BE" dirty="0"/>
          </a:p>
        </p:txBody>
      </p:sp>
      <p:sp>
        <p:nvSpPr>
          <p:cNvPr id="5" name="Rectangle 4"/>
          <p:cNvSpPr>
            <a:spLocks noChangeArrowheads="1"/>
          </p:cNvSpPr>
          <p:nvPr/>
        </p:nvSpPr>
        <p:spPr bwMode="auto">
          <a:xfrm>
            <a:off x="431800" y="880815"/>
            <a:ext cx="8280400" cy="4997037"/>
          </a:xfrm>
          <a:prstGeom prst="rect">
            <a:avLst/>
          </a:prstGeom>
          <a:solidFill>
            <a:srgbClr val="FF6600">
              <a:alpha val="0"/>
            </a:srgbClr>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p>
            <a:pPr marL="342900" lvl="0" indent="-342900" algn="l" eaLnBrk="0" fontAlgn="base" hangingPunct="0">
              <a:spcAft>
                <a:spcPts val="0"/>
              </a:spcAft>
              <a:buFont typeface="+mj-lt"/>
              <a:buAutoNum type="arabicPeriod"/>
              <a:tabLst>
                <a:tab pos="457200" algn="l"/>
              </a:tabLst>
            </a:pPr>
            <a:r>
              <a:rPr lang="fr-BE" sz="1400" b="0" kern="1200" dirty="0" smtClean="0">
                <a:effectLst/>
                <a:ea typeface="Verdana" panose="020B0604030504040204" pitchFamily="34" charset="0"/>
                <a:cs typeface="Verdana" panose="020B0604030504040204" pitchFamily="34" charset="0"/>
              </a:rPr>
              <a:t>Introduction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Obligations légales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Conditions </a:t>
            </a:r>
            <a:r>
              <a:rPr lang="fr-BE" sz="1400" b="0" kern="1200" dirty="0">
                <a:effectLst/>
                <a:ea typeface="Verdana" panose="020B0604030504040204" pitchFamily="34" charset="0"/>
                <a:cs typeface="Verdana" panose="020B0604030504040204" pitchFamily="34" charset="0"/>
              </a:rPr>
              <a:t>/ </a:t>
            </a:r>
            <a:r>
              <a:rPr lang="fr-BE" sz="1400" b="0" kern="1200" dirty="0" smtClean="0">
                <a:effectLst/>
                <a:ea typeface="Verdana" panose="020B0604030504040204" pitchFamily="34" charset="0"/>
                <a:cs typeface="Verdana" panose="020B0604030504040204" pitchFamily="34" charset="0"/>
              </a:rPr>
              <a:t>compétences</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Les </a:t>
            </a:r>
            <a:r>
              <a:rPr lang="fr-BE" sz="1400" b="0" kern="1200" dirty="0">
                <a:effectLst/>
                <a:ea typeface="Verdana" panose="020B0604030504040204" pitchFamily="34" charset="0"/>
                <a:cs typeface="Verdana" panose="020B0604030504040204" pitchFamily="34" charset="0"/>
              </a:rPr>
              <a:t>protections individuelles</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Terminologie</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Dangers, risques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Mesures </a:t>
            </a:r>
            <a:r>
              <a:rPr lang="fr-BE" sz="1400" b="0" kern="1200" dirty="0">
                <a:effectLst/>
                <a:ea typeface="Verdana" panose="020B0604030504040204" pitchFamily="34" charset="0"/>
                <a:cs typeface="Verdana" panose="020B0604030504040204" pitchFamily="34" charset="0"/>
              </a:rPr>
              <a:t>de </a:t>
            </a:r>
            <a:r>
              <a:rPr lang="fr-BE" sz="1400" b="0" kern="1200" dirty="0" smtClean="0">
                <a:effectLst/>
                <a:ea typeface="Verdana" panose="020B0604030504040204" pitchFamily="34" charset="0"/>
                <a:cs typeface="Verdana" panose="020B0604030504040204" pitchFamily="34" charset="0"/>
              </a:rPr>
              <a:t>prévention</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a:effectLst/>
                <a:ea typeface="Verdana" panose="020B0604030504040204" pitchFamily="34" charset="0"/>
                <a:cs typeface="Verdana" panose="020B0604030504040204" pitchFamily="34" charset="0"/>
              </a:rPr>
              <a:t>Balisage de la zone de danger au sol</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Facteurs </a:t>
            </a:r>
            <a:r>
              <a:rPr lang="fr-BE" sz="1400" b="0" kern="1200" dirty="0">
                <a:effectLst/>
                <a:ea typeface="Verdana" panose="020B0604030504040204" pitchFamily="34" charset="0"/>
                <a:cs typeface="Verdana" panose="020B0604030504040204" pitchFamily="34" charset="0"/>
              </a:rPr>
              <a:t>environnementaux</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Identifications d’un pylône ou terne HT, ascension d’un pylône HT</a:t>
            </a:r>
            <a:endParaRPr lang="fr-BE" sz="1100" b="0" dirty="0">
              <a:effectLst/>
              <a:ea typeface="Verdana" panose="020B0604030504040204" pitchFamily="34" charset="0"/>
              <a:cs typeface="Verdana" panose="020B0604030504040204" pitchFamily="34" charset="0"/>
            </a:endParaRPr>
          </a:p>
          <a:p>
            <a:pPr marL="342900" lvl="0" indent="-342900" algn="l">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Balisage de la zone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Equipements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Travaux au voisinage d’une ligne HT</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Procédure d’urgence (Evacuation)</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Politique environnementale, ordre et propreté, divers</a:t>
            </a:r>
            <a:endParaRPr lang="fr-BE" sz="1100" b="0" dirty="0">
              <a:effectLst/>
              <a:ea typeface="Verdana" panose="020B0604030504040204" pitchFamily="34" charset="0"/>
              <a:cs typeface="Verdana" panose="020B0604030504040204" pitchFamily="34" charset="0"/>
            </a:endParaRPr>
          </a:p>
          <a:p>
            <a:pPr algn="l" eaLnBrk="0" fontAlgn="base" hangingPunct="0">
              <a:lnSpc>
                <a:spcPct val="115000"/>
              </a:lnSpc>
              <a:spcAft>
                <a:spcPts val="1000"/>
              </a:spcAft>
            </a:pPr>
            <a:r>
              <a:rPr lang="fr-BE" sz="1400" b="0" dirty="0">
                <a:effectLst/>
                <a:ea typeface="Verdana" panose="020B0604030504040204" pitchFamily="34" charset="0"/>
                <a:cs typeface="Verdana" panose="020B0604030504040204" pitchFamily="34" charset="0"/>
              </a:rPr>
              <a:t> </a:t>
            </a:r>
            <a:endParaRPr lang="fr-BE" sz="105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startAt="10"/>
              <a:tabLst>
                <a:tab pos="457200" algn="l"/>
              </a:tabLst>
            </a:pPr>
            <a:r>
              <a:rPr lang="fr-FR" sz="1400" b="0" kern="1200" dirty="0">
                <a:effectLst/>
                <a:ea typeface="Verdana" panose="020B0604030504040204" pitchFamily="34" charset="0"/>
                <a:cs typeface="Verdana" panose="020B0604030504040204" pitchFamily="34" charset="0"/>
              </a:rPr>
              <a:t>Informations complémentaires pour Chargé des </a:t>
            </a:r>
            <a:r>
              <a:rPr lang="fr-FR" sz="1400" b="0" kern="1200" dirty="0" smtClean="0">
                <a:effectLst/>
                <a:ea typeface="Verdana" panose="020B0604030504040204" pitchFamily="34" charset="0"/>
                <a:cs typeface="Verdana" panose="020B0604030504040204" pitchFamily="34" charset="0"/>
              </a:rPr>
              <a:t>Travaux</a:t>
            </a:r>
            <a:endParaRPr lang="fr-BE" sz="1100" b="0" dirty="0">
              <a:effectLst/>
              <a:ea typeface="Verdana" panose="020B0604030504040204" pitchFamily="34" charset="0"/>
              <a:cs typeface="Verdana" panose="020B0604030504040204" pitchFamily="34" charset="0"/>
            </a:endParaRP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Documents </a:t>
            </a:r>
            <a:r>
              <a:rPr lang="fr-FR" sz="1400" b="0" dirty="0">
                <a:ea typeface="Verdana" panose="020B0604030504040204" pitchFamily="34" charset="0"/>
                <a:cs typeface="Verdana" panose="020B0604030504040204" pitchFamily="34" charset="0"/>
              </a:rPr>
              <a:t>de sécurité</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Cross-control </a:t>
            </a:r>
            <a:r>
              <a:rPr lang="fr-FR" sz="1400" b="0" dirty="0">
                <a:ea typeface="Verdana" panose="020B0604030504040204" pitchFamily="34" charset="0"/>
                <a:cs typeface="Verdana" panose="020B0604030504040204" pitchFamily="34" charset="0"/>
              </a:rPr>
              <a:t>des mesures de sécurité </a:t>
            </a:r>
            <a:r>
              <a:rPr lang="fr-FR" sz="1400" b="0" dirty="0" smtClean="0">
                <a:ea typeface="Verdana" panose="020B0604030504040204" pitchFamily="34" charset="0"/>
                <a:cs typeface="Verdana" panose="020B0604030504040204" pitchFamily="34" charset="0"/>
              </a:rPr>
              <a:t>électriques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Cartes </a:t>
            </a:r>
            <a:r>
              <a:rPr lang="fr-FR" sz="1400" b="0" dirty="0">
                <a:ea typeface="Verdana" panose="020B0604030504040204" pitchFamily="34" charset="0"/>
                <a:cs typeface="Verdana" panose="020B0604030504040204" pitchFamily="34" charset="0"/>
              </a:rPr>
              <a:t>de </a:t>
            </a:r>
            <a:r>
              <a:rPr lang="fr-FR" sz="1400" b="0" dirty="0" smtClean="0">
                <a:ea typeface="Verdana" panose="020B0604030504040204" pitchFamily="34" charset="0"/>
                <a:cs typeface="Verdana" panose="020B0604030504040204" pitchFamily="34" charset="0"/>
              </a:rPr>
              <a:t>consignation</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Mesures </a:t>
            </a:r>
            <a:r>
              <a:rPr lang="fr-FR" sz="1400" b="0" dirty="0">
                <a:ea typeface="Verdana" panose="020B0604030504040204" pitchFamily="34" charset="0"/>
                <a:cs typeface="Verdana" panose="020B0604030504040204" pitchFamily="34" charset="0"/>
              </a:rPr>
              <a:t>de sécurité complémentaires et </a:t>
            </a:r>
            <a:r>
              <a:rPr lang="fr-FR" sz="1400" b="0" dirty="0" smtClean="0">
                <a:ea typeface="Verdana" panose="020B0604030504040204" pitchFamily="34" charset="0"/>
                <a:cs typeface="Verdana" panose="020B0604030504040204" pitchFamily="34" charset="0"/>
              </a:rPr>
              <a:t>supplémentaires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Analyse </a:t>
            </a:r>
            <a:r>
              <a:rPr lang="fr-FR" sz="1400" b="0" dirty="0">
                <a:ea typeface="Verdana" panose="020B0604030504040204" pitchFamily="34" charset="0"/>
                <a:cs typeface="Verdana" panose="020B0604030504040204" pitchFamily="34" charset="0"/>
              </a:rPr>
              <a:t>des risques</a:t>
            </a:r>
            <a:endParaRPr lang="fr-BE" sz="1400" b="0" dirty="0">
              <a:ea typeface="Verdana" panose="020B0604030504040204" pitchFamily="34" charset="0"/>
              <a:cs typeface="Verdana" panose="020B0604030504040204" pitchFamily="34" charset="0"/>
            </a:endParaRPr>
          </a:p>
        </p:txBody>
      </p:sp>
      <p:sp>
        <p:nvSpPr>
          <p:cNvPr id="6" name="Right Arrow 4"/>
          <p:cNvSpPr>
            <a:spLocks noChangeArrowheads="1"/>
          </p:cNvSpPr>
          <p:nvPr/>
        </p:nvSpPr>
        <p:spPr bwMode="auto">
          <a:xfrm>
            <a:off x="35496" y="2782193"/>
            <a:ext cx="504825" cy="358775"/>
          </a:xfrm>
          <a:prstGeom prst="rightArrow">
            <a:avLst>
              <a:gd name="adj1" fmla="val 50000"/>
              <a:gd name="adj2" fmla="val 50251"/>
            </a:avLst>
          </a:prstGeom>
          <a:solidFill>
            <a:srgbClr val="FF9900"/>
          </a:solidFill>
          <a:ln w="127" algn="ctr">
            <a:no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Tree>
    <p:extLst>
      <p:ext uri="{BB962C8B-B14F-4D97-AF65-F5344CB8AC3E}">
        <p14:creationId xmlns:p14="http://schemas.microsoft.com/office/powerpoint/2010/main" val="416277633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7571" name="Text Box 3"/>
          <p:cNvSpPr txBox="1">
            <a:spLocks noChangeArrowheads="1"/>
          </p:cNvSpPr>
          <p:nvPr/>
        </p:nvSpPr>
        <p:spPr bwMode="auto">
          <a:xfrm>
            <a:off x="107951" y="856571"/>
            <a:ext cx="4320034" cy="222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lnSpc>
                <a:spcPct val="150000"/>
              </a:lnSpc>
              <a:spcBef>
                <a:spcPct val="50000"/>
              </a:spcBef>
            </a:pPr>
            <a:r>
              <a:rPr lang="fr-BE" altLang="fr-FR" sz="1200" dirty="0"/>
              <a:t>Le pylône HT est identifié comme étant unique par un numéro de pylône, une plaque de terne et le n° UGE.</a:t>
            </a:r>
          </a:p>
          <a:p>
            <a:pPr algn="l">
              <a:lnSpc>
                <a:spcPct val="150000"/>
              </a:lnSpc>
              <a:spcBef>
                <a:spcPct val="50000"/>
              </a:spcBef>
            </a:pPr>
            <a:r>
              <a:rPr lang="fr-BE" altLang="fr-FR" sz="1200" dirty="0"/>
              <a:t>Les plaques de signalisation se trouvent toujours côté rue.</a:t>
            </a:r>
          </a:p>
          <a:p>
            <a:pPr algn="l">
              <a:lnSpc>
                <a:spcPct val="150000"/>
              </a:lnSpc>
              <a:spcBef>
                <a:spcPct val="50000"/>
              </a:spcBef>
            </a:pPr>
            <a:r>
              <a:rPr lang="fr-BE" altLang="fr-FR" sz="1200" dirty="0"/>
              <a:t>La plaque de terne est toujours placée du côté du terne qu’elle désigne.</a:t>
            </a:r>
          </a:p>
        </p:txBody>
      </p:sp>
      <p:sp>
        <p:nvSpPr>
          <p:cNvPr id="158723" name="Text Box 5"/>
          <p:cNvSpPr txBox="1">
            <a:spLocks noChangeArrowheads="1"/>
          </p:cNvSpPr>
          <p:nvPr/>
        </p:nvSpPr>
        <p:spPr bwMode="auto">
          <a:xfrm>
            <a:off x="107950" y="5496644"/>
            <a:ext cx="3959225" cy="1028700"/>
          </a:xfrm>
          <a:prstGeom prst="rect">
            <a:avLst/>
          </a:prstGeom>
          <a:solidFill>
            <a:srgbClr val="FFFF00"/>
          </a:soli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200" u="sng" dirty="0">
                <a:solidFill>
                  <a:srgbClr val="FF0000"/>
                </a:solidFill>
              </a:rPr>
              <a:t>PLAQUE D’IDENTIFICATION</a:t>
            </a:r>
          </a:p>
          <a:p>
            <a:pPr>
              <a:spcBef>
                <a:spcPct val="50000"/>
              </a:spcBef>
            </a:pPr>
            <a:r>
              <a:rPr lang="fr-BE" altLang="fr-FR" sz="1200" dirty="0">
                <a:solidFill>
                  <a:srgbClr val="FF0000"/>
                </a:solidFill>
              </a:rPr>
              <a:t> =</a:t>
            </a:r>
          </a:p>
          <a:p>
            <a:pPr>
              <a:spcBef>
                <a:spcPct val="50000"/>
              </a:spcBef>
            </a:pPr>
            <a:r>
              <a:rPr lang="fr-BE" altLang="fr-FR" sz="1200" b="0" dirty="0"/>
              <a:t>Plaque de numéro du pylône + la plaque d’interdiction + la plaque de  numéro UGE</a:t>
            </a:r>
            <a:r>
              <a:rPr lang="fr-BE" altLang="fr-FR" sz="1200" u="sng" dirty="0"/>
              <a:t> </a:t>
            </a:r>
            <a:endParaRPr lang="en-US" altLang="fr-FR" sz="1200" u="sng" dirty="0"/>
          </a:p>
        </p:txBody>
      </p:sp>
      <p:pic>
        <p:nvPicPr>
          <p:cNvPr id="158724"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932783"/>
            <a:ext cx="4229100" cy="1368425"/>
          </a:xfrm>
          <a:prstGeom prst="rect">
            <a:avLst/>
          </a:prstGeom>
          <a:noFill/>
          <a:ln w="127"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re 1"/>
          <p:cNvSpPr>
            <a:spLocks noGrp="1"/>
          </p:cNvSpPr>
          <p:nvPr>
            <p:ph type="title"/>
          </p:nvPr>
        </p:nvSpPr>
        <p:spPr>
          <a:xfrm>
            <a:off x="120031" y="116632"/>
            <a:ext cx="8132762" cy="46967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t>Identification d’un pylône ou terne HT</a:t>
            </a:r>
          </a:p>
        </p:txBody>
      </p:sp>
      <p:pic>
        <p:nvPicPr>
          <p:cNvPr id="22" name="Picture 2" descr="I:\SAFE_SUPPORT\09 Performance evaluation\9.01 Performantie-indicatoren_Indicateurs de performances\Reviews\Rapporten - Rapports\SAN\Stalen\Bilzen-Langlo 70-733 - 2014\Foto's\Bilzen-Langerlo 70-733 2014 (60).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4805503" y="856571"/>
            <a:ext cx="4243350" cy="567400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grpSp>
        <p:nvGrpSpPr>
          <p:cNvPr id="23" name="Group 1"/>
          <p:cNvGrpSpPr/>
          <p:nvPr/>
        </p:nvGrpSpPr>
        <p:grpSpPr>
          <a:xfrm>
            <a:off x="4896970" y="944978"/>
            <a:ext cx="2843382" cy="2256694"/>
            <a:chOff x="4896970" y="944978"/>
            <a:chExt cx="2843382" cy="2256694"/>
          </a:xfrm>
        </p:grpSpPr>
        <p:sp>
          <p:nvSpPr>
            <p:cNvPr id="25" name="Text Box 4"/>
            <p:cNvSpPr txBox="1">
              <a:spLocks noChangeArrowheads="1"/>
            </p:cNvSpPr>
            <p:nvPr/>
          </p:nvSpPr>
          <p:spPr bwMode="auto">
            <a:xfrm>
              <a:off x="4896970" y="944978"/>
              <a:ext cx="2843382" cy="1112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altLang="nl-BE" sz="1200" u="sng" dirty="0">
                  <a:solidFill>
                    <a:srgbClr val="FFFF00"/>
                  </a:solidFill>
                  <a:latin typeface="Verdana" pitchFamily="34" charset="0"/>
                </a:rPr>
                <a:t>Plaque de n° du pylône (</a:t>
              </a:r>
              <a:r>
                <a:rPr lang="fr-BE" altLang="nl-BE" sz="1200" u="sng" dirty="0" smtClean="0">
                  <a:solidFill>
                    <a:srgbClr val="FFFF00"/>
                  </a:solidFill>
                  <a:latin typeface="Verdana" pitchFamily="34" charset="0"/>
                </a:rPr>
                <a:t>11N)</a:t>
              </a:r>
              <a:endParaRPr lang="fr-BE" altLang="nl-BE" sz="1200" u="sng" dirty="0">
                <a:solidFill>
                  <a:srgbClr val="FFFF00"/>
                </a:solidFill>
                <a:latin typeface="Verdana" pitchFamily="34" charset="0"/>
              </a:endParaRPr>
            </a:p>
            <a:p>
              <a:pPr algn="ctr">
                <a:spcBef>
                  <a:spcPct val="50000"/>
                </a:spcBef>
              </a:pPr>
              <a:r>
                <a:rPr lang="fr-BE" altLang="nl-BE" sz="1200" b="1" u="sng" dirty="0" smtClean="0">
                  <a:solidFill>
                    <a:srgbClr val="FFFF00"/>
                  </a:solidFill>
                  <a:latin typeface="Verdana" pitchFamily="34" charset="0"/>
                </a:rPr>
                <a:t>+</a:t>
              </a:r>
            </a:p>
            <a:p>
              <a:pPr>
                <a:spcBef>
                  <a:spcPct val="50000"/>
                </a:spcBef>
              </a:pPr>
              <a:r>
                <a:rPr lang="fr-BE" altLang="nl-BE" sz="1200" u="sng" dirty="0">
                  <a:solidFill>
                    <a:srgbClr val="FFFF00"/>
                  </a:solidFill>
                  <a:latin typeface="Verdana" pitchFamily="34" charset="0"/>
                </a:rPr>
                <a:t>Plaque d’interdiction</a:t>
              </a:r>
            </a:p>
            <a:p>
              <a:pPr algn="ctr">
                <a:spcBef>
                  <a:spcPct val="50000"/>
                </a:spcBef>
              </a:pPr>
              <a:endParaRPr lang="en-US" altLang="nl-BE" sz="1200" b="1" u="sng" dirty="0">
                <a:solidFill>
                  <a:srgbClr val="FFFF00"/>
                </a:solidFill>
                <a:latin typeface="Verdana" pitchFamily="34" charset="0"/>
              </a:endParaRPr>
            </a:p>
          </p:txBody>
        </p:sp>
        <p:sp>
          <p:nvSpPr>
            <p:cNvPr id="26" name="Oval 5"/>
            <p:cNvSpPr>
              <a:spLocks noChangeArrowheads="1"/>
            </p:cNvSpPr>
            <p:nvPr/>
          </p:nvSpPr>
          <p:spPr bwMode="auto">
            <a:xfrm>
              <a:off x="5868988" y="1734671"/>
              <a:ext cx="1058190" cy="1467001"/>
            </a:xfrm>
            <a:prstGeom prst="ellipse">
              <a:avLst/>
            </a:prstGeom>
            <a:noFill/>
            <a:ln w="222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solidFill>
                  <a:srgbClr val="FFFF00"/>
                </a:solidFill>
              </a:endParaRPr>
            </a:p>
          </p:txBody>
        </p:sp>
        <p:sp>
          <p:nvSpPr>
            <p:cNvPr id="27" name="Line 6"/>
            <p:cNvSpPr>
              <a:spLocks noChangeShapeType="1"/>
            </p:cNvSpPr>
            <p:nvPr/>
          </p:nvSpPr>
          <p:spPr bwMode="auto">
            <a:xfrm flipH="1" flipV="1">
              <a:off x="5915537" y="1631950"/>
              <a:ext cx="115491" cy="311574"/>
            </a:xfrm>
            <a:prstGeom prst="line">
              <a:avLst/>
            </a:prstGeom>
            <a:noFill/>
            <a:ln w="222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nl-BE">
                <a:solidFill>
                  <a:srgbClr val="FFFF00"/>
                </a:solidFill>
              </a:endParaRPr>
            </a:p>
          </p:txBody>
        </p:sp>
      </p:grpSp>
      <p:grpSp>
        <p:nvGrpSpPr>
          <p:cNvPr id="28" name="Group 3"/>
          <p:cNvGrpSpPr/>
          <p:nvPr/>
        </p:nvGrpSpPr>
        <p:grpSpPr>
          <a:xfrm>
            <a:off x="6819900" y="1350563"/>
            <a:ext cx="2250185" cy="2022653"/>
            <a:chOff x="6819900" y="1350563"/>
            <a:chExt cx="2250185" cy="2022653"/>
          </a:xfrm>
        </p:grpSpPr>
        <p:sp>
          <p:nvSpPr>
            <p:cNvPr id="29" name="Text Box 8"/>
            <p:cNvSpPr txBox="1">
              <a:spLocks noChangeArrowheads="1"/>
            </p:cNvSpPr>
            <p:nvPr/>
          </p:nvSpPr>
          <p:spPr bwMode="auto">
            <a:xfrm>
              <a:off x="7207771" y="1350563"/>
              <a:ext cx="1862314" cy="281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altLang="nl-BE" sz="1200" u="sng" dirty="0">
                  <a:solidFill>
                    <a:srgbClr val="FFFF00"/>
                  </a:solidFill>
                  <a:latin typeface="Verdana" pitchFamily="34" charset="0"/>
                </a:rPr>
                <a:t>Plaque de terne</a:t>
              </a:r>
              <a:endParaRPr lang="en-US" altLang="nl-BE" sz="1200" b="1" u="sng" dirty="0">
                <a:solidFill>
                  <a:srgbClr val="FFFF00"/>
                </a:solidFill>
                <a:latin typeface="Verdana" pitchFamily="34" charset="0"/>
              </a:endParaRPr>
            </a:p>
          </p:txBody>
        </p:sp>
        <p:sp>
          <p:nvSpPr>
            <p:cNvPr id="30" name="Oval 9"/>
            <p:cNvSpPr>
              <a:spLocks noChangeArrowheads="1"/>
            </p:cNvSpPr>
            <p:nvPr/>
          </p:nvSpPr>
          <p:spPr bwMode="auto">
            <a:xfrm>
              <a:off x="6819900" y="2842260"/>
              <a:ext cx="698033" cy="530956"/>
            </a:xfrm>
            <a:prstGeom prst="ellipse">
              <a:avLst/>
            </a:prstGeom>
            <a:noFill/>
            <a:ln w="222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solidFill>
                  <a:srgbClr val="FFFF00"/>
                </a:solidFill>
              </a:endParaRPr>
            </a:p>
          </p:txBody>
        </p:sp>
        <p:sp>
          <p:nvSpPr>
            <p:cNvPr id="31" name="Line 10"/>
            <p:cNvSpPr>
              <a:spLocks noChangeShapeType="1"/>
            </p:cNvSpPr>
            <p:nvPr/>
          </p:nvSpPr>
          <p:spPr bwMode="auto">
            <a:xfrm flipV="1">
              <a:off x="7202101" y="1631949"/>
              <a:ext cx="754275" cy="1094767"/>
            </a:xfrm>
            <a:prstGeom prst="line">
              <a:avLst/>
            </a:prstGeom>
            <a:noFill/>
            <a:ln w="222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nl-BE">
                <a:solidFill>
                  <a:srgbClr val="FFFF00"/>
                </a:solidFill>
              </a:endParaRPr>
            </a:p>
          </p:txBody>
        </p:sp>
      </p:grpSp>
      <p:grpSp>
        <p:nvGrpSpPr>
          <p:cNvPr id="32" name="Group 2"/>
          <p:cNvGrpSpPr/>
          <p:nvPr/>
        </p:nvGrpSpPr>
        <p:grpSpPr>
          <a:xfrm>
            <a:off x="4805503" y="3182716"/>
            <a:ext cx="2627312" cy="1792046"/>
            <a:chOff x="4805503" y="3182716"/>
            <a:chExt cx="2627312" cy="1792046"/>
          </a:xfrm>
        </p:grpSpPr>
        <p:sp>
          <p:nvSpPr>
            <p:cNvPr id="33" name="Oval 12"/>
            <p:cNvSpPr>
              <a:spLocks noChangeArrowheads="1"/>
            </p:cNvSpPr>
            <p:nvPr/>
          </p:nvSpPr>
          <p:spPr bwMode="auto">
            <a:xfrm>
              <a:off x="5868988" y="3182716"/>
              <a:ext cx="1027112" cy="38100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solidFill>
                  <a:srgbClr val="FFFF00"/>
                </a:solidFill>
              </a:endParaRPr>
            </a:p>
          </p:txBody>
        </p:sp>
        <p:sp>
          <p:nvSpPr>
            <p:cNvPr id="34" name="Text Box 13"/>
            <p:cNvSpPr txBox="1">
              <a:spLocks noChangeArrowheads="1"/>
            </p:cNvSpPr>
            <p:nvPr/>
          </p:nvSpPr>
          <p:spPr bwMode="auto">
            <a:xfrm>
              <a:off x="4805503" y="4339432"/>
              <a:ext cx="2627312" cy="6353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spcBef>
                  <a:spcPct val="50000"/>
                </a:spcBef>
              </a:pPr>
              <a:r>
                <a:rPr lang="fr-BE" altLang="nl-BE" sz="1400" u="sng" dirty="0">
                  <a:solidFill>
                    <a:srgbClr val="FFFF00"/>
                  </a:solidFill>
                  <a:latin typeface="Verdana" pitchFamily="34" charset="0"/>
                </a:rPr>
                <a:t>Plaque de numéro UGE</a:t>
              </a:r>
              <a:r>
                <a:rPr lang="fr-BE" altLang="nl-BE" sz="1400" u="sng" dirty="0" smtClean="0">
                  <a:solidFill>
                    <a:srgbClr val="FFFF00"/>
                  </a:solidFill>
                  <a:latin typeface="Verdana" pitchFamily="34" charset="0"/>
                </a:rPr>
                <a:t>:</a:t>
              </a:r>
              <a:endParaRPr lang="fr-BE" altLang="nl-BE" sz="1400" b="1" u="sng" dirty="0" smtClean="0">
                <a:solidFill>
                  <a:srgbClr val="FFFF00"/>
                </a:solidFill>
                <a:latin typeface="Verdana" pitchFamily="34" charset="0"/>
              </a:endParaRPr>
            </a:p>
            <a:p>
              <a:pPr algn="ctr">
                <a:spcBef>
                  <a:spcPct val="50000"/>
                </a:spcBef>
              </a:pPr>
              <a:r>
                <a:rPr lang="fr-BE" altLang="nl-BE" sz="1400" b="1" u="sng" dirty="0" smtClean="0">
                  <a:solidFill>
                    <a:srgbClr val="FFFF00"/>
                  </a:solidFill>
                  <a:latin typeface="Verdana" pitchFamily="34" charset="0"/>
                </a:rPr>
                <a:t>« EK229 »</a:t>
              </a:r>
              <a:endParaRPr lang="en-US" altLang="nl-BE" sz="1400" b="1" u="sng" dirty="0">
                <a:solidFill>
                  <a:srgbClr val="FFFF00"/>
                </a:solidFill>
                <a:latin typeface="Verdana" pitchFamily="34" charset="0"/>
              </a:endParaRPr>
            </a:p>
          </p:txBody>
        </p:sp>
        <p:sp>
          <p:nvSpPr>
            <p:cNvPr id="35" name="Line 14"/>
            <p:cNvSpPr>
              <a:spLocks noChangeShapeType="1"/>
            </p:cNvSpPr>
            <p:nvPr/>
          </p:nvSpPr>
          <p:spPr bwMode="auto">
            <a:xfrm flipH="1">
              <a:off x="6207450" y="3572669"/>
              <a:ext cx="143343" cy="839311"/>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nl-BE">
                <a:solidFill>
                  <a:srgbClr val="FFFF00"/>
                </a:solidFill>
              </a:endParaRPr>
            </a:p>
          </p:txBody>
        </p:sp>
      </p:grpSp>
      <p:sp>
        <p:nvSpPr>
          <p:cNvPr id="4" name="ZoneTexte 3"/>
          <p:cNvSpPr txBox="1"/>
          <p:nvPr/>
        </p:nvSpPr>
        <p:spPr>
          <a:xfrm>
            <a:off x="107950" y="3107738"/>
            <a:ext cx="4464050" cy="646331"/>
          </a:xfrm>
          <a:prstGeom prst="rect">
            <a:avLst/>
          </a:prstGeom>
          <a:noFill/>
        </p:spPr>
        <p:txBody>
          <a:bodyPr wrap="square" rtlCol="0">
            <a:spAutoFit/>
          </a:bodyPr>
          <a:lstStyle/>
          <a:p>
            <a:pPr algn="l"/>
            <a:r>
              <a:rPr lang="nl-BE" sz="1800" dirty="0" err="1" smtClean="0"/>
              <a:t>Exemple</a:t>
            </a:r>
            <a:r>
              <a:rPr lang="nl-BE" sz="1800" dirty="0" smtClean="0"/>
              <a:t> de la </a:t>
            </a:r>
            <a:r>
              <a:rPr lang="nl-BE" sz="1800" dirty="0" err="1" smtClean="0"/>
              <a:t>photo</a:t>
            </a:r>
            <a:r>
              <a:rPr lang="nl-BE" sz="1800" dirty="0" smtClean="0"/>
              <a:t> :</a:t>
            </a:r>
          </a:p>
          <a:p>
            <a:pPr algn="l"/>
            <a:r>
              <a:rPr lang="nl-BE" sz="1800" dirty="0" err="1" smtClean="0"/>
              <a:t>Tension</a:t>
            </a:r>
            <a:r>
              <a:rPr lang="nl-BE" sz="1800" dirty="0" smtClean="0"/>
              <a:t> </a:t>
            </a:r>
            <a:r>
              <a:rPr lang="nl-BE" sz="1800" dirty="0" smtClean="0">
                <a:solidFill>
                  <a:srgbClr val="FF0000"/>
                </a:solidFill>
              </a:rPr>
              <a:t>= 70 kV </a:t>
            </a:r>
            <a:r>
              <a:rPr lang="nl-BE" sz="1800" dirty="0" smtClean="0"/>
              <a:t>/ Terne n° </a:t>
            </a:r>
            <a:r>
              <a:rPr lang="nl-BE" sz="1800" dirty="0" smtClean="0">
                <a:solidFill>
                  <a:srgbClr val="FF0000"/>
                </a:solidFill>
              </a:rPr>
              <a:t>734</a:t>
            </a:r>
            <a:endParaRPr lang="fr-BE" sz="1800" dirty="0">
              <a:solidFill>
                <a:srgbClr val="FF0000"/>
              </a:solidFill>
            </a:endParaRP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75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757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0774"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388" y="1052736"/>
            <a:ext cx="8713787" cy="394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0776" name="Oval 7"/>
          <p:cNvSpPr>
            <a:spLocks noChangeArrowheads="1"/>
          </p:cNvSpPr>
          <p:nvPr/>
        </p:nvSpPr>
        <p:spPr bwMode="auto">
          <a:xfrm rot="2136651">
            <a:off x="4782191" y="2925427"/>
            <a:ext cx="1698728" cy="491175"/>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60777" name="Oval 8"/>
          <p:cNvSpPr>
            <a:spLocks noChangeArrowheads="1"/>
          </p:cNvSpPr>
          <p:nvPr/>
        </p:nvSpPr>
        <p:spPr bwMode="auto">
          <a:xfrm rot="2136651">
            <a:off x="4783752" y="3760290"/>
            <a:ext cx="1698728" cy="491175"/>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21353" name="Text Box 9"/>
          <p:cNvSpPr txBox="1">
            <a:spLocks noChangeArrowheads="1"/>
          </p:cNvSpPr>
          <p:nvPr/>
        </p:nvSpPr>
        <p:spPr bwMode="auto">
          <a:xfrm>
            <a:off x="179388" y="5300538"/>
            <a:ext cx="8748712" cy="712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000" b="0" dirty="0"/>
              <a:t>Autour d’un poste haute tension, plusieurs pylônes peuvent porter le même numéro de pylône</a:t>
            </a:r>
            <a:r>
              <a:rPr lang="fr-BE" altLang="fr-FR" sz="2000" b="0" dirty="0">
                <a:solidFill>
                  <a:srgbClr val="FF6600"/>
                </a:solidFill>
              </a:rPr>
              <a:t> </a:t>
            </a:r>
            <a:r>
              <a:rPr lang="fr-BE" altLang="fr-FR" sz="2000" b="0" u="sng" dirty="0">
                <a:solidFill>
                  <a:srgbClr val="FF9900"/>
                </a:solidFill>
              </a:rPr>
              <a:t>mais un numéro de terne différent !!!</a:t>
            </a:r>
            <a:endParaRPr lang="en-US" altLang="fr-FR" sz="2000" b="0" u="sng" dirty="0">
              <a:solidFill>
                <a:srgbClr val="FF9900"/>
              </a:solidFill>
            </a:endParaRPr>
          </a:p>
        </p:txBody>
      </p:sp>
      <p:sp>
        <p:nvSpPr>
          <p:cNvPr id="2" name="Titre 1"/>
          <p:cNvSpPr>
            <a:spLocks noGrp="1"/>
          </p:cNvSpPr>
          <p:nvPr>
            <p:ph type="title"/>
          </p:nvPr>
        </p:nvSpPr>
        <p:spPr>
          <a:xfrm>
            <a:off x="173088" y="188640"/>
            <a:ext cx="8132762" cy="46967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t>Identification d’un pylône ou terne HT</a:t>
            </a:r>
          </a:p>
        </p:txBody>
      </p:sp>
      <p:pic>
        <p:nvPicPr>
          <p:cNvPr id="381954" name="Picture 2" descr="C:\Users\gjl157\AppData\Local\Microsoft\Windows\Temporary Internet Files\Content.IE5\FFE2ADNS\Singapore_Road_Signs_-_Warning_Sign_-_Other_Dangers.svg[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96295" y="2226757"/>
            <a:ext cx="571500" cy="5000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jl157\AppData\Local\Microsoft\Windows\Temporary Internet Files\Content.IE5\FFE2ADNS\Singapore_Road_Signs_-_Warning_Sign_-_Other_Dangers.svg[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96295" y="3171014"/>
            <a:ext cx="571500" cy="5000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jl157\AppData\Local\Microsoft\Windows\Temporary Internet Files\Content.IE5\FFE2ADNS\Singapore_Road_Signs_-_Warning_Sign_-_Other_Dangers.svg[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82008" y="3932386"/>
            <a:ext cx="571500" cy="500063"/>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21353"/>
                                        </p:tgtEl>
                                        <p:attrNameLst>
                                          <p:attrName>style.visibility</p:attrName>
                                        </p:attrNameLst>
                                      </p:cBhvr>
                                      <p:to>
                                        <p:strVal val="visible"/>
                                      </p:to>
                                    </p:set>
                                    <p:anim calcmode="lin" valueType="num">
                                      <p:cBhvr>
                                        <p:cTn id="7" dur="1000" fill="hold"/>
                                        <p:tgtEl>
                                          <p:spTgt spid="1721353"/>
                                        </p:tgtEl>
                                        <p:attrNameLst>
                                          <p:attrName>ppt_x</p:attrName>
                                        </p:attrNameLst>
                                      </p:cBhvr>
                                      <p:tavLst>
                                        <p:tav tm="0">
                                          <p:val>
                                            <p:strVal val="#ppt_x-.2"/>
                                          </p:val>
                                        </p:tav>
                                        <p:tav tm="100000">
                                          <p:val>
                                            <p:strVal val="#ppt_x"/>
                                          </p:val>
                                        </p:tav>
                                      </p:tavLst>
                                    </p:anim>
                                    <p:anim calcmode="lin" valueType="num">
                                      <p:cBhvr>
                                        <p:cTn id="8" dur="1000" fill="hold"/>
                                        <p:tgtEl>
                                          <p:spTgt spid="172135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21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35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1794" name="Group 45"/>
          <p:cNvGrpSpPr>
            <a:grpSpLocks/>
          </p:cNvGrpSpPr>
          <p:nvPr/>
        </p:nvGrpSpPr>
        <p:grpSpPr bwMode="auto">
          <a:xfrm>
            <a:off x="395288" y="1111349"/>
            <a:ext cx="8280400" cy="4962525"/>
            <a:chOff x="249" y="255"/>
            <a:chExt cx="5534" cy="3435"/>
          </a:xfrm>
        </p:grpSpPr>
        <p:grpSp>
          <p:nvGrpSpPr>
            <p:cNvPr id="161799" name="Group 42"/>
            <p:cNvGrpSpPr>
              <a:grpSpLocks/>
            </p:cNvGrpSpPr>
            <p:nvPr/>
          </p:nvGrpSpPr>
          <p:grpSpPr bwMode="auto">
            <a:xfrm>
              <a:off x="249" y="255"/>
              <a:ext cx="5534" cy="3435"/>
              <a:chOff x="249" y="255"/>
              <a:chExt cx="5534" cy="3435"/>
            </a:xfrm>
          </p:grpSpPr>
          <p:sp>
            <p:nvSpPr>
              <p:cNvPr id="161802" name="Text Box 16"/>
              <p:cNvSpPr txBox="1">
                <a:spLocks noChangeArrowheads="1"/>
              </p:cNvSpPr>
              <p:nvPr/>
            </p:nvSpPr>
            <p:spPr bwMode="auto">
              <a:xfrm>
                <a:off x="5329" y="482"/>
                <a:ext cx="45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endParaRPr lang="fr-BE" altLang="fr-FR" sz="1200">
                  <a:solidFill>
                    <a:srgbClr val="FF0000"/>
                  </a:solidFill>
                </a:endParaRPr>
              </a:p>
            </p:txBody>
          </p:sp>
          <p:sp>
            <p:nvSpPr>
              <p:cNvPr id="161803" name="Rectangle 30"/>
              <p:cNvSpPr>
                <a:spLocks noChangeArrowheads="1"/>
              </p:cNvSpPr>
              <p:nvPr/>
            </p:nvSpPr>
            <p:spPr bwMode="auto">
              <a:xfrm>
                <a:off x="2200" y="2795"/>
                <a:ext cx="635" cy="363"/>
              </a:xfrm>
              <a:prstGeom prst="rect">
                <a:avLst/>
              </a:prstGeom>
              <a:solidFill>
                <a:schemeClr val="bg1"/>
              </a:solidFill>
              <a:ln>
                <a:noFill/>
              </a:ln>
              <a:effectLst/>
              <a:extLs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pic>
            <p:nvPicPr>
              <p:cNvPr id="161804" name="Picture 1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81" y="255"/>
                <a:ext cx="3266" cy="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1805" name="Picture 1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56" y="1952"/>
                <a:ext cx="1500" cy="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1806" name="Picture 1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9" y="3249"/>
                <a:ext cx="1267"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1807" name="Picture 14"/>
              <p:cNvPicPr>
                <a:picLocks noChangeAspect="1" noChangeArrowheads="1"/>
              </p:cNvPicPr>
              <p:nvPr/>
            </p:nvPicPr>
            <p:blipFill>
              <a:blip r:embed="rId6" cstate="email">
                <a:extLst>
                  <a:ext uri="{28A0092B-C50C-407E-A947-70E740481C1C}">
                    <a14:useLocalDpi xmlns:a14="http://schemas.microsoft.com/office/drawing/2010/main" val="0"/>
                  </a:ext>
                </a:extLst>
              </a:blip>
              <a:srcRect l="70177" b="74831"/>
              <a:stretch>
                <a:fillRect/>
              </a:stretch>
            </p:blipFill>
            <p:spPr bwMode="auto">
              <a:xfrm>
                <a:off x="521" y="2868"/>
                <a:ext cx="666" cy="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1808" name="Text Box 21"/>
              <p:cNvSpPr txBox="1">
                <a:spLocks noChangeArrowheads="1"/>
              </p:cNvSpPr>
              <p:nvPr/>
            </p:nvSpPr>
            <p:spPr bwMode="auto">
              <a:xfrm rot="-1483798">
                <a:off x="1020" y="2694"/>
                <a:ext cx="86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400"/>
                  <a:t>LIE 411</a:t>
                </a:r>
              </a:p>
            </p:txBody>
          </p:sp>
          <p:sp>
            <p:nvSpPr>
              <p:cNvPr id="161809" name="Text Box 27"/>
              <p:cNvSpPr txBox="1">
                <a:spLocks noChangeArrowheads="1"/>
              </p:cNvSpPr>
              <p:nvPr/>
            </p:nvSpPr>
            <p:spPr bwMode="auto">
              <a:xfrm rot="-5400000">
                <a:off x="1990" y="1361"/>
                <a:ext cx="86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400"/>
                  <a:t>LIE 418</a:t>
                </a:r>
              </a:p>
            </p:txBody>
          </p:sp>
          <p:sp>
            <p:nvSpPr>
              <p:cNvPr id="161810" name="Text Box 29"/>
              <p:cNvSpPr txBox="1">
                <a:spLocks noChangeArrowheads="1"/>
              </p:cNvSpPr>
              <p:nvPr/>
            </p:nvSpPr>
            <p:spPr bwMode="auto">
              <a:xfrm>
                <a:off x="3470" y="290"/>
                <a:ext cx="86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400"/>
                  <a:t>LIE 421A</a:t>
                </a:r>
              </a:p>
            </p:txBody>
          </p:sp>
          <p:grpSp>
            <p:nvGrpSpPr>
              <p:cNvPr id="161811" name="Group 33"/>
              <p:cNvGrpSpPr>
                <a:grpSpLocks/>
              </p:cNvGrpSpPr>
              <p:nvPr/>
            </p:nvGrpSpPr>
            <p:grpSpPr bwMode="auto">
              <a:xfrm>
                <a:off x="2290" y="2205"/>
                <a:ext cx="635" cy="273"/>
                <a:chOff x="2290" y="2205"/>
                <a:chExt cx="635" cy="273"/>
              </a:xfrm>
            </p:grpSpPr>
            <p:sp>
              <p:nvSpPr>
                <p:cNvPr id="161818" name="Line 25"/>
                <p:cNvSpPr>
                  <a:spLocks noChangeShapeType="1"/>
                </p:cNvSpPr>
                <p:nvPr/>
              </p:nvSpPr>
              <p:spPr bwMode="auto">
                <a:xfrm flipH="1">
                  <a:off x="2290" y="2387"/>
                  <a:ext cx="635" cy="91"/>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1819" name="Line 26"/>
                <p:cNvSpPr>
                  <a:spLocks noChangeShapeType="1"/>
                </p:cNvSpPr>
                <p:nvPr/>
              </p:nvSpPr>
              <p:spPr bwMode="auto">
                <a:xfrm flipH="1" flipV="1">
                  <a:off x="2562" y="2205"/>
                  <a:ext cx="363" cy="18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sp>
            <p:nvSpPr>
              <p:cNvPr id="161812" name="Rectangle 34"/>
              <p:cNvSpPr>
                <a:spLocks noChangeArrowheads="1"/>
              </p:cNvSpPr>
              <p:nvPr/>
            </p:nvSpPr>
            <p:spPr bwMode="auto">
              <a:xfrm>
                <a:off x="2154" y="2840"/>
                <a:ext cx="635" cy="318"/>
              </a:xfrm>
              <a:prstGeom prst="rect">
                <a:avLst/>
              </a:prstGeom>
              <a:solidFill>
                <a:schemeClr val="bg1"/>
              </a:solidFill>
              <a:ln>
                <a:noFill/>
              </a:ln>
              <a:effectLst/>
              <a:extLs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61813" name="Rectangle 35"/>
              <p:cNvSpPr>
                <a:spLocks noChangeArrowheads="1"/>
              </p:cNvSpPr>
              <p:nvPr/>
            </p:nvSpPr>
            <p:spPr bwMode="auto">
              <a:xfrm>
                <a:off x="3878" y="1570"/>
                <a:ext cx="1814" cy="409"/>
              </a:xfrm>
              <a:prstGeom prst="rect">
                <a:avLst/>
              </a:prstGeom>
              <a:solidFill>
                <a:schemeClr val="bg1"/>
              </a:solidFill>
              <a:ln>
                <a:noFill/>
              </a:ln>
              <a:effectLst/>
              <a:extLs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61814" name="Rectangle 39"/>
              <p:cNvSpPr>
                <a:spLocks noChangeArrowheads="1"/>
              </p:cNvSpPr>
              <p:nvPr/>
            </p:nvSpPr>
            <p:spPr bwMode="auto">
              <a:xfrm>
                <a:off x="3560" y="1661"/>
                <a:ext cx="454" cy="272"/>
              </a:xfrm>
              <a:prstGeom prst="rect">
                <a:avLst/>
              </a:prstGeom>
              <a:solidFill>
                <a:schemeClr val="bg1"/>
              </a:solidFill>
              <a:ln>
                <a:noFill/>
              </a:ln>
              <a:effectLst/>
              <a:extLs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61815" name="Rectangle 40"/>
              <p:cNvSpPr>
                <a:spLocks noChangeArrowheads="1"/>
              </p:cNvSpPr>
              <p:nvPr/>
            </p:nvSpPr>
            <p:spPr bwMode="auto">
              <a:xfrm>
                <a:off x="3288" y="1843"/>
                <a:ext cx="454" cy="272"/>
              </a:xfrm>
              <a:prstGeom prst="rect">
                <a:avLst/>
              </a:prstGeom>
              <a:solidFill>
                <a:schemeClr val="bg1"/>
              </a:solidFill>
              <a:ln>
                <a:noFill/>
              </a:ln>
              <a:effectLst/>
              <a:extLs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61816" name="Rectangle 41"/>
              <p:cNvSpPr>
                <a:spLocks noChangeArrowheads="1"/>
              </p:cNvSpPr>
              <p:nvPr/>
            </p:nvSpPr>
            <p:spPr bwMode="auto">
              <a:xfrm>
                <a:off x="3106" y="1933"/>
                <a:ext cx="454" cy="272"/>
              </a:xfrm>
              <a:prstGeom prst="rect">
                <a:avLst/>
              </a:prstGeom>
              <a:solidFill>
                <a:schemeClr val="bg1"/>
              </a:solidFill>
              <a:ln>
                <a:noFill/>
              </a:ln>
              <a:effectLst/>
              <a:extLs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sp>
          <p:nvSpPr>
            <p:cNvPr id="161801" name="Line 44"/>
            <p:cNvSpPr>
              <a:spLocks noChangeShapeType="1"/>
            </p:cNvSpPr>
            <p:nvPr/>
          </p:nvSpPr>
          <p:spPr bwMode="auto">
            <a:xfrm flipV="1">
              <a:off x="2925" y="1117"/>
              <a:ext cx="182" cy="127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sp>
        <p:nvSpPr>
          <p:cNvPr id="161795" name="Text Box 46"/>
          <p:cNvSpPr txBox="1">
            <a:spLocks noChangeArrowheads="1"/>
          </p:cNvSpPr>
          <p:nvPr/>
        </p:nvSpPr>
        <p:spPr bwMode="auto">
          <a:xfrm>
            <a:off x="8243888" y="836712"/>
            <a:ext cx="8651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200"/>
              <a:t>Lixhe</a:t>
            </a:r>
          </a:p>
        </p:txBody>
      </p:sp>
      <p:sp>
        <p:nvSpPr>
          <p:cNvPr id="1720367" name="Text Box 47"/>
          <p:cNvSpPr txBox="1">
            <a:spLocks noChangeArrowheads="1"/>
          </p:cNvSpPr>
          <p:nvPr/>
        </p:nvSpPr>
        <p:spPr bwMode="auto">
          <a:xfrm>
            <a:off x="4264662" y="4786619"/>
            <a:ext cx="4643437" cy="12047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800" b="0" dirty="0"/>
              <a:t>Le long d’une ligne, plusieurs pylônes peuvent avoir un même numéro de pylône, un même numéro de terne</a:t>
            </a:r>
            <a:r>
              <a:rPr lang="fr-BE" altLang="fr-FR" sz="1800" b="0" dirty="0">
                <a:solidFill>
                  <a:srgbClr val="FF6600"/>
                </a:solidFill>
              </a:rPr>
              <a:t> </a:t>
            </a:r>
            <a:r>
              <a:rPr lang="fr-BE" altLang="fr-FR" sz="1800" b="0" dirty="0">
                <a:solidFill>
                  <a:srgbClr val="FF9900"/>
                </a:solidFill>
              </a:rPr>
              <a:t>mais un numéro UGE différent !!!</a:t>
            </a:r>
            <a:endParaRPr lang="en-US" altLang="fr-FR" sz="1800" b="0" dirty="0">
              <a:solidFill>
                <a:srgbClr val="FF9900"/>
              </a:solidFill>
            </a:endParaRPr>
          </a:p>
        </p:txBody>
      </p:sp>
      <p:sp>
        <p:nvSpPr>
          <p:cNvPr id="2" name="Titre 1"/>
          <p:cNvSpPr>
            <a:spLocks noGrp="1"/>
          </p:cNvSpPr>
          <p:nvPr>
            <p:ph type="title"/>
          </p:nvPr>
        </p:nvSpPr>
        <p:spPr>
          <a:xfrm>
            <a:off x="153112" y="188640"/>
            <a:ext cx="8132762" cy="417513"/>
          </a:xfrm>
        </p:spPr>
        <p:txBody>
          <a:bodyPr/>
          <a:lstStyle/>
          <a:p>
            <a:r>
              <a:rPr lang="fr-BE" dirty="0"/>
              <a:t>Identification d’un pylône ou terne </a:t>
            </a:r>
            <a:r>
              <a:rPr lang="fr-BE" dirty="0" smtClean="0"/>
              <a:t>HT</a:t>
            </a:r>
            <a:endParaRPr lang="fr-BE" dirty="0"/>
          </a:p>
        </p:txBody>
      </p:sp>
      <p:pic>
        <p:nvPicPr>
          <p:cNvPr id="30" name="Picture 2" descr="C:\Users\gjl157\AppData\Local\Microsoft\Windows\Temporary Internet Files\Content.IE5\FFE2ADNS\Singapore_Road_Signs_-_Warning_Sign_-_Other_Dangers.svg[1].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379302" y="3339067"/>
            <a:ext cx="353082" cy="3089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gjl157\AppData\Local\Microsoft\Windows\Temporary Internet Files\Content.IE5\FFE2ADNS\Singapore_Road_Signs_-_Warning_Sign_-_Other_Dangers.svg[1].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544670" y="1761832"/>
            <a:ext cx="345188" cy="3020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gjl157\AppData\Local\Microsoft\Windows\Temporary Internet Files\Content.IE5\FFE2ADNS\Singapore_Road_Signs_-_Warning_Sign_-_Other_Dangers.svg[1].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368958" y="4078976"/>
            <a:ext cx="351425" cy="307498"/>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20367"/>
                                        </p:tgtEl>
                                        <p:attrNameLst>
                                          <p:attrName>style.visibility</p:attrName>
                                        </p:attrNameLst>
                                      </p:cBhvr>
                                      <p:to>
                                        <p:strVal val="visible"/>
                                      </p:to>
                                    </p:set>
                                    <p:anim calcmode="lin" valueType="num">
                                      <p:cBhvr>
                                        <p:cTn id="7" dur="1000" fill="hold"/>
                                        <p:tgtEl>
                                          <p:spTgt spid="1720367"/>
                                        </p:tgtEl>
                                        <p:attrNameLst>
                                          <p:attrName>ppt_x</p:attrName>
                                        </p:attrNameLst>
                                      </p:cBhvr>
                                      <p:tavLst>
                                        <p:tav tm="0">
                                          <p:val>
                                            <p:strVal val="#ppt_x-.2"/>
                                          </p:val>
                                        </p:tav>
                                        <p:tav tm="100000">
                                          <p:val>
                                            <p:strVal val="#ppt_x"/>
                                          </p:val>
                                        </p:tav>
                                      </p:tavLst>
                                    </p:anim>
                                    <p:anim calcmode="lin" valueType="num">
                                      <p:cBhvr>
                                        <p:cTn id="8" dur="1000" fill="hold"/>
                                        <p:tgtEl>
                                          <p:spTgt spid="17203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20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69752184"/>
              </p:ext>
            </p:extLst>
          </p:nvPr>
        </p:nvGraphicFramePr>
        <p:xfrm>
          <a:off x="251520" y="692696"/>
          <a:ext cx="8328248" cy="604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re 1"/>
          <p:cNvSpPr>
            <a:spLocks noGrp="1"/>
          </p:cNvSpPr>
          <p:nvPr>
            <p:ph type="title"/>
          </p:nvPr>
        </p:nvSpPr>
        <p:spPr>
          <a:xfrm>
            <a:off x="395288" y="203175"/>
            <a:ext cx="8132762" cy="417513"/>
          </a:xfrm>
        </p:spPr>
        <p:txBody>
          <a:bodyPr/>
          <a:lstStyle/>
          <a:p>
            <a:r>
              <a:rPr lang="fr-BE" dirty="0"/>
              <a:t>Identification d’un pylône ou terne </a:t>
            </a:r>
            <a:r>
              <a:rPr lang="fr-BE" dirty="0" smtClean="0"/>
              <a:t>HT</a:t>
            </a:r>
            <a:endParaRPr lang="fr-BE" dirty="0"/>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5895" name="Picture 16" descr="j03463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8338" y="980728"/>
            <a:ext cx="9429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7" name="Picture 18" descr="Premiers mètres"/>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6405" y="2132856"/>
            <a:ext cx="3086843" cy="4098831"/>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t>Ascension d’un pylône HT</a:t>
            </a:r>
            <a:br>
              <a:rPr lang="fr-BE" dirty="0"/>
            </a:br>
            <a:endParaRPr lang="fr-BE" dirty="0"/>
          </a:p>
        </p:txBody>
      </p:sp>
      <p:sp>
        <p:nvSpPr>
          <p:cNvPr id="165890" name="Text Box 3"/>
          <p:cNvSpPr txBox="1">
            <a:spLocks noChangeArrowheads="1"/>
          </p:cNvSpPr>
          <p:nvPr/>
        </p:nvSpPr>
        <p:spPr bwMode="auto">
          <a:xfrm>
            <a:off x="2968005" y="2132856"/>
            <a:ext cx="586350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81000" indent="3175">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marL="838200" indent="-457200" algn="l">
              <a:spcBef>
                <a:spcPct val="50000"/>
              </a:spcBef>
              <a:buFont typeface="+mj-lt"/>
              <a:buAutoNum type="arabicPeriod"/>
            </a:pPr>
            <a:r>
              <a:rPr lang="fr-BE" altLang="fr-FR" sz="2000" i="1" dirty="0">
                <a:solidFill>
                  <a:srgbClr val="FF0000"/>
                </a:solidFill>
              </a:rPr>
              <a:t>Utilisez une échelle </a:t>
            </a:r>
            <a:r>
              <a:rPr lang="fr-BE" altLang="fr-FR" sz="2000" b="0" dirty="0"/>
              <a:t>pour franchir les premiers mètres</a:t>
            </a:r>
            <a:r>
              <a:rPr lang="fr-BE" altLang="fr-FR" sz="2000" b="0" dirty="0" smtClean="0"/>
              <a:t>.</a:t>
            </a:r>
          </a:p>
          <a:p>
            <a:pPr marL="838200" indent="-457200" algn="l">
              <a:spcBef>
                <a:spcPct val="50000"/>
              </a:spcBef>
              <a:buFont typeface="+mj-lt"/>
              <a:buAutoNum type="arabicPeriod"/>
            </a:pPr>
            <a:r>
              <a:rPr lang="fr-BE" altLang="fr-FR" sz="2000" b="0" dirty="0"/>
              <a:t>Assurez-vous de la </a:t>
            </a:r>
            <a:r>
              <a:rPr lang="fr-BE" altLang="fr-FR" sz="2000" i="1" dirty="0">
                <a:solidFill>
                  <a:srgbClr val="FF0000"/>
                </a:solidFill>
              </a:rPr>
              <a:t>stabilité de l'échelle </a:t>
            </a:r>
            <a:r>
              <a:rPr lang="fr-BE" altLang="fr-FR" sz="2000" b="0" dirty="0"/>
              <a:t>en la plaçant sur une </a:t>
            </a:r>
            <a:r>
              <a:rPr lang="fr-BE" altLang="fr-FR" sz="2000" i="1" dirty="0">
                <a:solidFill>
                  <a:srgbClr val="FF0000"/>
                </a:solidFill>
              </a:rPr>
              <a:t>surface plane et stable</a:t>
            </a:r>
            <a:r>
              <a:rPr lang="fr-BE" altLang="fr-FR" sz="2000" b="0" dirty="0" smtClean="0"/>
              <a:t>.</a:t>
            </a:r>
          </a:p>
          <a:p>
            <a:pPr marL="838200" indent="-457200" algn="l">
              <a:spcBef>
                <a:spcPct val="50000"/>
              </a:spcBef>
              <a:buFont typeface="+mj-lt"/>
              <a:buAutoNum type="arabicPeriod"/>
            </a:pPr>
            <a:r>
              <a:rPr lang="fr-BE" altLang="fr-FR" sz="2000" i="1" dirty="0">
                <a:solidFill>
                  <a:srgbClr val="FF0000"/>
                </a:solidFill>
              </a:rPr>
              <a:t>Une deuxième personne </a:t>
            </a:r>
            <a:r>
              <a:rPr lang="fr-BE" altLang="fr-FR" sz="2000" b="0" dirty="0"/>
              <a:t>maintient l'échelle pendant que la première l'attache en haut.</a:t>
            </a:r>
            <a:endParaRPr lang="en-US" altLang="fr-FR" sz="2000" b="0" dirty="0"/>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t>Ascension d’un pylône HT</a:t>
            </a:r>
          </a:p>
        </p:txBody>
      </p:sp>
      <p:sp>
        <p:nvSpPr>
          <p:cNvPr id="110595" name="Rectangle 2"/>
          <p:cNvSpPr>
            <a:spLocks noChangeArrowheads="1"/>
          </p:cNvSpPr>
          <p:nvPr/>
        </p:nvSpPr>
        <p:spPr bwMode="auto">
          <a:xfrm>
            <a:off x="457199" y="846138"/>
            <a:ext cx="779969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l"/>
            <a:r>
              <a:rPr lang="fr-BE" altLang="nl-BE" sz="2000" b="1" dirty="0" smtClean="0">
                <a:solidFill>
                  <a:srgbClr val="FF0000"/>
                </a:solidFill>
                <a:latin typeface="Verdana" pitchFamily="34" charset="0"/>
              </a:rPr>
              <a:t>Méthode d’ascension avec points d’ancrage</a:t>
            </a:r>
            <a:endParaRPr lang="fr-BE" altLang="nl-BE" sz="2000" b="1" u="sng" dirty="0">
              <a:solidFill>
                <a:srgbClr val="FF0000"/>
              </a:solidFill>
              <a:latin typeface="Verdana" pitchFamily="34" charset="0"/>
            </a:endParaRPr>
          </a:p>
        </p:txBody>
      </p:sp>
      <p:pic>
        <p:nvPicPr>
          <p:cNvPr id="1945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58763" y="1549388"/>
            <a:ext cx="1853767" cy="32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955" y="1549388"/>
            <a:ext cx="3206584" cy="32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rot="1235971">
            <a:off x="4885984" y="2206277"/>
            <a:ext cx="4269117" cy="923330"/>
          </a:xfrm>
          <a:prstGeom prst="rect">
            <a:avLst/>
          </a:prstGeom>
          <a:noFill/>
        </p:spPr>
        <p:txBody>
          <a:bodyPr wrap="none" lIns="91440" tIns="45720" rIns="91440" bIns="45720">
            <a:spAutoFit/>
          </a:bodyPr>
          <a:lstStyle/>
          <a:p>
            <a:pPr algn="ctr"/>
            <a:r>
              <a:rPr lang="fr-BE" sz="1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Presque tous les Pylône HT</a:t>
            </a:r>
          </a:p>
          <a:p>
            <a:pPr algn="ctr"/>
            <a:r>
              <a:rPr lang="fr-BE" sz="1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sont équipés de </a:t>
            </a:r>
          </a:p>
          <a:p>
            <a:pPr algn="ctr"/>
            <a:r>
              <a:rPr lang="fr-BE" sz="1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points d’ancrage</a:t>
            </a:r>
            <a:endParaRPr lang="fr-BE" sz="1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Rectangle 3"/>
          <p:cNvSpPr>
            <a:spLocks noChangeArrowheads="1"/>
          </p:cNvSpPr>
          <p:nvPr/>
        </p:nvSpPr>
        <p:spPr bwMode="auto">
          <a:xfrm>
            <a:off x="272955" y="5062656"/>
            <a:ext cx="8625385" cy="1077218"/>
          </a:xfrm>
          <a:prstGeom prst="rect">
            <a:avLst/>
          </a:prstGeom>
          <a:noFill/>
          <a:ln w="127" algn="ctr">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ctr">
              <a:spcBef>
                <a:spcPct val="20000"/>
              </a:spcBef>
              <a:buClr>
                <a:srgbClr val="F86613"/>
              </a:buClr>
              <a:buSzPct val="140000"/>
            </a:pPr>
            <a:r>
              <a:rPr lang="fr-BE" altLang="nl-BE" sz="2000" b="1" u="sng" dirty="0" smtClean="0">
                <a:solidFill>
                  <a:srgbClr val="FF0000"/>
                </a:solidFill>
                <a:latin typeface="Verdana" pitchFamily="34" charset="0"/>
                <a:sym typeface="Wingdings" pitchFamily="2" charset="2"/>
              </a:rPr>
              <a:t>Si aucun point d’ancrage n’est présents :</a:t>
            </a:r>
          </a:p>
          <a:p>
            <a:pPr>
              <a:spcBef>
                <a:spcPct val="20000"/>
              </a:spcBef>
              <a:buClr>
                <a:srgbClr val="F86613"/>
              </a:buClr>
              <a:buSzPct val="140000"/>
            </a:pPr>
            <a:r>
              <a:rPr lang="fr-BE" altLang="nl-BE" sz="2000" b="0" dirty="0" smtClean="0">
                <a:solidFill>
                  <a:srgbClr val="FF0000"/>
                </a:solidFill>
                <a:latin typeface="Verdana" pitchFamily="34" charset="0"/>
                <a:sym typeface="Wingdings" pitchFamily="2" charset="2"/>
              </a:rPr>
              <a:t>STOP + concertation avec Elia sur méthodes à appliquer + respect des non négociables</a:t>
            </a:r>
            <a:endParaRPr lang="fr-BE" altLang="nl-BE" sz="2000" b="0" dirty="0">
              <a:solidFill>
                <a:srgbClr val="FF0000"/>
              </a:solidFill>
              <a:latin typeface="Verdana" pitchFamily="34" charset="0"/>
              <a:sym typeface="Wingdings" pitchFamily="2" charset="2"/>
            </a:endParaRPr>
          </a:p>
        </p:txBody>
      </p:sp>
    </p:spTree>
    <p:custDataLst>
      <p:tags r:id="rId1"/>
    </p:custDataLst>
    <p:extLst>
      <p:ext uri="{BB962C8B-B14F-4D97-AF65-F5344CB8AC3E}">
        <p14:creationId xmlns:p14="http://schemas.microsoft.com/office/powerpoint/2010/main" val="925782853"/>
      </p:ext>
    </p:extLst>
  </p:cSld>
  <p:clrMapOvr>
    <a:masterClrMapping/>
  </p:clrMapOvr>
  <p:transition>
    <p:wipe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63" name="Text Box 3"/>
          <p:cNvSpPr txBox="1">
            <a:spLocks noChangeArrowheads="1"/>
          </p:cNvSpPr>
          <p:nvPr/>
        </p:nvSpPr>
        <p:spPr bwMode="auto">
          <a:xfrm>
            <a:off x="291307" y="1700808"/>
            <a:ext cx="3816350" cy="4401205"/>
          </a:xfrm>
          <a:prstGeom prst="rect">
            <a:avLst/>
          </a:prstGeom>
          <a:noFill/>
          <a:ln w="127"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2000" u="sng" dirty="0">
                <a:solidFill>
                  <a:srgbClr val="FF9900"/>
                </a:solidFill>
              </a:rPr>
              <a:t>Plusieurs grimpeurs</a:t>
            </a:r>
            <a:r>
              <a:rPr lang="fr-BE" altLang="fr-FR" sz="2000" u="sng" dirty="0" smtClean="0">
                <a:solidFill>
                  <a:srgbClr val="FF9900"/>
                </a:solidFill>
              </a:rPr>
              <a:t>:</a:t>
            </a:r>
          </a:p>
          <a:p>
            <a:pPr algn="l">
              <a:spcBef>
                <a:spcPct val="50000"/>
              </a:spcBef>
            </a:pPr>
            <a:r>
              <a:rPr lang="fr-BE" altLang="fr-FR" sz="2000" u="sng" dirty="0" smtClean="0">
                <a:solidFill>
                  <a:srgbClr val="FF6600"/>
                </a:solidFill>
              </a:rPr>
              <a:t> </a:t>
            </a:r>
            <a:endParaRPr lang="fr-BE" altLang="fr-FR" sz="2000" u="sng" dirty="0">
              <a:solidFill>
                <a:srgbClr val="FF6600"/>
              </a:solidFill>
            </a:endParaRPr>
          </a:p>
          <a:p>
            <a:pPr algn="l">
              <a:spcBef>
                <a:spcPct val="50000"/>
              </a:spcBef>
              <a:buClr>
                <a:srgbClr val="FF6600"/>
              </a:buClr>
              <a:buFontTx/>
              <a:buChar char="•"/>
            </a:pPr>
            <a:r>
              <a:rPr lang="fr-BE" altLang="fr-FR" sz="2000" b="0" dirty="0">
                <a:sym typeface="Wingdings" pitchFamily="2" charset="2"/>
              </a:rPr>
              <a:t> le 1er grimpeur place une ligne de vie arrimée au point d’ancrage.</a:t>
            </a:r>
          </a:p>
          <a:p>
            <a:pPr algn="l">
              <a:spcBef>
                <a:spcPct val="50000"/>
              </a:spcBef>
              <a:buClr>
                <a:srgbClr val="FF6600"/>
              </a:buClr>
              <a:buFontTx/>
              <a:buChar char="•"/>
            </a:pPr>
            <a:r>
              <a:rPr lang="fr-BE" altLang="fr-FR" sz="2000" b="0" dirty="0">
                <a:sym typeface="Wingdings" pitchFamily="2" charset="2"/>
              </a:rPr>
              <a:t> les autres s’attachent à la ligne de vie et escaladent un après l’autre.</a:t>
            </a:r>
          </a:p>
          <a:p>
            <a:pPr algn="l">
              <a:spcBef>
                <a:spcPct val="50000"/>
              </a:spcBef>
              <a:buClr>
                <a:srgbClr val="FF6600"/>
              </a:buClr>
              <a:buFontTx/>
              <a:buChar char="•"/>
            </a:pPr>
            <a:r>
              <a:rPr lang="fr-BE" altLang="fr-FR" sz="2000" b="0" dirty="0">
                <a:sym typeface="Wingdings" pitchFamily="2" charset="2"/>
              </a:rPr>
              <a:t> ou méthode classique mousquetons adaptés (double longe en Y) - points d’ancrage.</a:t>
            </a:r>
            <a:endParaRPr lang="fr-BE" altLang="fr-FR" sz="2000" b="0" dirty="0"/>
          </a:p>
        </p:txBody>
      </p:sp>
      <p:sp>
        <p:nvSpPr>
          <p:cNvPr id="167940" name="Rectangle 7"/>
          <p:cNvSpPr>
            <a:spLocks noChangeArrowheads="1"/>
          </p:cNvSpPr>
          <p:nvPr/>
        </p:nvSpPr>
        <p:spPr bwMode="auto">
          <a:xfrm>
            <a:off x="262335" y="930276"/>
            <a:ext cx="38163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r>
              <a:rPr lang="fr-BE" altLang="fr-FR" sz="2000" dirty="0">
                <a:solidFill>
                  <a:srgbClr val="FF0000"/>
                </a:solidFill>
              </a:rPr>
              <a:t>Méthode</a:t>
            </a:r>
            <a:r>
              <a:rPr lang="fr-BE" altLang="fr-FR" dirty="0">
                <a:solidFill>
                  <a:srgbClr val="FF0000"/>
                </a:solidFill>
              </a:rPr>
              <a:t> </a:t>
            </a:r>
            <a:r>
              <a:rPr lang="fr-BE" altLang="fr-FR" sz="2000" dirty="0">
                <a:solidFill>
                  <a:srgbClr val="FF0000"/>
                </a:solidFill>
              </a:rPr>
              <a:t>d’ascension</a:t>
            </a:r>
          </a:p>
        </p:txBody>
      </p:sp>
      <p:pic>
        <p:nvPicPr>
          <p:cNvPr id="384002" name="Picture 2" descr="Gerelateerde afbeeldi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2590353"/>
            <a:ext cx="4919736" cy="3496568"/>
          </a:xfrm>
          <a:prstGeom prst="rect">
            <a:avLst/>
          </a:prstGeom>
          <a:noFill/>
          <a:extLst>
            <a:ext uri="{909E8E84-426E-40DD-AFC4-6F175D3DCCD1}">
              <a14:hiddenFill xmlns:a14="http://schemas.microsoft.com/office/drawing/2010/main">
                <a:solidFill>
                  <a:srgbClr val="FFFFFF"/>
                </a:solidFill>
              </a14:hiddenFill>
            </a:ext>
          </a:extLst>
        </p:spPr>
      </p:pic>
      <p:sp>
        <p:nvSpPr>
          <p:cNvPr id="9" name="Titre 2"/>
          <p:cNvSpPr>
            <a:spLocks noGrp="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t>Ascension d’un pylône HT</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23363"/>
                                        </p:tgtEl>
                                        <p:attrNameLst>
                                          <p:attrName>style.visibility</p:attrName>
                                        </p:attrNameLst>
                                      </p:cBhvr>
                                      <p:to>
                                        <p:strVal val="visible"/>
                                      </p:to>
                                    </p:set>
                                    <p:anim calcmode="lin" valueType="num">
                                      <p:cBhvr>
                                        <p:cTn id="7" dur="1000" fill="hold"/>
                                        <p:tgtEl>
                                          <p:spTgt spid="1423363"/>
                                        </p:tgtEl>
                                        <p:attrNameLst>
                                          <p:attrName>ppt_x</p:attrName>
                                        </p:attrNameLst>
                                      </p:cBhvr>
                                      <p:tavLst>
                                        <p:tav tm="0">
                                          <p:val>
                                            <p:strVal val="#ppt_x-.2"/>
                                          </p:val>
                                        </p:tav>
                                        <p:tav tm="100000">
                                          <p:val>
                                            <p:strVal val="#ppt_x"/>
                                          </p:val>
                                        </p:tav>
                                      </p:tavLst>
                                    </p:anim>
                                    <p:anim calcmode="lin" valueType="num">
                                      <p:cBhvr>
                                        <p:cTn id="8" dur="1000" fill="hold"/>
                                        <p:tgtEl>
                                          <p:spTgt spid="142336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2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6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23528" y="908720"/>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BE" altLang="fr-FR" sz="2000" dirty="0"/>
              <a:t>Quid du Travailleur isolé ?</a:t>
            </a:r>
          </a:p>
        </p:txBody>
      </p:sp>
      <p:pic>
        <p:nvPicPr>
          <p:cNvPr id="151555" name="Picture 3" descr="j03463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1762125"/>
            <a:ext cx="13366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Text Box 4"/>
          <p:cNvSpPr txBox="1">
            <a:spLocks noChangeArrowheads="1"/>
          </p:cNvSpPr>
          <p:nvPr/>
        </p:nvSpPr>
        <p:spPr bwMode="auto">
          <a:xfrm>
            <a:off x="3348038" y="2049463"/>
            <a:ext cx="5545137"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buClr>
                <a:srgbClr val="FF6600"/>
              </a:buClr>
              <a:buFont typeface="Wingdings" pitchFamily="2" charset="2"/>
              <a:buChar char="§"/>
            </a:pPr>
            <a:r>
              <a:rPr lang="fr-FR" altLang="fr-FR" sz="1800" b="0"/>
              <a:t> </a:t>
            </a:r>
            <a:r>
              <a:rPr lang="fr-FR" altLang="fr-FR" sz="1800" b="0">
                <a:solidFill>
                  <a:srgbClr val="FF6600"/>
                </a:solidFill>
              </a:rPr>
              <a:t>Aucun</a:t>
            </a:r>
            <a:r>
              <a:rPr lang="fr-FR" altLang="fr-FR" sz="1800" b="0"/>
              <a:t> travail dangereux ne doit être confié à un travailleur </a:t>
            </a:r>
            <a:r>
              <a:rPr lang="fr-FR" altLang="fr-FR" sz="1800" b="0">
                <a:solidFill>
                  <a:srgbClr val="FF6600"/>
                </a:solidFill>
              </a:rPr>
              <a:t>isolé</a:t>
            </a:r>
            <a:r>
              <a:rPr lang="fr-FR" altLang="fr-FR" sz="1800" b="0"/>
              <a:t>.</a:t>
            </a:r>
          </a:p>
          <a:p>
            <a:pPr algn="l">
              <a:buClr>
                <a:srgbClr val="FF6600"/>
              </a:buClr>
              <a:buFont typeface="Wingdings" pitchFamily="2" charset="2"/>
              <a:buChar char="§"/>
            </a:pPr>
            <a:r>
              <a:rPr lang="fr-FR" altLang="fr-FR" sz="1800" b="0"/>
              <a:t>Tout travailleur isolé </a:t>
            </a:r>
            <a:r>
              <a:rPr lang="fr-FR" altLang="fr-FR" sz="1800" b="0">
                <a:solidFill>
                  <a:srgbClr val="FF0000"/>
                </a:solidFill>
              </a:rPr>
              <a:t>dispose</a:t>
            </a:r>
            <a:r>
              <a:rPr lang="fr-FR" altLang="fr-FR" sz="1800" b="0"/>
              <a:t> de moyens d'alerte appropriés aux circonstances. </a:t>
            </a:r>
          </a:p>
          <a:p>
            <a:pPr algn="l">
              <a:buClr>
                <a:srgbClr val="FF6600"/>
              </a:buClr>
              <a:buFont typeface="Wingdings" pitchFamily="2" charset="2"/>
              <a:buChar char="§"/>
            </a:pPr>
            <a:r>
              <a:rPr lang="fr-FR" altLang="fr-FR" sz="1800" b="0"/>
              <a:t>Travaux en hauteur (</a:t>
            </a:r>
            <a:r>
              <a:rPr lang="fr-FR" altLang="fr-FR" sz="1800" b="0">
                <a:solidFill>
                  <a:srgbClr val="FF6600"/>
                </a:solidFill>
              </a:rPr>
              <a:t>à partir de 2 m</a:t>
            </a:r>
            <a:r>
              <a:rPr lang="fr-FR" altLang="fr-FR" sz="1800" b="0"/>
              <a:t>), une deuxième personne doit être présente. </a:t>
            </a:r>
            <a:endParaRPr lang="fr-BE" altLang="fr-FR" sz="1800" b="0"/>
          </a:p>
          <a:p>
            <a:pPr algn="l">
              <a:buClr>
                <a:srgbClr val="FF6600"/>
              </a:buClr>
              <a:buFont typeface="Wingdings" pitchFamily="2" charset="2"/>
              <a:buChar char="§"/>
            </a:pPr>
            <a:r>
              <a:rPr lang="fr-FR" altLang="fr-FR" sz="1800" b="0"/>
              <a:t> 2° personne </a:t>
            </a:r>
            <a:r>
              <a:rPr lang="fr-FR" altLang="fr-FR" sz="1800" b="0">
                <a:solidFill>
                  <a:srgbClr val="FF6600"/>
                </a:solidFill>
              </a:rPr>
              <a:t>peut être un tiers</a:t>
            </a:r>
            <a:r>
              <a:rPr lang="fr-FR" altLang="fr-FR" sz="1800" b="0"/>
              <a:t> capable d’appeler les secours à l’aide d’un moyen adéquat: gsm,…</a:t>
            </a:r>
          </a:p>
          <a:p>
            <a:pPr algn="l"/>
            <a:endParaRPr lang="fr-FR" altLang="fr-FR" sz="1800" b="0"/>
          </a:p>
        </p:txBody>
      </p:sp>
      <p:grpSp>
        <p:nvGrpSpPr>
          <p:cNvPr id="151557" name="Group 6"/>
          <p:cNvGrpSpPr>
            <a:grpSpLocks/>
          </p:cNvGrpSpPr>
          <p:nvPr/>
        </p:nvGrpSpPr>
        <p:grpSpPr bwMode="auto">
          <a:xfrm>
            <a:off x="1200150" y="3128963"/>
            <a:ext cx="1858963" cy="3252787"/>
            <a:chOff x="620" y="660"/>
            <a:chExt cx="1784" cy="3360"/>
          </a:xfrm>
        </p:grpSpPr>
        <p:grpSp>
          <p:nvGrpSpPr>
            <p:cNvPr id="151565" name="Group 7"/>
            <p:cNvGrpSpPr>
              <a:grpSpLocks/>
            </p:cNvGrpSpPr>
            <p:nvPr/>
          </p:nvGrpSpPr>
          <p:grpSpPr bwMode="auto">
            <a:xfrm>
              <a:off x="620" y="660"/>
              <a:ext cx="1784" cy="3360"/>
              <a:chOff x="3120" y="912"/>
              <a:chExt cx="716" cy="1248"/>
            </a:xfrm>
          </p:grpSpPr>
          <p:sp>
            <p:nvSpPr>
              <p:cNvPr id="151567" name="Line 8"/>
              <p:cNvSpPr>
                <a:spLocks noChangeShapeType="1"/>
              </p:cNvSpPr>
              <p:nvPr/>
            </p:nvSpPr>
            <p:spPr bwMode="auto">
              <a:xfrm>
                <a:off x="3499" y="946"/>
                <a:ext cx="47" cy="1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68" name="Line 9"/>
              <p:cNvSpPr>
                <a:spLocks noChangeShapeType="1"/>
              </p:cNvSpPr>
              <p:nvPr/>
            </p:nvSpPr>
            <p:spPr bwMode="auto">
              <a:xfrm>
                <a:off x="3498" y="946"/>
                <a:ext cx="22" cy="1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69" name="Line 10"/>
              <p:cNvSpPr>
                <a:spLocks noChangeShapeType="1"/>
              </p:cNvSpPr>
              <p:nvPr/>
            </p:nvSpPr>
            <p:spPr bwMode="auto">
              <a:xfrm>
                <a:off x="3502" y="972"/>
                <a:ext cx="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70" name="Line 11"/>
              <p:cNvSpPr>
                <a:spLocks noChangeShapeType="1"/>
              </p:cNvSpPr>
              <p:nvPr/>
            </p:nvSpPr>
            <p:spPr bwMode="auto">
              <a:xfrm>
                <a:off x="3506" y="984"/>
                <a:ext cx="36" cy="1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71" name="Line 12"/>
              <p:cNvSpPr>
                <a:spLocks noChangeShapeType="1"/>
              </p:cNvSpPr>
              <p:nvPr/>
            </p:nvSpPr>
            <p:spPr bwMode="auto">
              <a:xfrm>
                <a:off x="3496" y="966"/>
                <a:ext cx="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72" name="Line 13"/>
              <p:cNvSpPr>
                <a:spLocks noChangeShapeType="1"/>
              </p:cNvSpPr>
              <p:nvPr/>
            </p:nvSpPr>
            <p:spPr bwMode="auto">
              <a:xfrm>
                <a:off x="3499" y="986"/>
                <a:ext cx="16" cy="1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73" name="Line 14"/>
              <p:cNvSpPr>
                <a:spLocks noChangeShapeType="1"/>
              </p:cNvSpPr>
              <p:nvPr/>
            </p:nvSpPr>
            <p:spPr bwMode="auto">
              <a:xfrm flipH="1">
                <a:off x="3492" y="966"/>
                <a:ext cx="4"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74" name="Line 15"/>
              <p:cNvSpPr>
                <a:spLocks noChangeShapeType="1"/>
              </p:cNvSpPr>
              <p:nvPr/>
            </p:nvSpPr>
            <p:spPr bwMode="auto">
              <a:xfrm flipH="1">
                <a:off x="3455" y="986"/>
                <a:ext cx="36" cy="1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75" name="Line 16"/>
              <p:cNvSpPr>
                <a:spLocks noChangeShapeType="1"/>
              </p:cNvSpPr>
              <p:nvPr/>
            </p:nvSpPr>
            <p:spPr bwMode="auto">
              <a:xfrm flipH="1">
                <a:off x="3450" y="946"/>
                <a:ext cx="47" cy="1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76" name="Line 17"/>
              <p:cNvSpPr>
                <a:spLocks noChangeShapeType="1"/>
              </p:cNvSpPr>
              <p:nvPr/>
            </p:nvSpPr>
            <p:spPr bwMode="auto">
              <a:xfrm>
                <a:off x="3486" y="983"/>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77" name="Line 18"/>
              <p:cNvSpPr>
                <a:spLocks noChangeShapeType="1"/>
              </p:cNvSpPr>
              <p:nvPr/>
            </p:nvSpPr>
            <p:spPr bwMode="auto">
              <a:xfrm>
                <a:off x="3485" y="986"/>
                <a:ext cx="1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78" name="Line 19"/>
              <p:cNvSpPr>
                <a:spLocks noChangeShapeType="1"/>
              </p:cNvSpPr>
              <p:nvPr/>
            </p:nvSpPr>
            <p:spPr bwMode="auto">
              <a:xfrm flipV="1">
                <a:off x="3503" y="977"/>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79" name="Line 20"/>
              <p:cNvSpPr>
                <a:spLocks noChangeShapeType="1"/>
              </p:cNvSpPr>
              <p:nvPr/>
            </p:nvSpPr>
            <p:spPr bwMode="auto">
              <a:xfrm flipV="1">
                <a:off x="3503" y="980"/>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80" name="Line 21"/>
              <p:cNvSpPr>
                <a:spLocks noChangeShapeType="1"/>
              </p:cNvSpPr>
              <p:nvPr/>
            </p:nvSpPr>
            <p:spPr bwMode="auto">
              <a:xfrm flipH="1">
                <a:off x="3488" y="985"/>
                <a:ext cx="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81" name="Line 22"/>
              <p:cNvSpPr>
                <a:spLocks noChangeShapeType="1"/>
              </p:cNvSpPr>
              <p:nvPr/>
            </p:nvSpPr>
            <p:spPr bwMode="auto">
              <a:xfrm flipH="1">
                <a:off x="3485" y="1008"/>
                <a:ext cx="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82" name="Line 23"/>
              <p:cNvSpPr>
                <a:spLocks noChangeShapeType="1"/>
              </p:cNvSpPr>
              <p:nvPr/>
            </p:nvSpPr>
            <p:spPr bwMode="auto">
              <a:xfrm flipH="1">
                <a:off x="3483" y="1030"/>
                <a:ext cx="2"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83" name="Line 24"/>
              <p:cNvSpPr>
                <a:spLocks noChangeShapeType="1"/>
              </p:cNvSpPr>
              <p:nvPr/>
            </p:nvSpPr>
            <p:spPr bwMode="auto">
              <a:xfrm flipH="1">
                <a:off x="3479" y="1039"/>
                <a:ext cx="4"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84" name="Line 25"/>
              <p:cNvSpPr>
                <a:spLocks noChangeShapeType="1"/>
              </p:cNvSpPr>
              <p:nvPr/>
            </p:nvSpPr>
            <p:spPr bwMode="auto">
              <a:xfrm flipH="1">
                <a:off x="3476" y="1071"/>
                <a:ext cx="2"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85" name="Line 26"/>
              <p:cNvSpPr>
                <a:spLocks noChangeShapeType="1"/>
              </p:cNvSpPr>
              <p:nvPr/>
            </p:nvSpPr>
            <p:spPr bwMode="auto">
              <a:xfrm flipH="1">
                <a:off x="3475" y="1087"/>
                <a:ext cx="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86" name="Line 27"/>
              <p:cNvSpPr>
                <a:spLocks noChangeShapeType="1"/>
              </p:cNvSpPr>
              <p:nvPr/>
            </p:nvSpPr>
            <p:spPr bwMode="auto">
              <a:xfrm flipH="1">
                <a:off x="3493" y="986"/>
                <a:ext cx="3"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87" name="Line 28"/>
              <p:cNvSpPr>
                <a:spLocks noChangeShapeType="1"/>
              </p:cNvSpPr>
              <p:nvPr/>
            </p:nvSpPr>
            <p:spPr bwMode="auto">
              <a:xfrm flipH="1">
                <a:off x="3491" y="1012"/>
                <a:ext cx="1"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88" name="Line 29"/>
              <p:cNvSpPr>
                <a:spLocks noChangeShapeType="1"/>
              </p:cNvSpPr>
              <p:nvPr/>
            </p:nvSpPr>
            <p:spPr bwMode="auto">
              <a:xfrm flipH="1">
                <a:off x="3489" y="1026"/>
                <a:ext cx="2"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89" name="Line 30"/>
              <p:cNvSpPr>
                <a:spLocks noChangeShapeType="1"/>
              </p:cNvSpPr>
              <p:nvPr/>
            </p:nvSpPr>
            <p:spPr bwMode="auto">
              <a:xfrm flipH="1">
                <a:off x="3485" y="1042"/>
                <a:ext cx="3"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90" name="Line 31"/>
              <p:cNvSpPr>
                <a:spLocks noChangeShapeType="1"/>
              </p:cNvSpPr>
              <p:nvPr/>
            </p:nvSpPr>
            <p:spPr bwMode="auto">
              <a:xfrm flipH="1">
                <a:off x="3481" y="1067"/>
                <a:ext cx="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91" name="Line 32"/>
              <p:cNvSpPr>
                <a:spLocks noChangeShapeType="1"/>
              </p:cNvSpPr>
              <p:nvPr/>
            </p:nvSpPr>
            <p:spPr bwMode="auto">
              <a:xfrm>
                <a:off x="3485" y="1005"/>
                <a:ext cx="1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92" name="Line 33"/>
              <p:cNvSpPr>
                <a:spLocks noChangeShapeType="1"/>
              </p:cNvSpPr>
              <p:nvPr/>
            </p:nvSpPr>
            <p:spPr bwMode="auto">
              <a:xfrm flipV="1">
                <a:off x="3479" y="1018"/>
                <a:ext cx="2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93" name="Line 34"/>
              <p:cNvSpPr>
                <a:spLocks noChangeShapeType="1"/>
              </p:cNvSpPr>
              <p:nvPr/>
            </p:nvSpPr>
            <p:spPr bwMode="auto">
              <a:xfrm>
                <a:off x="3479" y="1033"/>
                <a:ext cx="28"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94" name="Line 35"/>
              <p:cNvSpPr>
                <a:spLocks noChangeShapeType="1"/>
              </p:cNvSpPr>
              <p:nvPr/>
            </p:nvSpPr>
            <p:spPr bwMode="auto">
              <a:xfrm flipV="1">
                <a:off x="3466" y="1052"/>
                <a:ext cx="41"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95" name="Line 36"/>
              <p:cNvSpPr>
                <a:spLocks noChangeShapeType="1"/>
              </p:cNvSpPr>
              <p:nvPr/>
            </p:nvSpPr>
            <p:spPr bwMode="auto">
              <a:xfrm flipH="1" flipV="1">
                <a:off x="3477" y="1035"/>
                <a:ext cx="27"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96" name="Line 37"/>
              <p:cNvSpPr>
                <a:spLocks noChangeShapeType="1"/>
              </p:cNvSpPr>
              <p:nvPr/>
            </p:nvSpPr>
            <p:spPr bwMode="auto">
              <a:xfrm>
                <a:off x="3485" y="1007"/>
                <a:ext cx="1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97" name="Line 38"/>
              <p:cNvSpPr>
                <a:spLocks noChangeShapeType="1"/>
              </p:cNvSpPr>
              <p:nvPr/>
            </p:nvSpPr>
            <p:spPr bwMode="auto">
              <a:xfrm flipH="1">
                <a:off x="3477" y="1017"/>
                <a:ext cx="2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98" name="Line 39"/>
              <p:cNvSpPr>
                <a:spLocks noChangeShapeType="1"/>
              </p:cNvSpPr>
              <p:nvPr/>
            </p:nvSpPr>
            <p:spPr bwMode="auto">
              <a:xfrm flipH="1">
                <a:off x="3465" y="1052"/>
                <a:ext cx="3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99" name="Line 40"/>
              <p:cNvSpPr>
                <a:spLocks noChangeShapeType="1"/>
              </p:cNvSpPr>
              <p:nvPr/>
            </p:nvSpPr>
            <p:spPr bwMode="auto">
              <a:xfrm>
                <a:off x="3466" y="1078"/>
                <a:ext cx="48"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00" name="Line 41"/>
              <p:cNvSpPr>
                <a:spLocks noChangeShapeType="1"/>
              </p:cNvSpPr>
              <p:nvPr/>
            </p:nvSpPr>
            <p:spPr bwMode="auto">
              <a:xfrm>
                <a:off x="3464" y="1080"/>
                <a:ext cx="4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01" name="Line 42"/>
              <p:cNvSpPr>
                <a:spLocks noChangeShapeType="1"/>
              </p:cNvSpPr>
              <p:nvPr/>
            </p:nvSpPr>
            <p:spPr bwMode="auto">
              <a:xfrm>
                <a:off x="3507" y="1008"/>
                <a:ext cx="8"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02" name="Line 43"/>
              <p:cNvSpPr>
                <a:spLocks noChangeShapeType="1"/>
              </p:cNvSpPr>
              <p:nvPr/>
            </p:nvSpPr>
            <p:spPr bwMode="auto">
              <a:xfrm>
                <a:off x="3507" y="1010"/>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03" name="Line 44"/>
              <p:cNvSpPr>
                <a:spLocks noChangeShapeType="1"/>
              </p:cNvSpPr>
              <p:nvPr/>
            </p:nvSpPr>
            <p:spPr bwMode="auto">
              <a:xfrm flipH="1">
                <a:off x="3512" y="1017"/>
                <a:ext cx="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04" name="Line 45"/>
              <p:cNvSpPr>
                <a:spLocks noChangeShapeType="1"/>
              </p:cNvSpPr>
              <p:nvPr/>
            </p:nvSpPr>
            <p:spPr bwMode="auto">
              <a:xfrm>
                <a:off x="3512" y="1037"/>
                <a:ext cx="12"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05" name="Line 46"/>
              <p:cNvSpPr>
                <a:spLocks noChangeShapeType="1"/>
              </p:cNvSpPr>
              <p:nvPr/>
            </p:nvSpPr>
            <p:spPr bwMode="auto">
              <a:xfrm>
                <a:off x="3510" y="1038"/>
                <a:ext cx="1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06" name="Line 47"/>
              <p:cNvSpPr>
                <a:spLocks noChangeShapeType="1"/>
              </p:cNvSpPr>
              <p:nvPr/>
            </p:nvSpPr>
            <p:spPr bwMode="auto">
              <a:xfrm flipH="1">
                <a:off x="3517" y="1044"/>
                <a:ext cx="7"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07" name="Line 48"/>
              <p:cNvSpPr>
                <a:spLocks noChangeShapeType="1"/>
              </p:cNvSpPr>
              <p:nvPr/>
            </p:nvSpPr>
            <p:spPr bwMode="auto">
              <a:xfrm flipH="1">
                <a:off x="3518" y="1046"/>
                <a:ext cx="8"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08" name="Line 49"/>
              <p:cNvSpPr>
                <a:spLocks noChangeShapeType="1"/>
              </p:cNvSpPr>
              <p:nvPr/>
            </p:nvSpPr>
            <p:spPr bwMode="auto">
              <a:xfrm>
                <a:off x="3517" y="1080"/>
                <a:ext cx="2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09" name="Line 50"/>
              <p:cNvSpPr>
                <a:spLocks noChangeShapeType="1"/>
              </p:cNvSpPr>
              <p:nvPr/>
            </p:nvSpPr>
            <p:spPr bwMode="auto">
              <a:xfrm>
                <a:off x="3518" y="1080"/>
                <a:ext cx="2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10" name="Line 51"/>
              <p:cNvSpPr>
                <a:spLocks noChangeShapeType="1"/>
              </p:cNvSpPr>
              <p:nvPr/>
            </p:nvSpPr>
            <p:spPr bwMode="auto">
              <a:xfrm flipH="1">
                <a:off x="3510" y="1014"/>
                <a:ext cx="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11" name="Line 52"/>
              <p:cNvSpPr>
                <a:spLocks noChangeShapeType="1"/>
              </p:cNvSpPr>
              <p:nvPr/>
            </p:nvSpPr>
            <p:spPr bwMode="auto">
              <a:xfrm flipH="1">
                <a:off x="3506" y="99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12" name="Line 53"/>
              <p:cNvSpPr>
                <a:spLocks noChangeShapeType="1"/>
              </p:cNvSpPr>
              <p:nvPr/>
            </p:nvSpPr>
            <p:spPr bwMode="auto">
              <a:xfrm flipH="1">
                <a:off x="3493" y="1003"/>
                <a:ext cx="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13" name="Line 54"/>
              <p:cNvSpPr>
                <a:spLocks noChangeShapeType="1"/>
              </p:cNvSpPr>
              <p:nvPr/>
            </p:nvSpPr>
            <p:spPr bwMode="auto">
              <a:xfrm flipH="1">
                <a:off x="3506" y="999"/>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14" name="Line 55"/>
              <p:cNvSpPr>
                <a:spLocks noChangeShapeType="1"/>
              </p:cNvSpPr>
              <p:nvPr/>
            </p:nvSpPr>
            <p:spPr bwMode="auto">
              <a:xfrm flipH="1">
                <a:off x="3493" y="1005"/>
                <a:ext cx="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15" name="Line 56"/>
              <p:cNvSpPr>
                <a:spLocks noChangeShapeType="1"/>
              </p:cNvSpPr>
              <p:nvPr/>
            </p:nvSpPr>
            <p:spPr bwMode="auto">
              <a:xfrm>
                <a:off x="3508" y="1022"/>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16" name="Line 57"/>
              <p:cNvSpPr>
                <a:spLocks noChangeShapeType="1"/>
              </p:cNvSpPr>
              <p:nvPr/>
            </p:nvSpPr>
            <p:spPr bwMode="auto">
              <a:xfrm>
                <a:off x="3514" y="1026"/>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17" name="Line 58"/>
              <p:cNvSpPr>
                <a:spLocks noChangeShapeType="1"/>
              </p:cNvSpPr>
              <p:nvPr/>
            </p:nvSpPr>
            <p:spPr bwMode="auto">
              <a:xfrm>
                <a:off x="3514" y="1027"/>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18" name="Line 59"/>
              <p:cNvSpPr>
                <a:spLocks noChangeShapeType="1"/>
              </p:cNvSpPr>
              <p:nvPr/>
            </p:nvSpPr>
            <p:spPr bwMode="auto">
              <a:xfrm flipH="1">
                <a:off x="3514" y="1033"/>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19" name="Line 60"/>
              <p:cNvSpPr>
                <a:spLocks noChangeShapeType="1"/>
              </p:cNvSpPr>
              <p:nvPr/>
            </p:nvSpPr>
            <p:spPr bwMode="auto">
              <a:xfrm flipH="1">
                <a:off x="3513" y="1032"/>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20" name="Line 61"/>
              <p:cNvSpPr>
                <a:spLocks noChangeShapeType="1"/>
              </p:cNvSpPr>
              <p:nvPr/>
            </p:nvSpPr>
            <p:spPr bwMode="auto">
              <a:xfrm flipH="1" flipV="1">
                <a:off x="3508" y="102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21" name="Line 62"/>
              <p:cNvSpPr>
                <a:spLocks noChangeShapeType="1"/>
              </p:cNvSpPr>
              <p:nvPr/>
            </p:nvSpPr>
            <p:spPr bwMode="auto">
              <a:xfrm flipH="1">
                <a:off x="3498" y="1042"/>
                <a:ext cx="8"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22" name="Line 63"/>
              <p:cNvSpPr>
                <a:spLocks noChangeShapeType="1"/>
              </p:cNvSpPr>
              <p:nvPr/>
            </p:nvSpPr>
            <p:spPr bwMode="auto">
              <a:xfrm flipH="1">
                <a:off x="3486" y="1048"/>
                <a:ext cx="10"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23" name="Line 64"/>
              <p:cNvSpPr>
                <a:spLocks noChangeShapeType="1"/>
              </p:cNvSpPr>
              <p:nvPr/>
            </p:nvSpPr>
            <p:spPr bwMode="auto">
              <a:xfrm flipH="1">
                <a:off x="3500" y="1043"/>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24" name="Line 65"/>
              <p:cNvSpPr>
                <a:spLocks noChangeShapeType="1"/>
              </p:cNvSpPr>
              <p:nvPr/>
            </p:nvSpPr>
            <p:spPr bwMode="auto">
              <a:xfrm flipH="1">
                <a:off x="3486" y="1048"/>
                <a:ext cx="1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25" name="Line 66"/>
              <p:cNvSpPr>
                <a:spLocks noChangeShapeType="1"/>
              </p:cNvSpPr>
              <p:nvPr/>
            </p:nvSpPr>
            <p:spPr bwMode="auto">
              <a:xfrm>
                <a:off x="3486" y="1056"/>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26" name="Line 67"/>
              <p:cNvSpPr>
                <a:spLocks noChangeShapeType="1"/>
              </p:cNvSpPr>
              <p:nvPr/>
            </p:nvSpPr>
            <p:spPr bwMode="auto">
              <a:xfrm>
                <a:off x="3494" y="1061"/>
                <a:ext cx="15"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27" name="Line 68"/>
              <p:cNvSpPr>
                <a:spLocks noChangeShapeType="1"/>
              </p:cNvSpPr>
              <p:nvPr/>
            </p:nvSpPr>
            <p:spPr bwMode="auto">
              <a:xfrm>
                <a:off x="3493" y="1062"/>
                <a:ext cx="1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28" name="Line 69"/>
              <p:cNvSpPr>
                <a:spLocks noChangeShapeType="1"/>
              </p:cNvSpPr>
              <p:nvPr/>
            </p:nvSpPr>
            <p:spPr bwMode="auto">
              <a:xfrm flipH="1" flipV="1">
                <a:off x="3486" y="1057"/>
                <a:ext cx="5"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29" name="Line 70"/>
              <p:cNvSpPr>
                <a:spLocks noChangeShapeType="1"/>
              </p:cNvSpPr>
              <p:nvPr/>
            </p:nvSpPr>
            <p:spPr bwMode="auto">
              <a:xfrm>
                <a:off x="3519" y="1077"/>
                <a:ext cx="1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30" name="Line 71"/>
              <p:cNvSpPr>
                <a:spLocks noChangeShapeType="1"/>
              </p:cNvSpPr>
              <p:nvPr/>
            </p:nvSpPr>
            <p:spPr bwMode="auto">
              <a:xfrm>
                <a:off x="3519" y="1078"/>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31" name="Line 72"/>
              <p:cNvSpPr>
                <a:spLocks noChangeShapeType="1"/>
              </p:cNvSpPr>
              <p:nvPr/>
            </p:nvSpPr>
            <p:spPr bwMode="auto">
              <a:xfrm flipH="1" flipV="1">
                <a:off x="3515" y="1075"/>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32" name="Line 73"/>
              <p:cNvSpPr>
                <a:spLocks noChangeShapeType="1"/>
              </p:cNvSpPr>
              <p:nvPr/>
            </p:nvSpPr>
            <p:spPr bwMode="auto">
              <a:xfrm flipH="1" flipV="1">
                <a:off x="3516" y="1076"/>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33" name="Line 74"/>
              <p:cNvSpPr>
                <a:spLocks noChangeShapeType="1"/>
              </p:cNvSpPr>
              <p:nvPr/>
            </p:nvSpPr>
            <p:spPr bwMode="auto">
              <a:xfrm>
                <a:off x="3481" y="1021"/>
                <a:ext cx="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34" name="Line 75"/>
              <p:cNvSpPr>
                <a:spLocks noChangeShapeType="1"/>
              </p:cNvSpPr>
              <p:nvPr/>
            </p:nvSpPr>
            <p:spPr bwMode="auto">
              <a:xfrm>
                <a:off x="3480" y="1023"/>
                <a:ext cx="2"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35" name="Line 76"/>
              <p:cNvSpPr>
                <a:spLocks noChangeShapeType="1"/>
              </p:cNvSpPr>
              <p:nvPr/>
            </p:nvSpPr>
            <p:spPr bwMode="auto">
              <a:xfrm flipH="1">
                <a:off x="3474" y="1039"/>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36" name="Line 77"/>
              <p:cNvSpPr>
                <a:spLocks noChangeShapeType="1"/>
              </p:cNvSpPr>
              <p:nvPr/>
            </p:nvSpPr>
            <p:spPr bwMode="auto">
              <a:xfrm flipH="1">
                <a:off x="3473" y="1037"/>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37" name="Line 78"/>
              <p:cNvSpPr>
                <a:spLocks noChangeShapeType="1"/>
              </p:cNvSpPr>
              <p:nvPr/>
            </p:nvSpPr>
            <p:spPr bwMode="auto">
              <a:xfrm>
                <a:off x="3474" y="1053"/>
                <a:ext cx="5"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38" name="Line 79"/>
              <p:cNvSpPr>
                <a:spLocks noChangeShapeType="1"/>
              </p:cNvSpPr>
              <p:nvPr/>
            </p:nvSpPr>
            <p:spPr bwMode="auto">
              <a:xfrm>
                <a:off x="3472" y="1053"/>
                <a:ext cx="5"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39" name="Line 80"/>
              <p:cNvSpPr>
                <a:spLocks noChangeShapeType="1"/>
              </p:cNvSpPr>
              <p:nvPr/>
            </p:nvSpPr>
            <p:spPr bwMode="auto">
              <a:xfrm flipH="1">
                <a:off x="3471" y="1073"/>
                <a:ext cx="7"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40" name="Line 81"/>
              <p:cNvSpPr>
                <a:spLocks noChangeShapeType="1"/>
              </p:cNvSpPr>
              <p:nvPr/>
            </p:nvSpPr>
            <p:spPr bwMode="auto">
              <a:xfrm flipH="1">
                <a:off x="3456" y="1085"/>
                <a:ext cx="1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41" name="Line 82"/>
              <p:cNvSpPr>
                <a:spLocks noChangeShapeType="1"/>
              </p:cNvSpPr>
              <p:nvPr/>
            </p:nvSpPr>
            <p:spPr bwMode="auto">
              <a:xfrm flipH="1">
                <a:off x="3471" y="107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42" name="Line 83"/>
              <p:cNvSpPr>
                <a:spLocks noChangeShapeType="1"/>
              </p:cNvSpPr>
              <p:nvPr/>
            </p:nvSpPr>
            <p:spPr bwMode="auto">
              <a:xfrm flipH="1">
                <a:off x="3458" y="1084"/>
                <a:ext cx="12"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43" name="Line 84"/>
              <p:cNvSpPr>
                <a:spLocks noChangeShapeType="1"/>
              </p:cNvSpPr>
              <p:nvPr/>
            </p:nvSpPr>
            <p:spPr bwMode="auto">
              <a:xfrm flipH="1">
                <a:off x="3517" y="1091"/>
                <a:ext cx="2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44" name="Line 85"/>
              <p:cNvSpPr>
                <a:spLocks noChangeShapeType="1"/>
              </p:cNvSpPr>
              <p:nvPr/>
            </p:nvSpPr>
            <p:spPr bwMode="auto">
              <a:xfrm flipH="1">
                <a:off x="3485" y="1091"/>
                <a:ext cx="2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45" name="Line 86"/>
              <p:cNvSpPr>
                <a:spLocks noChangeShapeType="1"/>
              </p:cNvSpPr>
              <p:nvPr/>
            </p:nvSpPr>
            <p:spPr bwMode="auto">
              <a:xfrm flipH="1">
                <a:off x="3518" y="1095"/>
                <a:ext cx="2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46" name="Line 87"/>
              <p:cNvSpPr>
                <a:spLocks noChangeShapeType="1"/>
              </p:cNvSpPr>
              <p:nvPr/>
            </p:nvSpPr>
            <p:spPr bwMode="auto">
              <a:xfrm flipH="1">
                <a:off x="3492" y="1095"/>
                <a:ext cx="2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47" name="Line 88"/>
              <p:cNvSpPr>
                <a:spLocks noChangeShapeType="1"/>
              </p:cNvSpPr>
              <p:nvPr/>
            </p:nvSpPr>
            <p:spPr bwMode="auto">
              <a:xfrm flipH="1">
                <a:off x="3480" y="1095"/>
                <a:ext cx="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48" name="Line 89"/>
              <p:cNvSpPr>
                <a:spLocks noChangeShapeType="1"/>
              </p:cNvSpPr>
              <p:nvPr/>
            </p:nvSpPr>
            <p:spPr bwMode="auto">
              <a:xfrm flipH="1">
                <a:off x="3464" y="1091"/>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49" name="Line 90"/>
              <p:cNvSpPr>
                <a:spLocks noChangeShapeType="1"/>
              </p:cNvSpPr>
              <p:nvPr/>
            </p:nvSpPr>
            <p:spPr bwMode="auto">
              <a:xfrm flipH="1">
                <a:off x="3459" y="1095"/>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50" name="Line 91"/>
              <p:cNvSpPr>
                <a:spLocks noChangeShapeType="1"/>
              </p:cNvSpPr>
              <p:nvPr/>
            </p:nvSpPr>
            <p:spPr bwMode="auto">
              <a:xfrm flipH="1">
                <a:off x="3461" y="1097"/>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51" name="Line 92"/>
              <p:cNvSpPr>
                <a:spLocks noChangeShapeType="1"/>
              </p:cNvSpPr>
              <p:nvPr/>
            </p:nvSpPr>
            <p:spPr bwMode="auto">
              <a:xfrm>
                <a:off x="3481" y="1095"/>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52" name="Line 93"/>
              <p:cNvSpPr>
                <a:spLocks noChangeShapeType="1"/>
              </p:cNvSpPr>
              <p:nvPr/>
            </p:nvSpPr>
            <p:spPr bwMode="auto">
              <a:xfrm>
                <a:off x="3476" y="1095"/>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53" name="Line 94"/>
              <p:cNvSpPr>
                <a:spLocks noChangeShapeType="1"/>
              </p:cNvSpPr>
              <p:nvPr/>
            </p:nvSpPr>
            <p:spPr bwMode="auto">
              <a:xfrm flipH="1">
                <a:off x="3458" y="1092"/>
                <a:ext cx="1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54" name="Line 95"/>
              <p:cNvSpPr>
                <a:spLocks noChangeShapeType="1"/>
              </p:cNvSpPr>
              <p:nvPr/>
            </p:nvSpPr>
            <p:spPr bwMode="auto">
              <a:xfrm flipH="1">
                <a:off x="3455" y="1095"/>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55" name="Line 96"/>
              <p:cNvSpPr>
                <a:spLocks noChangeShapeType="1"/>
              </p:cNvSpPr>
              <p:nvPr/>
            </p:nvSpPr>
            <p:spPr bwMode="auto">
              <a:xfrm>
                <a:off x="3482" y="1095"/>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56" name="Line 97"/>
              <p:cNvSpPr>
                <a:spLocks noChangeShapeType="1"/>
              </p:cNvSpPr>
              <p:nvPr/>
            </p:nvSpPr>
            <p:spPr bwMode="auto">
              <a:xfrm>
                <a:off x="3481" y="1097"/>
                <a:ext cx="1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57" name="Line 98"/>
              <p:cNvSpPr>
                <a:spLocks noChangeShapeType="1"/>
              </p:cNvSpPr>
              <p:nvPr/>
            </p:nvSpPr>
            <p:spPr bwMode="auto">
              <a:xfrm>
                <a:off x="3455" y="1112"/>
                <a:ext cx="6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58" name="Line 99"/>
              <p:cNvSpPr>
                <a:spLocks noChangeShapeType="1"/>
              </p:cNvSpPr>
              <p:nvPr/>
            </p:nvSpPr>
            <p:spPr bwMode="auto">
              <a:xfrm flipH="1">
                <a:off x="3520" y="1095"/>
                <a:ext cx="2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59" name="Line 100"/>
              <p:cNvSpPr>
                <a:spLocks noChangeShapeType="1"/>
              </p:cNvSpPr>
              <p:nvPr/>
            </p:nvSpPr>
            <p:spPr bwMode="auto">
              <a:xfrm flipH="1">
                <a:off x="3524" y="1100"/>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60" name="Line 101"/>
              <p:cNvSpPr>
                <a:spLocks noChangeShapeType="1"/>
              </p:cNvSpPr>
              <p:nvPr/>
            </p:nvSpPr>
            <p:spPr bwMode="auto">
              <a:xfrm flipH="1">
                <a:off x="3455" y="1116"/>
                <a:ext cx="5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61" name="Line 102"/>
              <p:cNvSpPr>
                <a:spLocks noChangeShapeType="1"/>
              </p:cNvSpPr>
              <p:nvPr/>
            </p:nvSpPr>
            <p:spPr bwMode="auto">
              <a:xfrm flipH="1">
                <a:off x="3256" y="1098"/>
                <a:ext cx="197"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62" name="Line 103"/>
              <p:cNvSpPr>
                <a:spLocks noChangeShapeType="1"/>
              </p:cNvSpPr>
              <p:nvPr/>
            </p:nvSpPr>
            <p:spPr bwMode="auto">
              <a:xfrm flipH="1">
                <a:off x="3316" y="1102"/>
                <a:ext cx="13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63" name="Line 104"/>
              <p:cNvSpPr>
                <a:spLocks noChangeShapeType="1"/>
              </p:cNvSpPr>
              <p:nvPr/>
            </p:nvSpPr>
            <p:spPr bwMode="auto">
              <a:xfrm flipH="1">
                <a:off x="3256" y="1112"/>
                <a:ext cx="194"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64" name="Line 105"/>
              <p:cNvSpPr>
                <a:spLocks noChangeShapeType="1"/>
              </p:cNvSpPr>
              <p:nvPr/>
            </p:nvSpPr>
            <p:spPr bwMode="auto">
              <a:xfrm flipH="1">
                <a:off x="3269" y="1116"/>
                <a:ext cx="181"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65" name="Line 106"/>
              <p:cNvSpPr>
                <a:spLocks noChangeShapeType="1"/>
              </p:cNvSpPr>
              <p:nvPr/>
            </p:nvSpPr>
            <p:spPr bwMode="auto">
              <a:xfrm>
                <a:off x="3450"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66" name="Line 107"/>
              <p:cNvSpPr>
                <a:spLocks noChangeShapeType="1"/>
              </p:cNvSpPr>
              <p:nvPr/>
            </p:nvSpPr>
            <p:spPr bwMode="auto">
              <a:xfrm flipH="1" flipV="1">
                <a:off x="3269" y="1161"/>
                <a:ext cx="17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67" name="Line 108"/>
              <p:cNvSpPr>
                <a:spLocks noChangeShapeType="1"/>
              </p:cNvSpPr>
              <p:nvPr/>
            </p:nvSpPr>
            <p:spPr bwMode="auto">
              <a:xfrm flipH="1" flipV="1">
                <a:off x="3256" y="1164"/>
                <a:ext cx="18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68" name="Line 109"/>
              <p:cNvSpPr>
                <a:spLocks noChangeShapeType="1"/>
              </p:cNvSpPr>
              <p:nvPr/>
            </p:nvSpPr>
            <p:spPr bwMode="auto">
              <a:xfrm>
                <a:off x="3455"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69" name="Line 110"/>
              <p:cNvSpPr>
                <a:spLocks noChangeShapeType="1"/>
              </p:cNvSpPr>
              <p:nvPr/>
            </p:nvSpPr>
            <p:spPr bwMode="auto">
              <a:xfrm>
                <a:off x="3514"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70" name="Line 111"/>
              <p:cNvSpPr>
                <a:spLocks noChangeShapeType="1"/>
              </p:cNvSpPr>
              <p:nvPr/>
            </p:nvSpPr>
            <p:spPr bwMode="auto">
              <a:xfrm flipH="1">
                <a:off x="3463" y="1172"/>
                <a:ext cx="4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71" name="Line 112"/>
              <p:cNvSpPr>
                <a:spLocks noChangeShapeType="1"/>
              </p:cNvSpPr>
              <p:nvPr/>
            </p:nvSpPr>
            <p:spPr bwMode="auto">
              <a:xfrm flipH="1">
                <a:off x="3455" y="1151"/>
                <a:ext cx="2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72" name="Line 113"/>
              <p:cNvSpPr>
                <a:spLocks noChangeShapeType="1"/>
              </p:cNvSpPr>
              <p:nvPr/>
            </p:nvSpPr>
            <p:spPr bwMode="auto">
              <a:xfrm flipH="1">
                <a:off x="3434" y="1153"/>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73" name="Line 114"/>
              <p:cNvSpPr>
                <a:spLocks noChangeShapeType="1"/>
              </p:cNvSpPr>
              <p:nvPr/>
            </p:nvSpPr>
            <p:spPr bwMode="auto">
              <a:xfrm flipH="1">
                <a:off x="3397" y="1153"/>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74" name="Line 115"/>
              <p:cNvSpPr>
                <a:spLocks noChangeShapeType="1"/>
              </p:cNvSpPr>
              <p:nvPr/>
            </p:nvSpPr>
            <p:spPr bwMode="auto">
              <a:xfrm flipH="1">
                <a:off x="3377" y="1155"/>
                <a:ext cx="17"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75" name="Line 116"/>
              <p:cNvSpPr>
                <a:spLocks noChangeShapeType="1"/>
              </p:cNvSpPr>
              <p:nvPr/>
            </p:nvSpPr>
            <p:spPr bwMode="auto">
              <a:xfrm flipH="1">
                <a:off x="3344" y="1156"/>
                <a:ext cx="30"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76" name="Line 117"/>
              <p:cNvSpPr>
                <a:spLocks noChangeShapeType="1"/>
              </p:cNvSpPr>
              <p:nvPr/>
            </p:nvSpPr>
            <p:spPr bwMode="auto">
              <a:xfrm flipH="1">
                <a:off x="3269" y="1157"/>
                <a:ext cx="7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77" name="Line 118"/>
              <p:cNvSpPr>
                <a:spLocks noChangeShapeType="1"/>
              </p:cNvSpPr>
              <p:nvPr/>
            </p:nvSpPr>
            <p:spPr bwMode="auto">
              <a:xfrm flipH="1">
                <a:off x="3455" y="1154"/>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78" name="Line 119"/>
              <p:cNvSpPr>
                <a:spLocks noChangeShapeType="1"/>
              </p:cNvSpPr>
              <p:nvPr/>
            </p:nvSpPr>
            <p:spPr bwMode="auto">
              <a:xfrm flipH="1">
                <a:off x="3437" y="1156"/>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79" name="Line 120"/>
              <p:cNvSpPr>
                <a:spLocks noChangeShapeType="1"/>
              </p:cNvSpPr>
              <p:nvPr/>
            </p:nvSpPr>
            <p:spPr bwMode="auto">
              <a:xfrm flipH="1">
                <a:off x="3395" y="1157"/>
                <a:ext cx="3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80" name="Line 121"/>
              <p:cNvSpPr>
                <a:spLocks noChangeShapeType="1"/>
              </p:cNvSpPr>
              <p:nvPr/>
            </p:nvSpPr>
            <p:spPr bwMode="auto">
              <a:xfrm flipH="1">
                <a:off x="3380" y="1158"/>
                <a:ext cx="1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81" name="Line 122"/>
              <p:cNvSpPr>
                <a:spLocks noChangeShapeType="1"/>
              </p:cNvSpPr>
              <p:nvPr/>
            </p:nvSpPr>
            <p:spPr bwMode="auto">
              <a:xfrm flipH="1">
                <a:off x="3341" y="1159"/>
                <a:ext cx="36"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82" name="Line 123"/>
              <p:cNvSpPr>
                <a:spLocks noChangeShapeType="1"/>
              </p:cNvSpPr>
              <p:nvPr/>
            </p:nvSpPr>
            <p:spPr bwMode="auto">
              <a:xfrm flipH="1">
                <a:off x="3294" y="1161"/>
                <a:ext cx="4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83" name="Line 124"/>
              <p:cNvSpPr>
                <a:spLocks noChangeShapeType="1"/>
              </p:cNvSpPr>
              <p:nvPr/>
            </p:nvSpPr>
            <p:spPr bwMode="auto">
              <a:xfrm>
                <a:off x="3436" y="1107"/>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84" name="Line 125"/>
              <p:cNvSpPr>
                <a:spLocks noChangeShapeType="1"/>
              </p:cNvSpPr>
              <p:nvPr/>
            </p:nvSpPr>
            <p:spPr bwMode="auto">
              <a:xfrm>
                <a:off x="3445" y="1118"/>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85" name="Line 126"/>
              <p:cNvSpPr>
                <a:spLocks noChangeShapeType="1"/>
              </p:cNvSpPr>
              <p:nvPr/>
            </p:nvSpPr>
            <p:spPr bwMode="auto">
              <a:xfrm>
                <a:off x="3434" y="1108"/>
                <a:ext cx="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86" name="Line 127"/>
              <p:cNvSpPr>
                <a:spLocks noChangeShapeType="1"/>
              </p:cNvSpPr>
              <p:nvPr/>
            </p:nvSpPr>
            <p:spPr bwMode="auto">
              <a:xfrm>
                <a:off x="3443" y="1118"/>
                <a:ext cx="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87" name="Line 128"/>
              <p:cNvSpPr>
                <a:spLocks noChangeShapeType="1"/>
              </p:cNvSpPr>
              <p:nvPr/>
            </p:nvSpPr>
            <p:spPr bwMode="auto">
              <a:xfrm>
                <a:off x="3455" y="1128"/>
                <a:ext cx="19"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88" name="Line 129"/>
              <p:cNvSpPr>
                <a:spLocks noChangeShapeType="1"/>
              </p:cNvSpPr>
              <p:nvPr/>
            </p:nvSpPr>
            <p:spPr bwMode="auto">
              <a:xfrm>
                <a:off x="3455" y="1131"/>
                <a:ext cx="16"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89" name="Line 130"/>
              <p:cNvSpPr>
                <a:spLocks noChangeShapeType="1"/>
              </p:cNvSpPr>
              <p:nvPr/>
            </p:nvSpPr>
            <p:spPr bwMode="auto">
              <a:xfrm flipH="1">
                <a:off x="3428" y="1108"/>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90" name="Line 131"/>
              <p:cNvSpPr>
                <a:spLocks noChangeShapeType="1"/>
              </p:cNvSpPr>
              <p:nvPr/>
            </p:nvSpPr>
            <p:spPr bwMode="auto">
              <a:xfrm flipH="1">
                <a:off x="3425" y="1109"/>
                <a:ext cx="5"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91" name="Line 132"/>
              <p:cNvSpPr>
                <a:spLocks noChangeShapeType="1"/>
              </p:cNvSpPr>
              <p:nvPr/>
            </p:nvSpPr>
            <p:spPr bwMode="auto">
              <a:xfrm flipH="1">
                <a:off x="3419" y="112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92" name="Line 133"/>
              <p:cNvSpPr>
                <a:spLocks noChangeShapeType="1"/>
              </p:cNvSpPr>
              <p:nvPr/>
            </p:nvSpPr>
            <p:spPr bwMode="auto">
              <a:xfrm flipH="1">
                <a:off x="3418" y="1123"/>
                <a:ext cx="4"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93" name="Line 134"/>
              <p:cNvSpPr>
                <a:spLocks noChangeShapeType="1"/>
              </p:cNvSpPr>
              <p:nvPr/>
            </p:nvSpPr>
            <p:spPr bwMode="auto">
              <a:xfrm flipH="1">
                <a:off x="3405" y="1134"/>
                <a:ext cx="13"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94" name="Line 135"/>
              <p:cNvSpPr>
                <a:spLocks noChangeShapeType="1"/>
              </p:cNvSpPr>
              <p:nvPr/>
            </p:nvSpPr>
            <p:spPr bwMode="auto">
              <a:xfrm flipH="1">
                <a:off x="3402" y="1132"/>
                <a:ext cx="1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95" name="Line 136"/>
              <p:cNvSpPr>
                <a:spLocks noChangeShapeType="1"/>
              </p:cNvSpPr>
              <p:nvPr/>
            </p:nvSpPr>
            <p:spPr bwMode="auto">
              <a:xfrm>
                <a:off x="3414" y="1125"/>
                <a:ext cx="3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96" name="Line 137"/>
              <p:cNvSpPr>
                <a:spLocks noChangeShapeType="1"/>
              </p:cNvSpPr>
              <p:nvPr/>
            </p:nvSpPr>
            <p:spPr bwMode="auto">
              <a:xfrm>
                <a:off x="3414" y="1127"/>
                <a:ext cx="29"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97" name="Line 138"/>
              <p:cNvSpPr>
                <a:spLocks noChangeShapeType="1"/>
              </p:cNvSpPr>
              <p:nvPr/>
            </p:nvSpPr>
            <p:spPr bwMode="auto">
              <a:xfrm flipH="1">
                <a:off x="3387" y="1125"/>
                <a:ext cx="25"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98" name="Line 139"/>
              <p:cNvSpPr>
                <a:spLocks noChangeShapeType="1"/>
              </p:cNvSpPr>
              <p:nvPr/>
            </p:nvSpPr>
            <p:spPr bwMode="auto">
              <a:xfrm>
                <a:off x="3361" y="1138"/>
                <a:ext cx="26"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99" name="Line 140"/>
              <p:cNvSpPr>
                <a:spLocks noChangeShapeType="1"/>
              </p:cNvSpPr>
              <p:nvPr/>
            </p:nvSpPr>
            <p:spPr bwMode="auto">
              <a:xfrm flipH="1">
                <a:off x="3388" y="1127"/>
                <a:ext cx="26"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00" name="Line 141"/>
              <p:cNvSpPr>
                <a:spLocks noChangeShapeType="1"/>
              </p:cNvSpPr>
              <p:nvPr/>
            </p:nvSpPr>
            <p:spPr bwMode="auto">
              <a:xfrm>
                <a:off x="3360" y="1140"/>
                <a:ext cx="2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01" name="Line 142"/>
              <p:cNvSpPr>
                <a:spLocks noChangeShapeType="1"/>
              </p:cNvSpPr>
              <p:nvPr/>
            </p:nvSpPr>
            <p:spPr bwMode="auto">
              <a:xfrm flipH="1">
                <a:off x="3335" y="1138"/>
                <a:ext cx="24"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02" name="Line 143"/>
              <p:cNvSpPr>
                <a:spLocks noChangeShapeType="1"/>
              </p:cNvSpPr>
              <p:nvPr/>
            </p:nvSpPr>
            <p:spPr bwMode="auto">
              <a:xfrm flipH="1">
                <a:off x="3337" y="1140"/>
                <a:ext cx="22"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03" name="Line 144"/>
              <p:cNvSpPr>
                <a:spLocks noChangeShapeType="1"/>
              </p:cNvSpPr>
              <p:nvPr/>
            </p:nvSpPr>
            <p:spPr bwMode="auto">
              <a:xfrm>
                <a:off x="3375" y="1126"/>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04" name="Line 145"/>
              <p:cNvSpPr>
                <a:spLocks noChangeShapeType="1"/>
              </p:cNvSpPr>
              <p:nvPr/>
            </p:nvSpPr>
            <p:spPr bwMode="auto">
              <a:xfrm>
                <a:off x="3382" y="1133"/>
                <a:ext cx="15"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05" name="Line 146"/>
              <p:cNvSpPr>
                <a:spLocks noChangeShapeType="1"/>
              </p:cNvSpPr>
              <p:nvPr/>
            </p:nvSpPr>
            <p:spPr bwMode="auto">
              <a:xfrm>
                <a:off x="3380" y="1134"/>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06" name="Line 147"/>
              <p:cNvSpPr>
                <a:spLocks noChangeShapeType="1"/>
              </p:cNvSpPr>
              <p:nvPr/>
            </p:nvSpPr>
            <p:spPr bwMode="auto">
              <a:xfrm>
                <a:off x="3375" y="1128"/>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07" name="Line 148"/>
              <p:cNvSpPr>
                <a:spLocks noChangeShapeType="1"/>
              </p:cNvSpPr>
              <p:nvPr/>
            </p:nvSpPr>
            <p:spPr bwMode="auto">
              <a:xfrm flipH="1">
                <a:off x="3373" y="1128"/>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08" name="Line 149"/>
              <p:cNvSpPr>
                <a:spLocks noChangeShapeType="1"/>
              </p:cNvSpPr>
              <p:nvPr/>
            </p:nvSpPr>
            <p:spPr bwMode="auto">
              <a:xfrm flipH="1">
                <a:off x="3368" y="1127"/>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09" name="Line 150"/>
              <p:cNvSpPr>
                <a:spLocks noChangeShapeType="1"/>
              </p:cNvSpPr>
              <p:nvPr/>
            </p:nvSpPr>
            <p:spPr bwMode="auto">
              <a:xfrm flipH="1">
                <a:off x="3364" y="1136"/>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10" name="Line 151"/>
              <p:cNvSpPr>
                <a:spLocks noChangeShapeType="1"/>
              </p:cNvSpPr>
              <p:nvPr/>
            </p:nvSpPr>
            <p:spPr bwMode="auto">
              <a:xfrm flipH="1">
                <a:off x="3350" y="1142"/>
                <a:ext cx="12"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11" name="Line 152"/>
              <p:cNvSpPr>
                <a:spLocks noChangeShapeType="1"/>
              </p:cNvSpPr>
              <p:nvPr/>
            </p:nvSpPr>
            <p:spPr bwMode="auto">
              <a:xfrm flipH="1">
                <a:off x="3347" y="1141"/>
                <a:ext cx="1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12" name="Line 153"/>
              <p:cNvSpPr>
                <a:spLocks noChangeShapeType="1"/>
              </p:cNvSpPr>
              <p:nvPr/>
            </p:nvSpPr>
            <p:spPr bwMode="auto">
              <a:xfrm flipH="1">
                <a:off x="3362" y="1137"/>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13" name="Line 154"/>
              <p:cNvSpPr>
                <a:spLocks noChangeShapeType="1"/>
              </p:cNvSpPr>
              <p:nvPr/>
            </p:nvSpPr>
            <p:spPr bwMode="auto">
              <a:xfrm>
                <a:off x="3399" y="1152"/>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14" name="Line 155"/>
              <p:cNvSpPr>
                <a:spLocks noChangeShapeType="1"/>
              </p:cNvSpPr>
              <p:nvPr/>
            </p:nvSpPr>
            <p:spPr bwMode="auto">
              <a:xfrm>
                <a:off x="3397" y="1153"/>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15" name="Line 156"/>
              <p:cNvSpPr>
                <a:spLocks noChangeShapeType="1"/>
              </p:cNvSpPr>
              <p:nvPr/>
            </p:nvSpPr>
            <p:spPr bwMode="auto">
              <a:xfrm>
                <a:off x="3406" y="1157"/>
                <a:ext cx="3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16" name="Line 157"/>
              <p:cNvSpPr>
                <a:spLocks noChangeShapeType="1"/>
              </p:cNvSpPr>
              <p:nvPr/>
            </p:nvSpPr>
            <p:spPr bwMode="auto">
              <a:xfrm>
                <a:off x="3407" y="1160"/>
                <a:ext cx="2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17" name="Line 158"/>
              <p:cNvSpPr>
                <a:spLocks noChangeShapeType="1"/>
              </p:cNvSpPr>
              <p:nvPr/>
            </p:nvSpPr>
            <p:spPr bwMode="auto">
              <a:xfrm flipH="1">
                <a:off x="3390" y="1160"/>
                <a:ext cx="1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18" name="Line 159"/>
              <p:cNvSpPr>
                <a:spLocks noChangeShapeType="1"/>
              </p:cNvSpPr>
              <p:nvPr/>
            </p:nvSpPr>
            <p:spPr bwMode="auto">
              <a:xfrm flipH="1">
                <a:off x="3392" y="1158"/>
                <a:ext cx="1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19" name="Line 160"/>
              <p:cNvSpPr>
                <a:spLocks noChangeShapeType="1"/>
              </p:cNvSpPr>
              <p:nvPr/>
            </p:nvSpPr>
            <p:spPr bwMode="auto">
              <a:xfrm flipH="1">
                <a:off x="3378" y="1166"/>
                <a:ext cx="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20" name="Line 161"/>
              <p:cNvSpPr>
                <a:spLocks noChangeShapeType="1"/>
              </p:cNvSpPr>
              <p:nvPr/>
            </p:nvSpPr>
            <p:spPr bwMode="auto">
              <a:xfrm flipH="1">
                <a:off x="3385" y="1164"/>
                <a:ext cx="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21" name="Line 162"/>
              <p:cNvSpPr>
                <a:spLocks noChangeShapeType="1"/>
              </p:cNvSpPr>
              <p:nvPr/>
            </p:nvSpPr>
            <p:spPr bwMode="auto">
              <a:xfrm flipH="1">
                <a:off x="3382" y="1167"/>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22" name="Line 163"/>
              <p:cNvSpPr>
                <a:spLocks noChangeShapeType="1"/>
              </p:cNvSpPr>
              <p:nvPr/>
            </p:nvSpPr>
            <p:spPr bwMode="auto">
              <a:xfrm>
                <a:off x="3340" y="1162"/>
                <a:ext cx="1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23" name="Line 164"/>
              <p:cNvSpPr>
                <a:spLocks noChangeShapeType="1"/>
              </p:cNvSpPr>
              <p:nvPr/>
            </p:nvSpPr>
            <p:spPr bwMode="auto">
              <a:xfrm>
                <a:off x="3338" y="1163"/>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24" name="Line 165"/>
              <p:cNvSpPr>
                <a:spLocks noChangeShapeType="1"/>
              </p:cNvSpPr>
              <p:nvPr/>
            </p:nvSpPr>
            <p:spPr bwMode="auto">
              <a:xfrm flipH="1" flipV="1">
                <a:off x="3332" y="1161"/>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25" name="Line 166"/>
              <p:cNvSpPr>
                <a:spLocks noChangeShapeType="1"/>
              </p:cNvSpPr>
              <p:nvPr/>
            </p:nvSpPr>
            <p:spPr bwMode="auto">
              <a:xfrm>
                <a:off x="3546" y="1091"/>
                <a:ext cx="193" cy="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26" name="Line 167"/>
              <p:cNvSpPr>
                <a:spLocks noChangeShapeType="1"/>
              </p:cNvSpPr>
              <p:nvPr/>
            </p:nvSpPr>
            <p:spPr bwMode="auto">
              <a:xfrm>
                <a:off x="3520" y="1112"/>
                <a:ext cx="219"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27" name="Line 168"/>
              <p:cNvSpPr>
                <a:spLocks noChangeShapeType="1"/>
              </p:cNvSpPr>
              <p:nvPr/>
            </p:nvSpPr>
            <p:spPr bwMode="auto">
              <a:xfrm>
                <a:off x="3520" y="1116"/>
                <a:ext cx="202"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28" name="Line 169"/>
              <p:cNvSpPr>
                <a:spLocks noChangeShapeType="1"/>
              </p:cNvSpPr>
              <p:nvPr/>
            </p:nvSpPr>
            <p:spPr bwMode="auto">
              <a:xfrm flipV="1">
                <a:off x="3529" y="1160"/>
                <a:ext cx="19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29" name="Line 170"/>
              <p:cNvSpPr>
                <a:spLocks noChangeShapeType="1"/>
              </p:cNvSpPr>
              <p:nvPr/>
            </p:nvSpPr>
            <p:spPr bwMode="auto">
              <a:xfrm flipH="1">
                <a:off x="3532" y="1164"/>
                <a:ext cx="207"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30" name="Line 171"/>
              <p:cNvSpPr>
                <a:spLocks noChangeShapeType="1"/>
              </p:cNvSpPr>
              <p:nvPr/>
            </p:nvSpPr>
            <p:spPr bwMode="auto">
              <a:xfrm>
                <a:off x="3739" y="1160"/>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31" name="Line 172"/>
              <p:cNvSpPr>
                <a:spLocks noChangeShapeType="1"/>
              </p:cNvSpPr>
              <p:nvPr/>
            </p:nvSpPr>
            <p:spPr bwMode="auto">
              <a:xfrm>
                <a:off x="3546" y="1095"/>
                <a:ext cx="162"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32" name="Line 173"/>
              <p:cNvSpPr>
                <a:spLocks noChangeShapeType="1"/>
              </p:cNvSpPr>
              <p:nvPr/>
            </p:nvSpPr>
            <p:spPr bwMode="auto">
              <a:xfrm>
                <a:off x="3546" y="1095"/>
                <a:ext cx="0"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33" name="Line 174"/>
              <p:cNvSpPr>
                <a:spLocks noChangeShapeType="1"/>
              </p:cNvSpPr>
              <p:nvPr/>
            </p:nvSpPr>
            <p:spPr bwMode="auto">
              <a:xfrm>
                <a:off x="3540" y="1100"/>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34" name="Line 175"/>
              <p:cNvSpPr>
                <a:spLocks noChangeShapeType="1"/>
              </p:cNvSpPr>
              <p:nvPr/>
            </p:nvSpPr>
            <p:spPr bwMode="auto">
              <a:xfrm>
                <a:off x="3520" y="1117"/>
                <a:ext cx="0"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35" name="Line 176"/>
              <p:cNvSpPr>
                <a:spLocks noChangeShapeType="1"/>
              </p:cNvSpPr>
              <p:nvPr/>
            </p:nvSpPr>
            <p:spPr bwMode="auto">
              <a:xfrm flipV="1">
                <a:off x="3523" y="1124"/>
                <a:ext cx="3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36" name="Line 177"/>
              <p:cNvSpPr>
                <a:spLocks noChangeShapeType="1"/>
              </p:cNvSpPr>
              <p:nvPr/>
            </p:nvSpPr>
            <p:spPr bwMode="auto">
              <a:xfrm>
                <a:off x="3556" y="1124"/>
                <a:ext cx="2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37" name="Line 178"/>
              <p:cNvSpPr>
                <a:spLocks noChangeShapeType="1"/>
              </p:cNvSpPr>
              <p:nvPr/>
            </p:nvSpPr>
            <p:spPr bwMode="auto">
              <a:xfrm flipH="1">
                <a:off x="3583" y="1137"/>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38" name="Line 179"/>
              <p:cNvSpPr>
                <a:spLocks noChangeShapeType="1"/>
              </p:cNvSpPr>
              <p:nvPr/>
            </p:nvSpPr>
            <p:spPr bwMode="auto">
              <a:xfrm>
                <a:off x="3622" y="1138"/>
                <a:ext cx="25"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39" name="Line 180"/>
              <p:cNvSpPr>
                <a:spLocks noChangeShapeType="1"/>
              </p:cNvSpPr>
              <p:nvPr/>
            </p:nvSpPr>
            <p:spPr bwMode="auto">
              <a:xfrm flipH="1">
                <a:off x="3524" y="112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40" name="Line 181"/>
              <p:cNvSpPr>
                <a:spLocks noChangeShapeType="1"/>
              </p:cNvSpPr>
              <p:nvPr/>
            </p:nvSpPr>
            <p:spPr bwMode="auto">
              <a:xfrm>
                <a:off x="3555" y="1125"/>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41" name="Line 182"/>
              <p:cNvSpPr>
                <a:spLocks noChangeShapeType="1"/>
              </p:cNvSpPr>
              <p:nvPr/>
            </p:nvSpPr>
            <p:spPr bwMode="auto">
              <a:xfrm flipH="1">
                <a:off x="3584" y="1139"/>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42" name="Line 183"/>
              <p:cNvSpPr>
                <a:spLocks noChangeShapeType="1"/>
              </p:cNvSpPr>
              <p:nvPr/>
            </p:nvSpPr>
            <p:spPr bwMode="auto">
              <a:xfrm>
                <a:off x="3619" y="1139"/>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43" name="Line 184"/>
              <p:cNvSpPr>
                <a:spLocks noChangeShapeType="1"/>
              </p:cNvSpPr>
              <p:nvPr/>
            </p:nvSpPr>
            <p:spPr bwMode="auto">
              <a:xfrm>
                <a:off x="3637" y="1128"/>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44" name="Line 185"/>
              <p:cNvSpPr>
                <a:spLocks noChangeShapeType="1"/>
              </p:cNvSpPr>
              <p:nvPr/>
            </p:nvSpPr>
            <p:spPr bwMode="auto">
              <a:xfrm>
                <a:off x="3655" y="1146"/>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45" name="Line 186"/>
              <p:cNvSpPr>
                <a:spLocks noChangeShapeType="1"/>
              </p:cNvSpPr>
              <p:nvPr/>
            </p:nvSpPr>
            <p:spPr bwMode="auto">
              <a:xfrm>
                <a:off x="3636" y="1130"/>
                <a:ext cx="1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46" name="Line 187"/>
              <p:cNvSpPr>
                <a:spLocks noChangeShapeType="1"/>
              </p:cNvSpPr>
              <p:nvPr/>
            </p:nvSpPr>
            <p:spPr bwMode="auto">
              <a:xfrm>
                <a:off x="3651" y="1144"/>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47" name="Line 188"/>
              <p:cNvSpPr>
                <a:spLocks noChangeShapeType="1"/>
              </p:cNvSpPr>
              <p:nvPr/>
            </p:nvSpPr>
            <p:spPr bwMode="auto">
              <a:xfrm flipH="1">
                <a:off x="3566" y="1106"/>
                <a:ext cx="1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48" name="Line 189"/>
              <p:cNvSpPr>
                <a:spLocks noChangeShapeType="1"/>
              </p:cNvSpPr>
              <p:nvPr/>
            </p:nvSpPr>
            <p:spPr bwMode="auto">
              <a:xfrm flipH="1">
                <a:off x="3568" y="1108"/>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49" name="Line 190"/>
              <p:cNvSpPr>
                <a:spLocks noChangeShapeType="1"/>
              </p:cNvSpPr>
              <p:nvPr/>
            </p:nvSpPr>
            <p:spPr bwMode="auto">
              <a:xfrm>
                <a:off x="3580" y="1107"/>
                <a:ext cx="1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50" name="Line 191"/>
              <p:cNvSpPr>
                <a:spLocks noChangeShapeType="1"/>
              </p:cNvSpPr>
              <p:nvPr/>
            </p:nvSpPr>
            <p:spPr bwMode="auto">
              <a:xfrm>
                <a:off x="3595" y="1133"/>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51" name="Line 192"/>
              <p:cNvSpPr>
                <a:spLocks noChangeShapeType="1"/>
              </p:cNvSpPr>
              <p:nvPr/>
            </p:nvSpPr>
            <p:spPr bwMode="auto">
              <a:xfrm>
                <a:off x="3578" y="1108"/>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52" name="Line 193"/>
              <p:cNvSpPr>
                <a:spLocks noChangeShapeType="1"/>
              </p:cNvSpPr>
              <p:nvPr/>
            </p:nvSpPr>
            <p:spPr bwMode="auto">
              <a:xfrm>
                <a:off x="3593" y="1132"/>
                <a:ext cx="1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53" name="Line 194"/>
              <p:cNvSpPr>
                <a:spLocks noChangeShapeType="1"/>
              </p:cNvSpPr>
              <p:nvPr/>
            </p:nvSpPr>
            <p:spPr bwMode="auto">
              <a:xfrm flipH="1">
                <a:off x="3609" y="1141"/>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54" name="Line 195"/>
              <p:cNvSpPr>
                <a:spLocks noChangeShapeType="1"/>
              </p:cNvSpPr>
              <p:nvPr/>
            </p:nvSpPr>
            <p:spPr bwMode="auto">
              <a:xfrm flipH="1">
                <a:off x="3607" y="1140"/>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55" name="Line 196"/>
              <p:cNvSpPr>
                <a:spLocks noChangeShapeType="1"/>
              </p:cNvSpPr>
              <p:nvPr/>
            </p:nvSpPr>
            <p:spPr bwMode="auto">
              <a:xfrm flipH="1">
                <a:off x="3626" y="1127"/>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56" name="Line 197"/>
              <p:cNvSpPr>
                <a:spLocks noChangeShapeType="1"/>
              </p:cNvSpPr>
              <p:nvPr/>
            </p:nvSpPr>
            <p:spPr bwMode="auto">
              <a:xfrm flipH="1">
                <a:off x="3628" y="113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57" name="Line 198"/>
              <p:cNvSpPr>
                <a:spLocks noChangeShapeType="1"/>
              </p:cNvSpPr>
              <p:nvPr/>
            </p:nvSpPr>
            <p:spPr bwMode="auto">
              <a:xfrm flipH="1">
                <a:off x="3624" y="1139"/>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58" name="Line 199"/>
              <p:cNvSpPr>
                <a:spLocks noChangeShapeType="1"/>
              </p:cNvSpPr>
              <p:nvPr/>
            </p:nvSpPr>
            <p:spPr bwMode="auto">
              <a:xfrm flipH="1" flipV="1">
                <a:off x="3604" y="1151"/>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59" name="Line 200"/>
              <p:cNvSpPr>
                <a:spLocks noChangeShapeType="1"/>
              </p:cNvSpPr>
              <p:nvPr/>
            </p:nvSpPr>
            <p:spPr bwMode="auto">
              <a:xfrm flipH="1" flipV="1">
                <a:off x="3606" y="1151"/>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60" name="Line 201"/>
              <p:cNvSpPr>
                <a:spLocks noChangeShapeType="1"/>
              </p:cNvSpPr>
              <p:nvPr/>
            </p:nvSpPr>
            <p:spPr bwMode="auto">
              <a:xfrm flipH="1">
                <a:off x="3562" y="1126"/>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61" name="Line 202"/>
              <p:cNvSpPr>
                <a:spLocks noChangeShapeType="1"/>
              </p:cNvSpPr>
              <p:nvPr/>
            </p:nvSpPr>
            <p:spPr bwMode="auto">
              <a:xfrm flipH="1">
                <a:off x="3548" y="1134"/>
                <a:ext cx="1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62" name="Line 203"/>
              <p:cNvSpPr>
                <a:spLocks noChangeShapeType="1"/>
              </p:cNvSpPr>
              <p:nvPr/>
            </p:nvSpPr>
            <p:spPr bwMode="auto">
              <a:xfrm flipH="1">
                <a:off x="3546" y="1133"/>
                <a:ext cx="13"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63" name="Line 204"/>
              <p:cNvSpPr>
                <a:spLocks noChangeShapeType="1"/>
              </p:cNvSpPr>
              <p:nvPr/>
            </p:nvSpPr>
            <p:spPr bwMode="auto">
              <a:xfrm flipH="1">
                <a:off x="3560" y="1126"/>
                <a:ext cx="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64" name="Line 205"/>
              <p:cNvSpPr>
                <a:spLocks noChangeShapeType="1"/>
              </p:cNvSpPr>
              <p:nvPr/>
            </p:nvSpPr>
            <p:spPr bwMode="auto">
              <a:xfrm>
                <a:off x="3546" y="1151"/>
                <a:ext cx="2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65" name="Line 206"/>
              <p:cNvSpPr>
                <a:spLocks noChangeShapeType="1"/>
              </p:cNvSpPr>
              <p:nvPr/>
            </p:nvSpPr>
            <p:spPr bwMode="auto">
              <a:xfrm>
                <a:off x="3574" y="1152"/>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66" name="Line 207"/>
              <p:cNvSpPr>
                <a:spLocks noChangeShapeType="1"/>
              </p:cNvSpPr>
              <p:nvPr/>
            </p:nvSpPr>
            <p:spPr bwMode="auto">
              <a:xfrm>
                <a:off x="3603" y="1153"/>
                <a:ext cx="3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67" name="Line 208"/>
              <p:cNvSpPr>
                <a:spLocks noChangeShapeType="1"/>
              </p:cNvSpPr>
              <p:nvPr/>
            </p:nvSpPr>
            <p:spPr bwMode="auto">
              <a:xfrm>
                <a:off x="3637" y="1155"/>
                <a:ext cx="7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68" name="Line 209"/>
              <p:cNvSpPr>
                <a:spLocks noChangeShapeType="1"/>
              </p:cNvSpPr>
              <p:nvPr/>
            </p:nvSpPr>
            <p:spPr bwMode="auto">
              <a:xfrm>
                <a:off x="3546" y="1155"/>
                <a:ext cx="2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69" name="Line 210"/>
              <p:cNvSpPr>
                <a:spLocks noChangeShapeType="1"/>
              </p:cNvSpPr>
              <p:nvPr/>
            </p:nvSpPr>
            <p:spPr bwMode="auto">
              <a:xfrm>
                <a:off x="3575" y="1156"/>
                <a:ext cx="20"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70" name="Line 211"/>
              <p:cNvSpPr>
                <a:spLocks noChangeShapeType="1"/>
              </p:cNvSpPr>
              <p:nvPr/>
            </p:nvSpPr>
            <p:spPr bwMode="auto">
              <a:xfrm>
                <a:off x="3598" y="1157"/>
                <a:ext cx="4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71" name="Line 212"/>
              <p:cNvSpPr>
                <a:spLocks noChangeShapeType="1"/>
              </p:cNvSpPr>
              <p:nvPr/>
            </p:nvSpPr>
            <p:spPr bwMode="auto">
              <a:xfrm>
                <a:off x="3642" y="1159"/>
                <a:ext cx="5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72" name="Line 213"/>
              <p:cNvSpPr>
                <a:spLocks noChangeShapeType="1"/>
              </p:cNvSpPr>
              <p:nvPr/>
            </p:nvSpPr>
            <p:spPr bwMode="auto">
              <a:xfrm>
                <a:off x="3456" y="1116"/>
                <a:ext cx="29"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73" name="Line 214"/>
              <p:cNvSpPr>
                <a:spLocks noChangeShapeType="1"/>
              </p:cNvSpPr>
              <p:nvPr/>
            </p:nvSpPr>
            <p:spPr bwMode="auto">
              <a:xfrm flipH="1">
                <a:off x="3459" y="1145"/>
                <a:ext cx="25"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74" name="Line 215"/>
              <p:cNvSpPr>
                <a:spLocks noChangeShapeType="1"/>
              </p:cNvSpPr>
              <p:nvPr/>
            </p:nvSpPr>
            <p:spPr bwMode="auto">
              <a:xfrm flipH="1" flipV="1">
                <a:off x="3455" y="1117"/>
                <a:ext cx="2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75" name="Line 216"/>
              <p:cNvSpPr>
                <a:spLocks noChangeShapeType="1"/>
              </p:cNvSpPr>
              <p:nvPr/>
            </p:nvSpPr>
            <p:spPr bwMode="auto">
              <a:xfrm flipV="1">
                <a:off x="3484" y="1116"/>
                <a:ext cx="2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76" name="Line 217"/>
              <p:cNvSpPr>
                <a:spLocks noChangeShapeType="1"/>
              </p:cNvSpPr>
              <p:nvPr/>
            </p:nvSpPr>
            <p:spPr bwMode="auto">
              <a:xfrm flipH="1">
                <a:off x="3485" y="1116"/>
                <a:ext cx="29"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77" name="Line 218"/>
              <p:cNvSpPr>
                <a:spLocks noChangeShapeType="1"/>
              </p:cNvSpPr>
              <p:nvPr/>
            </p:nvSpPr>
            <p:spPr bwMode="auto">
              <a:xfrm>
                <a:off x="3485" y="1143"/>
                <a:ext cx="27"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78" name="Line 219"/>
              <p:cNvSpPr>
                <a:spLocks noChangeShapeType="1"/>
              </p:cNvSpPr>
              <p:nvPr/>
            </p:nvSpPr>
            <p:spPr bwMode="auto">
              <a:xfrm>
                <a:off x="3484" y="1144"/>
                <a:ext cx="26"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79" name="Line 220"/>
              <p:cNvSpPr>
                <a:spLocks noChangeShapeType="1"/>
              </p:cNvSpPr>
              <p:nvPr/>
            </p:nvSpPr>
            <p:spPr bwMode="auto">
              <a:xfrm>
                <a:off x="3503" y="1116"/>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80" name="Line 221"/>
              <p:cNvSpPr>
                <a:spLocks noChangeShapeType="1"/>
              </p:cNvSpPr>
              <p:nvPr/>
            </p:nvSpPr>
            <p:spPr bwMode="auto">
              <a:xfrm flipH="1" flipV="1">
                <a:off x="3520" y="1131"/>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81" name="Line 222"/>
              <p:cNvSpPr>
                <a:spLocks noChangeShapeType="1"/>
              </p:cNvSpPr>
              <p:nvPr/>
            </p:nvSpPr>
            <p:spPr bwMode="auto">
              <a:xfrm flipH="1" flipV="1">
                <a:off x="3520" y="1134"/>
                <a:ext cx="16"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82" name="Line 223"/>
              <p:cNvSpPr>
                <a:spLocks noChangeShapeType="1"/>
              </p:cNvSpPr>
              <p:nvPr/>
            </p:nvSpPr>
            <p:spPr bwMode="auto">
              <a:xfrm flipH="1" flipV="1">
                <a:off x="3511" y="1123"/>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83" name="Freeform 224"/>
              <p:cNvSpPr>
                <a:spLocks/>
              </p:cNvSpPr>
              <p:nvPr/>
            </p:nvSpPr>
            <p:spPr bwMode="auto">
              <a:xfrm>
                <a:off x="3487" y="1124"/>
                <a:ext cx="27" cy="21"/>
              </a:xfrm>
              <a:custGeom>
                <a:avLst/>
                <a:gdLst>
                  <a:gd name="T0" fmla="*/ 0 w 225"/>
                  <a:gd name="T1" fmla="*/ 0 h 210"/>
                  <a:gd name="T2" fmla="*/ 0 w 225"/>
                  <a:gd name="T3" fmla="*/ 0 h 210"/>
                  <a:gd name="T4" fmla="*/ 0 w 225"/>
                  <a:gd name="T5" fmla="*/ 0 h 210"/>
                  <a:gd name="T6" fmla="*/ 0 60000 65536"/>
                  <a:gd name="T7" fmla="*/ 0 60000 65536"/>
                  <a:gd name="T8" fmla="*/ 0 60000 65536"/>
                </a:gdLst>
                <a:ahLst/>
                <a:cxnLst>
                  <a:cxn ang="T6">
                    <a:pos x="T0" y="T1"/>
                  </a:cxn>
                  <a:cxn ang="T7">
                    <a:pos x="T2" y="T3"/>
                  </a:cxn>
                  <a:cxn ang="T8">
                    <a:pos x="T4" y="T5"/>
                  </a:cxn>
                </a:cxnLst>
                <a:rect l="0" t="0" r="r" b="b"/>
                <a:pathLst>
                  <a:path w="225" h="210">
                    <a:moveTo>
                      <a:pt x="225" y="36"/>
                    </a:moveTo>
                    <a:lnTo>
                      <a:pt x="189" y="0"/>
                    </a:lnTo>
                    <a:lnTo>
                      <a:pt x="0" y="21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84" name="Line 225"/>
              <p:cNvSpPr>
                <a:spLocks noChangeShapeType="1"/>
              </p:cNvSpPr>
              <p:nvPr/>
            </p:nvSpPr>
            <p:spPr bwMode="auto">
              <a:xfrm flipH="1">
                <a:off x="3486" y="1123"/>
                <a:ext cx="2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85" name="Line 226"/>
              <p:cNvSpPr>
                <a:spLocks noChangeShapeType="1"/>
              </p:cNvSpPr>
              <p:nvPr/>
            </p:nvSpPr>
            <p:spPr bwMode="auto">
              <a:xfrm flipH="1" flipV="1">
                <a:off x="3501" y="1116"/>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86" name="Line 227"/>
              <p:cNvSpPr>
                <a:spLocks noChangeShapeType="1"/>
              </p:cNvSpPr>
              <p:nvPr/>
            </p:nvSpPr>
            <p:spPr bwMode="auto">
              <a:xfrm flipH="1">
                <a:off x="3514" y="1118"/>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87" name="Line 228"/>
              <p:cNvSpPr>
                <a:spLocks noChangeShapeType="1"/>
              </p:cNvSpPr>
              <p:nvPr/>
            </p:nvSpPr>
            <p:spPr bwMode="auto">
              <a:xfrm flipH="1">
                <a:off x="3509" y="1118"/>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88" name="Line 229"/>
              <p:cNvSpPr>
                <a:spLocks noChangeShapeType="1"/>
              </p:cNvSpPr>
              <p:nvPr/>
            </p:nvSpPr>
            <p:spPr bwMode="auto">
              <a:xfrm flipH="1">
                <a:off x="3510" y="1119"/>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89" name="Line 230"/>
              <p:cNvSpPr>
                <a:spLocks noChangeShapeType="1"/>
              </p:cNvSpPr>
              <p:nvPr/>
            </p:nvSpPr>
            <p:spPr bwMode="auto">
              <a:xfrm flipH="1">
                <a:off x="3482" y="1147"/>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90" name="Line 231"/>
              <p:cNvSpPr>
                <a:spLocks noChangeShapeType="1"/>
              </p:cNvSpPr>
              <p:nvPr/>
            </p:nvSpPr>
            <p:spPr bwMode="auto">
              <a:xfrm flipH="1">
                <a:off x="3481" y="1145"/>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91" name="Line 232"/>
              <p:cNvSpPr>
                <a:spLocks noChangeShapeType="1"/>
              </p:cNvSpPr>
              <p:nvPr/>
            </p:nvSpPr>
            <p:spPr bwMode="auto">
              <a:xfrm>
                <a:off x="3481" y="1116"/>
                <a:ext cx="0"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92" name="Line 233"/>
              <p:cNvSpPr>
                <a:spLocks noChangeShapeType="1"/>
              </p:cNvSpPr>
              <p:nvPr/>
            </p:nvSpPr>
            <p:spPr bwMode="auto">
              <a:xfrm>
                <a:off x="3481" y="1141"/>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93" name="Freeform 234"/>
              <p:cNvSpPr>
                <a:spLocks/>
              </p:cNvSpPr>
              <p:nvPr/>
            </p:nvSpPr>
            <p:spPr bwMode="auto">
              <a:xfrm>
                <a:off x="3480" y="1149"/>
                <a:ext cx="11" cy="2"/>
              </a:xfrm>
              <a:custGeom>
                <a:avLst/>
                <a:gdLst>
                  <a:gd name="T0" fmla="*/ 0 w 87"/>
                  <a:gd name="T1" fmla="*/ 0 h 24"/>
                  <a:gd name="T2" fmla="*/ 0 w 87"/>
                  <a:gd name="T3" fmla="*/ 0 h 24"/>
                  <a:gd name="T4" fmla="*/ 0 w 87"/>
                  <a:gd name="T5" fmla="*/ 0 h 24"/>
                  <a:gd name="T6" fmla="*/ 0 60000 65536"/>
                  <a:gd name="T7" fmla="*/ 0 60000 65536"/>
                  <a:gd name="T8" fmla="*/ 0 60000 65536"/>
                </a:gdLst>
                <a:ahLst/>
                <a:cxnLst>
                  <a:cxn ang="T6">
                    <a:pos x="T0" y="T1"/>
                  </a:cxn>
                  <a:cxn ang="T7">
                    <a:pos x="T2" y="T3"/>
                  </a:cxn>
                  <a:cxn ang="T8">
                    <a:pos x="T4" y="T5"/>
                  </a:cxn>
                </a:cxnLst>
                <a:rect l="0" t="0" r="r" b="b"/>
                <a:pathLst>
                  <a:path w="87" h="24">
                    <a:moveTo>
                      <a:pt x="0" y="0"/>
                    </a:moveTo>
                    <a:lnTo>
                      <a:pt x="0" y="24"/>
                    </a:lnTo>
                    <a:lnTo>
                      <a:pt x="87" y="24"/>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94" name="Line 235"/>
              <p:cNvSpPr>
                <a:spLocks noChangeShapeType="1"/>
              </p:cNvSpPr>
              <p:nvPr/>
            </p:nvSpPr>
            <p:spPr bwMode="auto">
              <a:xfrm>
                <a:off x="3494" y="1151"/>
                <a:ext cx="2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95" name="Line 236"/>
              <p:cNvSpPr>
                <a:spLocks noChangeShapeType="1"/>
              </p:cNvSpPr>
              <p:nvPr/>
            </p:nvSpPr>
            <p:spPr bwMode="auto">
              <a:xfrm>
                <a:off x="3520" y="1151"/>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96" name="Line 237"/>
              <p:cNvSpPr>
                <a:spLocks noChangeShapeType="1"/>
              </p:cNvSpPr>
              <p:nvPr/>
            </p:nvSpPr>
            <p:spPr bwMode="auto">
              <a:xfrm>
                <a:off x="3540" y="1121"/>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97" name="Line 238"/>
              <p:cNvSpPr>
                <a:spLocks noChangeShapeType="1"/>
              </p:cNvSpPr>
              <p:nvPr/>
            </p:nvSpPr>
            <p:spPr bwMode="auto">
              <a:xfrm>
                <a:off x="3546" y="1122"/>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98" name="Line 239"/>
              <p:cNvSpPr>
                <a:spLocks noChangeShapeType="1"/>
              </p:cNvSpPr>
              <p:nvPr/>
            </p:nvSpPr>
            <p:spPr bwMode="auto">
              <a:xfrm>
                <a:off x="3546" y="1137"/>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99" name="Line 240"/>
              <p:cNvSpPr>
                <a:spLocks noChangeShapeType="1"/>
              </p:cNvSpPr>
              <p:nvPr/>
            </p:nvSpPr>
            <p:spPr bwMode="auto">
              <a:xfrm>
                <a:off x="3546" y="1155"/>
                <a:ext cx="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00" name="Line 241"/>
              <p:cNvSpPr>
                <a:spLocks noChangeShapeType="1"/>
              </p:cNvSpPr>
              <p:nvPr/>
            </p:nvSpPr>
            <p:spPr bwMode="auto">
              <a:xfrm>
                <a:off x="3540" y="1146"/>
                <a:ext cx="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01" name="Line 242"/>
              <p:cNvSpPr>
                <a:spLocks noChangeShapeType="1"/>
              </p:cNvSpPr>
              <p:nvPr/>
            </p:nvSpPr>
            <p:spPr bwMode="auto">
              <a:xfrm flipH="1">
                <a:off x="3527" y="1155"/>
                <a:ext cx="1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02" name="Line 243"/>
              <p:cNvSpPr>
                <a:spLocks noChangeShapeType="1"/>
              </p:cNvSpPr>
              <p:nvPr/>
            </p:nvSpPr>
            <p:spPr bwMode="auto">
              <a:xfrm flipH="1">
                <a:off x="3527" y="1160"/>
                <a:ext cx="1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03" name="Line 244"/>
              <p:cNvSpPr>
                <a:spLocks noChangeShapeType="1"/>
              </p:cNvSpPr>
              <p:nvPr/>
            </p:nvSpPr>
            <p:spPr bwMode="auto">
              <a:xfrm>
                <a:off x="3481" y="1155"/>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04" name="Line 245"/>
              <p:cNvSpPr>
                <a:spLocks noChangeShapeType="1"/>
              </p:cNvSpPr>
              <p:nvPr/>
            </p:nvSpPr>
            <p:spPr bwMode="auto">
              <a:xfrm>
                <a:off x="3476" y="1156"/>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05" name="Line 246"/>
              <p:cNvSpPr>
                <a:spLocks noChangeShapeType="1"/>
              </p:cNvSpPr>
              <p:nvPr/>
            </p:nvSpPr>
            <p:spPr bwMode="auto">
              <a:xfrm flipH="1">
                <a:off x="3460" y="1155"/>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06" name="Line 247"/>
              <p:cNvSpPr>
                <a:spLocks noChangeShapeType="1"/>
              </p:cNvSpPr>
              <p:nvPr/>
            </p:nvSpPr>
            <p:spPr bwMode="auto">
              <a:xfrm>
                <a:off x="3480" y="1156"/>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07" name="Line 248"/>
              <p:cNvSpPr>
                <a:spLocks noChangeShapeType="1"/>
              </p:cNvSpPr>
              <p:nvPr/>
            </p:nvSpPr>
            <p:spPr bwMode="auto">
              <a:xfrm>
                <a:off x="3498" y="1156"/>
                <a:ext cx="1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08" name="Line 249"/>
              <p:cNvSpPr>
                <a:spLocks noChangeShapeType="1"/>
              </p:cNvSpPr>
              <p:nvPr/>
            </p:nvSpPr>
            <p:spPr bwMode="auto">
              <a:xfrm>
                <a:off x="3520" y="1155"/>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09" name="Line 250"/>
              <p:cNvSpPr>
                <a:spLocks noChangeShapeType="1"/>
              </p:cNvSpPr>
              <p:nvPr/>
            </p:nvSpPr>
            <p:spPr bwMode="auto">
              <a:xfrm>
                <a:off x="3534" y="1155"/>
                <a:ext cx="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10" name="Line 251"/>
              <p:cNvSpPr>
                <a:spLocks noChangeShapeType="1"/>
              </p:cNvSpPr>
              <p:nvPr/>
            </p:nvSpPr>
            <p:spPr bwMode="auto">
              <a:xfrm>
                <a:off x="3537" y="1151"/>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11" name="Line 252"/>
              <p:cNvSpPr>
                <a:spLocks noChangeShapeType="1"/>
              </p:cNvSpPr>
              <p:nvPr/>
            </p:nvSpPr>
            <p:spPr bwMode="auto">
              <a:xfrm>
                <a:off x="3476" y="1116"/>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12" name="Line 253"/>
              <p:cNvSpPr>
                <a:spLocks noChangeShapeType="1"/>
              </p:cNvSpPr>
              <p:nvPr/>
            </p:nvSpPr>
            <p:spPr bwMode="auto">
              <a:xfrm flipH="1">
                <a:off x="3458" y="1143"/>
                <a:ext cx="25"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13" name="Line 254"/>
              <p:cNvSpPr>
                <a:spLocks noChangeShapeType="1"/>
              </p:cNvSpPr>
              <p:nvPr/>
            </p:nvSpPr>
            <p:spPr bwMode="auto">
              <a:xfrm>
                <a:off x="3476" y="1136"/>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14" name="Line 255"/>
              <p:cNvSpPr>
                <a:spLocks noChangeShapeType="1"/>
              </p:cNvSpPr>
              <p:nvPr/>
            </p:nvSpPr>
            <p:spPr bwMode="auto">
              <a:xfrm flipH="1">
                <a:off x="3456" y="1155"/>
                <a:ext cx="1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15" name="Line 256"/>
              <p:cNvSpPr>
                <a:spLocks noChangeShapeType="1"/>
              </p:cNvSpPr>
              <p:nvPr/>
            </p:nvSpPr>
            <p:spPr bwMode="auto">
              <a:xfrm>
                <a:off x="3481" y="1156"/>
                <a:ext cx="1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16" name="Line 257"/>
              <p:cNvSpPr>
                <a:spLocks noChangeShapeType="1"/>
              </p:cNvSpPr>
              <p:nvPr/>
            </p:nvSpPr>
            <p:spPr bwMode="auto">
              <a:xfrm flipH="1">
                <a:off x="3464" y="1177"/>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17" name="Line 258"/>
              <p:cNvSpPr>
                <a:spLocks noChangeShapeType="1"/>
              </p:cNvSpPr>
              <p:nvPr/>
            </p:nvSpPr>
            <p:spPr bwMode="auto">
              <a:xfrm>
                <a:off x="3546" y="1175"/>
                <a:ext cx="0" cy="1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18" name="Line 259"/>
              <p:cNvSpPr>
                <a:spLocks noChangeShapeType="1"/>
              </p:cNvSpPr>
              <p:nvPr/>
            </p:nvSpPr>
            <p:spPr bwMode="auto">
              <a:xfrm>
                <a:off x="3450" y="1184"/>
                <a:ext cx="0" cy="1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19" name="Line 260"/>
              <p:cNvSpPr>
                <a:spLocks noChangeShapeType="1"/>
              </p:cNvSpPr>
              <p:nvPr/>
            </p:nvSpPr>
            <p:spPr bwMode="auto">
              <a:xfrm>
                <a:off x="3459" y="1179"/>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20" name="Line 261"/>
              <p:cNvSpPr>
                <a:spLocks noChangeShapeType="1"/>
              </p:cNvSpPr>
              <p:nvPr/>
            </p:nvSpPr>
            <p:spPr bwMode="auto">
              <a:xfrm flipH="1">
                <a:off x="3484" y="1179"/>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21" name="Line 262"/>
              <p:cNvSpPr>
                <a:spLocks noChangeShapeType="1"/>
              </p:cNvSpPr>
              <p:nvPr/>
            </p:nvSpPr>
            <p:spPr bwMode="auto">
              <a:xfrm flipH="1">
                <a:off x="3485" y="1180"/>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22" name="Line 263"/>
              <p:cNvSpPr>
                <a:spLocks noChangeShapeType="1"/>
              </p:cNvSpPr>
              <p:nvPr/>
            </p:nvSpPr>
            <p:spPr bwMode="auto">
              <a:xfrm flipH="1">
                <a:off x="3455" y="1202"/>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23" name="Line 264"/>
              <p:cNvSpPr>
                <a:spLocks noChangeShapeType="1"/>
              </p:cNvSpPr>
              <p:nvPr/>
            </p:nvSpPr>
            <p:spPr bwMode="auto">
              <a:xfrm>
                <a:off x="3458" y="1181"/>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24" name="Line 265"/>
              <p:cNvSpPr>
                <a:spLocks noChangeShapeType="1"/>
              </p:cNvSpPr>
              <p:nvPr/>
            </p:nvSpPr>
            <p:spPr bwMode="auto">
              <a:xfrm>
                <a:off x="3485" y="1202"/>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25" name="Line 266"/>
              <p:cNvSpPr>
                <a:spLocks noChangeShapeType="1"/>
              </p:cNvSpPr>
              <p:nvPr/>
            </p:nvSpPr>
            <p:spPr bwMode="auto">
              <a:xfrm>
                <a:off x="3483" y="1203"/>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26" name="Line 267"/>
              <p:cNvSpPr>
                <a:spLocks noChangeShapeType="1"/>
              </p:cNvSpPr>
              <p:nvPr/>
            </p:nvSpPr>
            <p:spPr bwMode="auto">
              <a:xfrm flipH="1">
                <a:off x="3455" y="120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27" name="Line 268"/>
              <p:cNvSpPr>
                <a:spLocks noChangeShapeType="1"/>
              </p:cNvSpPr>
              <p:nvPr/>
            </p:nvSpPr>
            <p:spPr bwMode="auto">
              <a:xfrm>
                <a:off x="3455" y="1227"/>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28" name="Line 269"/>
              <p:cNvSpPr>
                <a:spLocks noChangeShapeType="1"/>
              </p:cNvSpPr>
              <p:nvPr/>
            </p:nvSpPr>
            <p:spPr bwMode="auto">
              <a:xfrm flipH="1">
                <a:off x="3485" y="1228"/>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29" name="Line 270"/>
              <p:cNvSpPr>
                <a:spLocks noChangeShapeType="1"/>
              </p:cNvSpPr>
              <p:nvPr/>
            </p:nvSpPr>
            <p:spPr bwMode="auto">
              <a:xfrm flipH="1">
                <a:off x="3486" y="122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30" name="Line 271"/>
              <p:cNvSpPr>
                <a:spLocks noChangeShapeType="1"/>
              </p:cNvSpPr>
              <p:nvPr/>
            </p:nvSpPr>
            <p:spPr bwMode="auto">
              <a:xfrm flipH="1">
                <a:off x="3455" y="1253"/>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31" name="Line 272"/>
              <p:cNvSpPr>
                <a:spLocks noChangeShapeType="1"/>
              </p:cNvSpPr>
              <p:nvPr/>
            </p:nvSpPr>
            <p:spPr bwMode="auto">
              <a:xfrm>
                <a:off x="3455" y="122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32" name="Line 273"/>
              <p:cNvSpPr>
                <a:spLocks noChangeShapeType="1"/>
              </p:cNvSpPr>
              <p:nvPr/>
            </p:nvSpPr>
            <p:spPr bwMode="auto">
              <a:xfrm>
                <a:off x="3486" y="1253"/>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33" name="Line 274"/>
              <p:cNvSpPr>
                <a:spLocks noChangeShapeType="1"/>
              </p:cNvSpPr>
              <p:nvPr/>
            </p:nvSpPr>
            <p:spPr bwMode="auto">
              <a:xfrm>
                <a:off x="3485" y="1254"/>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34" name="Line 275"/>
              <p:cNvSpPr>
                <a:spLocks noChangeShapeType="1"/>
              </p:cNvSpPr>
              <p:nvPr/>
            </p:nvSpPr>
            <p:spPr bwMode="auto">
              <a:xfrm flipH="1">
                <a:off x="3455" y="1254"/>
                <a:ext cx="3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35" name="Line 276"/>
              <p:cNvSpPr>
                <a:spLocks noChangeShapeType="1"/>
              </p:cNvSpPr>
              <p:nvPr/>
            </p:nvSpPr>
            <p:spPr bwMode="auto">
              <a:xfrm>
                <a:off x="3455" y="1279"/>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36" name="Line 277"/>
              <p:cNvSpPr>
                <a:spLocks noChangeShapeType="1"/>
              </p:cNvSpPr>
              <p:nvPr/>
            </p:nvSpPr>
            <p:spPr bwMode="auto">
              <a:xfrm flipH="1">
                <a:off x="3485" y="1278"/>
                <a:ext cx="29"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37" name="Line 278"/>
              <p:cNvSpPr>
                <a:spLocks noChangeShapeType="1"/>
              </p:cNvSpPr>
              <p:nvPr/>
            </p:nvSpPr>
            <p:spPr bwMode="auto">
              <a:xfrm flipH="1">
                <a:off x="3485" y="1281"/>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38" name="Line 279"/>
              <p:cNvSpPr>
                <a:spLocks noChangeShapeType="1"/>
              </p:cNvSpPr>
              <p:nvPr/>
            </p:nvSpPr>
            <p:spPr bwMode="auto">
              <a:xfrm flipH="1">
                <a:off x="3455" y="1305"/>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39" name="Line 280"/>
              <p:cNvSpPr>
                <a:spLocks noChangeShapeType="1"/>
              </p:cNvSpPr>
              <p:nvPr/>
            </p:nvSpPr>
            <p:spPr bwMode="auto">
              <a:xfrm>
                <a:off x="3455" y="1281"/>
                <a:ext cx="2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40" name="Line 281"/>
              <p:cNvSpPr>
                <a:spLocks noChangeShapeType="1"/>
              </p:cNvSpPr>
              <p:nvPr/>
            </p:nvSpPr>
            <p:spPr bwMode="auto">
              <a:xfrm>
                <a:off x="3486" y="1305"/>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41" name="Line 282"/>
              <p:cNvSpPr>
                <a:spLocks noChangeShapeType="1"/>
              </p:cNvSpPr>
              <p:nvPr/>
            </p:nvSpPr>
            <p:spPr bwMode="auto">
              <a:xfrm>
                <a:off x="3484" y="1306"/>
                <a:ext cx="30"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42" name="Line 283"/>
              <p:cNvSpPr>
                <a:spLocks noChangeShapeType="1"/>
              </p:cNvSpPr>
              <p:nvPr/>
            </p:nvSpPr>
            <p:spPr bwMode="auto">
              <a:xfrm flipH="1">
                <a:off x="3455" y="1306"/>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43" name="Line 284"/>
              <p:cNvSpPr>
                <a:spLocks noChangeShapeType="1"/>
              </p:cNvSpPr>
              <p:nvPr/>
            </p:nvSpPr>
            <p:spPr bwMode="auto">
              <a:xfrm flipH="1">
                <a:off x="3538" y="1161"/>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44" name="Line 285"/>
              <p:cNvSpPr>
                <a:spLocks noChangeShapeType="1"/>
              </p:cNvSpPr>
              <p:nvPr/>
            </p:nvSpPr>
            <p:spPr bwMode="auto">
              <a:xfrm flipH="1">
                <a:off x="3530" y="1175"/>
                <a:ext cx="5"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45" name="Line 286"/>
              <p:cNvSpPr>
                <a:spLocks noChangeShapeType="1"/>
              </p:cNvSpPr>
              <p:nvPr/>
            </p:nvSpPr>
            <p:spPr bwMode="auto">
              <a:xfrm flipH="1">
                <a:off x="3532" y="1175"/>
                <a:ext cx="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46" name="Line 287"/>
              <p:cNvSpPr>
                <a:spLocks noChangeShapeType="1"/>
              </p:cNvSpPr>
              <p:nvPr/>
            </p:nvSpPr>
            <p:spPr bwMode="auto">
              <a:xfrm>
                <a:off x="3524" y="1180"/>
                <a:ext cx="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47" name="Line 288"/>
              <p:cNvSpPr>
                <a:spLocks noChangeShapeType="1"/>
              </p:cNvSpPr>
              <p:nvPr/>
            </p:nvSpPr>
            <p:spPr bwMode="auto">
              <a:xfrm>
                <a:off x="3532" y="1193"/>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48" name="Line 289"/>
              <p:cNvSpPr>
                <a:spLocks noChangeShapeType="1"/>
              </p:cNvSpPr>
              <p:nvPr/>
            </p:nvSpPr>
            <p:spPr bwMode="auto">
              <a:xfrm>
                <a:off x="3523" y="1181"/>
                <a:ext cx="7"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49" name="Line 290"/>
              <p:cNvSpPr>
                <a:spLocks noChangeShapeType="1"/>
              </p:cNvSpPr>
              <p:nvPr/>
            </p:nvSpPr>
            <p:spPr bwMode="auto">
              <a:xfrm flipH="1">
                <a:off x="3521" y="1195"/>
                <a:ext cx="10"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50" name="Line 291"/>
              <p:cNvSpPr>
                <a:spLocks noChangeShapeType="1"/>
              </p:cNvSpPr>
              <p:nvPr/>
            </p:nvSpPr>
            <p:spPr bwMode="auto">
              <a:xfrm flipH="1">
                <a:off x="3520" y="1193"/>
                <a:ext cx="10"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51" name="Line 292"/>
              <p:cNvSpPr>
                <a:spLocks noChangeShapeType="1"/>
              </p:cNvSpPr>
              <p:nvPr/>
            </p:nvSpPr>
            <p:spPr bwMode="auto">
              <a:xfrm>
                <a:off x="3530" y="1195"/>
                <a:ext cx="9"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52" name="Line 293"/>
              <p:cNvSpPr>
                <a:spLocks noChangeShapeType="1"/>
              </p:cNvSpPr>
              <p:nvPr/>
            </p:nvSpPr>
            <p:spPr bwMode="auto">
              <a:xfrm flipH="1">
                <a:off x="3530" y="1208"/>
                <a:ext cx="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53" name="Line 294"/>
              <p:cNvSpPr>
                <a:spLocks noChangeShapeType="1"/>
              </p:cNvSpPr>
              <p:nvPr/>
            </p:nvSpPr>
            <p:spPr bwMode="auto">
              <a:xfrm>
                <a:off x="3521" y="1225"/>
                <a:ext cx="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54" name="Line 295"/>
              <p:cNvSpPr>
                <a:spLocks noChangeShapeType="1"/>
              </p:cNvSpPr>
              <p:nvPr/>
            </p:nvSpPr>
            <p:spPr bwMode="auto">
              <a:xfrm flipH="1">
                <a:off x="3532" y="1211"/>
                <a:ext cx="8"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55" name="Line 296"/>
              <p:cNvSpPr>
                <a:spLocks noChangeShapeType="1"/>
              </p:cNvSpPr>
              <p:nvPr/>
            </p:nvSpPr>
            <p:spPr bwMode="auto">
              <a:xfrm flipH="1" flipV="1">
                <a:off x="3520" y="1226"/>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56" name="Line 297"/>
              <p:cNvSpPr>
                <a:spLocks noChangeShapeType="1"/>
              </p:cNvSpPr>
              <p:nvPr/>
            </p:nvSpPr>
            <p:spPr bwMode="auto">
              <a:xfrm>
                <a:off x="3531" y="1241"/>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57" name="Line 298"/>
              <p:cNvSpPr>
                <a:spLocks noChangeShapeType="1"/>
              </p:cNvSpPr>
              <p:nvPr/>
            </p:nvSpPr>
            <p:spPr bwMode="auto">
              <a:xfrm flipH="1">
                <a:off x="3520" y="1242"/>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58" name="Line 299"/>
              <p:cNvSpPr>
                <a:spLocks noChangeShapeType="1"/>
              </p:cNvSpPr>
              <p:nvPr/>
            </p:nvSpPr>
            <p:spPr bwMode="auto">
              <a:xfrm flipH="1">
                <a:off x="3521" y="1245"/>
                <a:ext cx="1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59" name="Line 300"/>
              <p:cNvSpPr>
                <a:spLocks noChangeShapeType="1"/>
              </p:cNvSpPr>
              <p:nvPr/>
            </p:nvSpPr>
            <p:spPr bwMode="auto">
              <a:xfrm>
                <a:off x="3531" y="1244"/>
                <a:ext cx="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60" name="Line 301"/>
              <p:cNvSpPr>
                <a:spLocks noChangeShapeType="1"/>
              </p:cNvSpPr>
              <p:nvPr/>
            </p:nvSpPr>
            <p:spPr bwMode="auto">
              <a:xfrm flipH="1">
                <a:off x="3530" y="1260"/>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61" name="Line 302"/>
              <p:cNvSpPr>
                <a:spLocks noChangeShapeType="1"/>
              </p:cNvSpPr>
              <p:nvPr/>
            </p:nvSpPr>
            <p:spPr bwMode="auto">
              <a:xfrm>
                <a:off x="3521" y="1277"/>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62" name="Line 303"/>
              <p:cNvSpPr>
                <a:spLocks noChangeShapeType="1"/>
              </p:cNvSpPr>
              <p:nvPr/>
            </p:nvSpPr>
            <p:spPr bwMode="auto">
              <a:xfrm>
                <a:off x="3531" y="1296"/>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63" name="Line 304"/>
              <p:cNvSpPr>
                <a:spLocks noChangeShapeType="1"/>
              </p:cNvSpPr>
              <p:nvPr/>
            </p:nvSpPr>
            <p:spPr bwMode="auto">
              <a:xfrm flipH="1">
                <a:off x="3520" y="1299"/>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64" name="Line 305"/>
              <p:cNvSpPr>
                <a:spLocks noChangeShapeType="1"/>
              </p:cNvSpPr>
              <p:nvPr/>
            </p:nvSpPr>
            <p:spPr bwMode="auto">
              <a:xfrm flipH="1">
                <a:off x="3520" y="1296"/>
                <a:ext cx="9"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65" name="Line 306"/>
              <p:cNvSpPr>
                <a:spLocks noChangeShapeType="1"/>
              </p:cNvSpPr>
              <p:nvPr/>
            </p:nvSpPr>
            <p:spPr bwMode="auto">
              <a:xfrm flipH="1" flipV="1">
                <a:off x="3520" y="1278"/>
                <a:ext cx="9"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66" name="Line 307"/>
              <p:cNvSpPr>
                <a:spLocks noChangeShapeType="1"/>
              </p:cNvSpPr>
              <p:nvPr/>
            </p:nvSpPr>
            <p:spPr bwMode="auto">
              <a:xfrm flipV="1">
                <a:off x="3531" y="1263"/>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67" name="Line 308"/>
              <p:cNvSpPr>
                <a:spLocks noChangeShapeType="1"/>
              </p:cNvSpPr>
              <p:nvPr/>
            </p:nvSpPr>
            <p:spPr bwMode="auto">
              <a:xfrm>
                <a:off x="3530" y="1299"/>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68" name="Line 309"/>
              <p:cNvSpPr>
                <a:spLocks noChangeShapeType="1"/>
              </p:cNvSpPr>
              <p:nvPr/>
            </p:nvSpPr>
            <p:spPr bwMode="auto">
              <a:xfrm>
                <a:off x="3540" y="1175"/>
                <a:ext cx="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69" name="Line 310"/>
              <p:cNvSpPr>
                <a:spLocks noChangeShapeType="1"/>
              </p:cNvSpPr>
              <p:nvPr/>
            </p:nvSpPr>
            <p:spPr bwMode="auto">
              <a:xfrm>
                <a:off x="3540" y="1211"/>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70" name="Line 311"/>
              <p:cNvSpPr>
                <a:spLocks noChangeShapeType="1"/>
              </p:cNvSpPr>
              <p:nvPr/>
            </p:nvSpPr>
            <p:spPr bwMode="auto">
              <a:xfrm>
                <a:off x="3540" y="1263"/>
                <a:ext cx="0" cy="5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71" name="Line 312"/>
              <p:cNvSpPr>
                <a:spLocks noChangeShapeType="1"/>
              </p:cNvSpPr>
              <p:nvPr/>
            </p:nvSpPr>
            <p:spPr bwMode="auto">
              <a:xfrm>
                <a:off x="3520" y="1183"/>
                <a:ext cx="0"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72" name="Line 313"/>
              <p:cNvSpPr>
                <a:spLocks noChangeShapeType="1"/>
              </p:cNvSpPr>
              <p:nvPr/>
            </p:nvSpPr>
            <p:spPr bwMode="auto">
              <a:xfrm>
                <a:off x="3520" y="1227"/>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73" name="Line 314"/>
              <p:cNvSpPr>
                <a:spLocks noChangeShapeType="1"/>
              </p:cNvSpPr>
              <p:nvPr/>
            </p:nvSpPr>
            <p:spPr bwMode="auto">
              <a:xfrm>
                <a:off x="3520" y="1278"/>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74" name="Line 315"/>
              <p:cNvSpPr>
                <a:spLocks noChangeShapeType="1"/>
              </p:cNvSpPr>
              <p:nvPr/>
            </p:nvSpPr>
            <p:spPr bwMode="auto">
              <a:xfrm>
                <a:off x="3514" y="1183"/>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75" name="Line 316"/>
              <p:cNvSpPr>
                <a:spLocks noChangeShapeType="1"/>
              </p:cNvSpPr>
              <p:nvPr/>
            </p:nvSpPr>
            <p:spPr bwMode="auto">
              <a:xfrm>
                <a:off x="3514" y="1228"/>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76" name="Line 317"/>
              <p:cNvSpPr>
                <a:spLocks noChangeShapeType="1"/>
              </p:cNvSpPr>
              <p:nvPr/>
            </p:nvSpPr>
            <p:spPr bwMode="auto">
              <a:xfrm>
                <a:off x="3514" y="1281"/>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77" name="Line 318"/>
              <p:cNvSpPr>
                <a:spLocks noChangeShapeType="1"/>
              </p:cNvSpPr>
              <p:nvPr/>
            </p:nvSpPr>
            <p:spPr bwMode="auto">
              <a:xfrm>
                <a:off x="3455" y="1183"/>
                <a:ext cx="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78" name="Line 319"/>
              <p:cNvSpPr>
                <a:spLocks noChangeShapeType="1"/>
              </p:cNvSpPr>
              <p:nvPr/>
            </p:nvSpPr>
            <p:spPr bwMode="auto">
              <a:xfrm>
                <a:off x="3455" y="1229"/>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79" name="Line 320"/>
              <p:cNvSpPr>
                <a:spLocks noChangeShapeType="1"/>
              </p:cNvSpPr>
              <p:nvPr/>
            </p:nvSpPr>
            <p:spPr bwMode="auto">
              <a:xfrm>
                <a:off x="3455" y="1281"/>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80" name="Line 321"/>
              <p:cNvSpPr>
                <a:spLocks noChangeShapeType="1"/>
              </p:cNvSpPr>
              <p:nvPr/>
            </p:nvSpPr>
            <p:spPr bwMode="auto">
              <a:xfrm>
                <a:off x="3481" y="1176"/>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81" name="Line 322"/>
              <p:cNvSpPr>
                <a:spLocks noChangeShapeType="1"/>
              </p:cNvSpPr>
              <p:nvPr/>
            </p:nvSpPr>
            <p:spPr bwMode="auto">
              <a:xfrm>
                <a:off x="3475" y="1177"/>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82" name="Line 323"/>
              <p:cNvSpPr>
                <a:spLocks noChangeShapeType="1"/>
              </p:cNvSpPr>
              <p:nvPr/>
            </p:nvSpPr>
            <p:spPr bwMode="auto">
              <a:xfrm>
                <a:off x="3481" y="1200"/>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83" name="Line 324"/>
              <p:cNvSpPr>
                <a:spLocks noChangeShapeType="1"/>
              </p:cNvSpPr>
              <p:nvPr/>
            </p:nvSpPr>
            <p:spPr bwMode="auto">
              <a:xfrm>
                <a:off x="3475" y="1196"/>
                <a:ext cx="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84" name="Line 325"/>
              <p:cNvSpPr>
                <a:spLocks noChangeShapeType="1"/>
              </p:cNvSpPr>
              <p:nvPr/>
            </p:nvSpPr>
            <p:spPr bwMode="auto">
              <a:xfrm>
                <a:off x="3481" y="1206"/>
                <a:ext cx="0"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85" name="Line 326"/>
              <p:cNvSpPr>
                <a:spLocks noChangeShapeType="1"/>
              </p:cNvSpPr>
              <p:nvPr/>
            </p:nvSpPr>
            <p:spPr bwMode="auto">
              <a:xfrm>
                <a:off x="3475" y="1210"/>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86" name="Line 327"/>
              <p:cNvSpPr>
                <a:spLocks noChangeShapeType="1"/>
              </p:cNvSpPr>
              <p:nvPr/>
            </p:nvSpPr>
            <p:spPr bwMode="auto">
              <a:xfrm>
                <a:off x="3475" y="1246"/>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87" name="Line 328"/>
              <p:cNvSpPr>
                <a:spLocks noChangeShapeType="1"/>
              </p:cNvSpPr>
              <p:nvPr/>
            </p:nvSpPr>
            <p:spPr bwMode="auto">
              <a:xfrm>
                <a:off x="3481" y="1251"/>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88" name="Line 329"/>
              <p:cNvSpPr>
                <a:spLocks noChangeShapeType="1"/>
              </p:cNvSpPr>
              <p:nvPr/>
            </p:nvSpPr>
            <p:spPr bwMode="auto">
              <a:xfrm>
                <a:off x="3481" y="1257"/>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89" name="Line 330"/>
              <p:cNvSpPr>
                <a:spLocks noChangeShapeType="1"/>
              </p:cNvSpPr>
              <p:nvPr/>
            </p:nvSpPr>
            <p:spPr bwMode="auto">
              <a:xfrm>
                <a:off x="3475" y="1262"/>
                <a:ext cx="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90" name="Line 331"/>
              <p:cNvSpPr>
                <a:spLocks noChangeShapeType="1"/>
              </p:cNvSpPr>
              <p:nvPr/>
            </p:nvSpPr>
            <p:spPr bwMode="auto">
              <a:xfrm flipH="1">
                <a:off x="3471" y="1157"/>
                <a:ext cx="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91" name="Line 332"/>
              <p:cNvSpPr>
                <a:spLocks noChangeShapeType="1"/>
              </p:cNvSpPr>
              <p:nvPr/>
            </p:nvSpPr>
            <p:spPr bwMode="auto">
              <a:xfrm flipH="1">
                <a:off x="3470" y="1157"/>
                <a:ext cx="5"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92" name="Line 333"/>
              <p:cNvSpPr>
                <a:spLocks noChangeShapeType="1"/>
              </p:cNvSpPr>
              <p:nvPr/>
            </p:nvSpPr>
            <p:spPr bwMode="auto">
              <a:xfrm flipH="1">
                <a:off x="3467" y="1177"/>
                <a:ext cx="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93" name="Line 334"/>
              <p:cNvSpPr>
                <a:spLocks noChangeShapeType="1"/>
              </p:cNvSpPr>
              <p:nvPr/>
            </p:nvSpPr>
            <p:spPr bwMode="auto">
              <a:xfrm flipH="1">
                <a:off x="3456" y="1188"/>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94" name="Line 335"/>
              <p:cNvSpPr>
                <a:spLocks noChangeShapeType="1"/>
              </p:cNvSpPr>
              <p:nvPr/>
            </p:nvSpPr>
            <p:spPr bwMode="auto">
              <a:xfrm flipH="1">
                <a:off x="3466" y="1177"/>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95" name="Line 336"/>
              <p:cNvSpPr>
                <a:spLocks noChangeShapeType="1"/>
              </p:cNvSpPr>
              <p:nvPr/>
            </p:nvSpPr>
            <p:spPr bwMode="auto">
              <a:xfrm flipH="1">
                <a:off x="3455" y="1188"/>
                <a:ext cx="10"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96" name="Line 337"/>
              <p:cNvSpPr>
                <a:spLocks noChangeShapeType="1"/>
              </p:cNvSpPr>
              <p:nvPr/>
            </p:nvSpPr>
            <p:spPr bwMode="auto">
              <a:xfrm>
                <a:off x="3459" y="1182"/>
                <a:ext cx="5"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97" name="Line 338"/>
              <p:cNvSpPr>
                <a:spLocks noChangeShapeType="1"/>
              </p:cNvSpPr>
              <p:nvPr/>
            </p:nvSpPr>
            <p:spPr bwMode="auto">
              <a:xfrm>
                <a:off x="3465" y="1192"/>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98" name="Line 339"/>
              <p:cNvSpPr>
                <a:spLocks noChangeShapeType="1"/>
              </p:cNvSpPr>
              <p:nvPr/>
            </p:nvSpPr>
            <p:spPr bwMode="auto">
              <a:xfrm>
                <a:off x="3465" y="1194"/>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99" name="Line 340"/>
              <p:cNvSpPr>
                <a:spLocks noChangeShapeType="1"/>
              </p:cNvSpPr>
              <p:nvPr/>
            </p:nvSpPr>
            <p:spPr bwMode="auto">
              <a:xfrm>
                <a:off x="3458" y="118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00" name="Line 341"/>
              <p:cNvSpPr>
                <a:spLocks noChangeShapeType="1"/>
              </p:cNvSpPr>
              <p:nvPr/>
            </p:nvSpPr>
            <p:spPr bwMode="auto">
              <a:xfrm>
                <a:off x="3480" y="1157"/>
                <a:ext cx="1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01" name="Line 342"/>
              <p:cNvSpPr>
                <a:spLocks noChangeShapeType="1"/>
              </p:cNvSpPr>
              <p:nvPr/>
            </p:nvSpPr>
            <p:spPr bwMode="auto">
              <a:xfrm>
                <a:off x="3504" y="117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02" name="Line 343"/>
              <p:cNvSpPr>
                <a:spLocks noChangeShapeType="1"/>
              </p:cNvSpPr>
              <p:nvPr/>
            </p:nvSpPr>
            <p:spPr bwMode="auto">
              <a:xfrm>
                <a:off x="3510" y="1181"/>
                <a:ext cx="3"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03" name="Line 344"/>
              <p:cNvSpPr>
                <a:spLocks noChangeShapeType="1"/>
              </p:cNvSpPr>
              <p:nvPr/>
            </p:nvSpPr>
            <p:spPr bwMode="auto">
              <a:xfrm>
                <a:off x="3510" y="1181"/>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04" name="Line 345"/>
              <p:cNvSpPr>
                <a:spLocks noChangeShapeType="1"/>
              </p:cNvSpPr>
              <p:nvPr/>
            </p:nvSpPr>
            <p:spPr bwMode="auto">
              <a:xfrm>
                <a:off x="3520" y="1190"/>
                <a:ext cx="8"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05" name="Line 346"/>
              <p:cNvSpPr>
                <a:spLocks noChangeShapeType="1"/>
              </p:cNvSpPr>
              <p:nvPr/>
            </p:nvSpPr>
            <p:spPr bwMode="auto">
              <a:xfrm>
                <a:off x="3521" y="119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06" name="Line 347"/>
              <p:cNvSpPr>
                <a:spLocks noChangeShapeType="1"/>
              </p:cNvSpPr>
              <p:nvPr/>
            </p:nvSpPr>
            <p:spPr bwMode="auto">
              <a:xfrm>
                <a:off x="3530" y="1199"/>
                <a:ext cx="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07" name="Line 348"/>
              <p:cNvSpPr>
                <a:spLocks noChangeShapeType="1"/>
              </p:cNvSpPr>
              <p:nvPr/>
            </p:nvSpPr>
            <p:spPr bwMode="auto">
              <a:xfrm>
                <a:off x="3530" y="1197"/>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08" name="Line 349"/>
              <p:cNvSpPr>
                <a:spLocks noChangeShapeType="1"/>
              </p:cNvSpPr>
              <p:nvPr/>
            </p:nvSpPr>
            <p:spPr bwMode="auto">
              <a:xfrm>
                <a:off x="3480" y="1209"/>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09" name="Line 350"/>
              <p:cNvSpPr>
                <a:spLocks noChangeShapeType="1"/>
              </p:cNvSpPr>
              <p:nvPr/>
            </p:nvSpPr>
            <p:spPr bwMode="auto">
              <a:xfrm>
                <a:off x="3481" y="1208"/>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10" name="Line 351"/>
              <p:cNvSpPr>
                <a:spLocks noChangeShapeType="1"/>
              </p:cNvSpPr>
              <p:nvPr/>
            </p:nvSpPr>
            <p:spPr bwMode="auto">
              <a:xfrm>
                <a:off x="3509" y="1233"/>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11" name="Line 352"/>
              <p:cNvSpPr>
                <a:spLocks noChangeShapeType="1"/>
              </p:cNvSpPr>
              <p:nvPr/>
            </p:nvSpPr>
            <p:spPr bwMode="auto">
              <a:xfrm>
                <a:off x="3510" y="123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12" name="Line 353"/>
              <p:cNvSpPr>
                <a:spLocks noChangeShapeType="1"/>
              </p:cNvSpPr>
              <p:nvPr/>
            </p:nvSpPr>
            <p:spPr bwMode="auto">
              <a:xfrm>
                <a:off x="3520" y="1242"/>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13" name="Line 354"/>
              <p:cNvSpPr>
                <a:spLocks noChangeShapeType="1"/>
              </p:cNvSpPr>
              <p:nvPr/>
            </p:nvSpPr>
            <p:spPr bwMode="auto">
              <a:xfrm>
                <a:off x="3529" y="125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14" name="Line 355"/>
              <p:cNvSpPr>
                <a:spLocks noChangeShapeType="1"/>
              </p:cNvSpPr>
              <p:nvPr/>
            </p:nvSpPr>
            <p:spPr bwMode="auto">
              <a:xfrm>
                <a:off x="3520" y="1241"/>
                <a:ext cx="8"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15" name="Line 356"/>
              <p:cNvSpPr>
                <a:spLocks noChangeShapeType="1"/>
              </p:cNvSpPr>
              <p:nvPr/>
            </p:nvSpPr>
            <p:spPr bwMode="auto">
              <a:xfrm>
                <a:off x="3530" y="1250"/>
                <a:ext cx="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16" name="Line 357"/>
              <p:cNvSpPr>
                <a:spLocks noChangeShapeType="1"/>
              </p:cNvSpPr>
              <p:nvPr/>
            </p:nvSpPr>
            <p:spPr bwMode="auto">
              <a:xfrm flipH="1">
                <a:off x="3467" y="1211"/>
                <a:ext cx="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17" name="Line 358"/>
              <p:cNvSpPr>
                <a:spLocks noChangeShapeType="1"/>
              </p:cNvSpPr>
              <p:nvPr/>
            </p:nvSpPr>
            <p:spPr bwMode="auto">
              <a:xfrm flipH="1">
                <a:off x="3466" y="1212"/>
                <a:ext cx="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18" name="Line 359"/>
              <p:cNvSpPr>
                <a:spLocks noChangeShapeType="1"/>
              </p:cNvSpPr>
              <p:nvPr/>
            </p:nvSpPr>
            <p:spPr bwMode="auto">
              <a:xfrm flipH="1">
                <a:off x="3455" y="1239"/>
                <a:ext cx="11"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19" name="Line 360"/>
              <p:cNvSpPr>
                <a:spLocks noChangeShapeType="1"/>
              </p:cNvSpPr>
              <p:nvPr/>
            </p:nvSpPr>
            <p:spPr bwMode="auto">
              <a:xfrm flipH="1">
                <a:off x="3456" y="1238"/>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20" name="Line 361"/>
              <p:cNvSpPr>
                <a:spLocks noChangeShapeType="1"/>
              </p:cNvSpPr>
              <p:nvPr/>
            </p:nvSpPr>
            <p:spPr bwMode="auto">
              <a:xfrm>
                <a:off x="3458" y="1231"/>
                <a:ext cx="1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21" name="Line 362"/>
              <p:cNvSpPr>
                <a:spLocks noChangeShapeType="1"/>
              </p:cNvSpPr>
              <p:nvPr/>
            </p:nvSpPr>
            <p:spPr bwMode="auto">
              <a:xfrm>
                <a:off x="3456" y="1230"/>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22" name="Line 363"/>
              <p:cNvSpPr>
                <a:spLocks noChangeShapeType="1"/>
              </p:cNvSpPr>
              <p:nvPr/>
            </p:nvSpPr>
            <p:spPr bwMode="auto">
              <a:xfrm flipH="1">
                <a:off x="3523" y="1207"/>
                <a:ext cx="15"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23" name="Line 364"/>
              <p:cNvSpPr>
                <a:spLocks noChangeShapeType="1"/>
              </p:cNvSpPr>
              <p:nvPr/>
            </p:nvSpPr>
            <p:spPr bwMode="auto">
              <a:xfrm flipH="1">
                <a:off x="3523" y="1208"/>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24" name="Line 365"/>
              <p:cNvSpPr>
                <a:spLocks noChangeShapeType="1"/>
              </p:cNvSpPr>
              <p:nvPr/>
            </p:nvSpPr>
            <p:spPr bwMode="auto">
              <a:xfrm flipH="1">
                <a:off x="3523" y="1260"/>
                <a:ext cx="15"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25" name="Line 366"/>
              <p:cNvSpPr>
                <a:spLocks noChangeShapeType="1"/>
              </p:cNvSpPr>
              <p:nvPr/>
            </p:nvSpPr>
            <p:spPr bwMode="auto">
              <a:xfrm flipH="1">
                <a:off x="3523" y="1260"/>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26" name="Line 367"/>
              <p:cNvSpPr>
                <a:spLocks noChangeShapeType="1"/>
              </p:cNvSpPr>
              <p:nvPr/>
            </p:nvSpPr>
            <p:spPr bwMode="auto">
              <a:xfrm>
                <a:off x="3482" y="1256"/>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27" name="Line 368"/>
              <p:cNvSpPr>
                <a:spLocks noChangeShapeType="1"/>
              </p:cNvSpPr>
              <p:nvPr/>
            </p:nvSpPr>
            <p:spPr bwMode="auto">
              <a:xfrm>
                <a:off x="3482" y="125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28" name="Line 369"/>
              <p:cNvSpPr>
                <a:spLocks noChangeShapeType="1"/>
              </p:cNvSpPr>
              <p:nvPr/>
            </p:nvSpPr>
            <p:spPr bwMode="auto">
              <a:xfrm>
                <a:off x="3513" y="128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29" name="Line 370"/>
              <p:cNvSpPr>
                <a:spLocks noChangeShapeType="1"/>
              </p:cNvSpPr>
              <p:nvPr/>
            </p:nvSpPr>
            <p:spPr bwMode="auto">
              <a:xfrm>
                <a:off x="3512" y="128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30" name="Line 371"/>
              <p:cNvSpPr>
                <a:spLocks noChangeShapeType="1"/>
              </p:cNvSpPr>
              <p:nvPr/>
            </p:nvSpPr>
            <p:spPr bwMode="auto">
              <a:xfrm>
                <a:off x="3521" y="1289"/>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31" name="Line 372"/>
              <p:cNvSpPr>
                <a:spLocks noChangeShapeType="1"/>
              </p:cNvSpPr>
              <p:nvPr/>
            </p:nvSpPr>
            <p:spPr bwMode="auto">
              <a:xfrm>
                <a:off x="3533" y="1299"/>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32" name="Line 373"/>
              <p:cNvSpPr>
                <a:spLocks noChangeShapeType="1"/>
              </p:cNvSpPr>
              <p:nvPr/>
            </p:nvSpPr>
            <p:spPr bwMode="auto">
              <a:xfrm>
                <a:off x="3520" y="129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33" name="Line 374"/>
              <p:cNvSpPr>
                <a:spLocks noChangeShapeType="1"/>
              </p:cNvSpPr>
              <p:nvPr/>
            </p:nvSpPr>
            <p:spPr bwMode="auto">
              <a:xfrm>
                <a:off x="3534" y="1301"/>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34" name="Line 375"/>
              <p:cNvSpPr>
                <a:spLocks noChangeShapeType="1"/>
              </p:cNvSpPr>
              <p:nvPr/>
            </p:nvSpPr>
            <p:spPr bwMode="auto">
              <a:xfrm>
                <a:off x="3475" y="1299"/>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35" name="Line 376"/>
              <p:cNvSpPr>
                <a:spLocks noChangeShapeType="1"/>
              </p:cNvSpPr>
              <p:nvPr/>
            </p:nvSpPr>
            <p:spPr bwMode="auto">
              <a:xfrm flipH="1">
                <a:off x="3480" y="1303"/>
                <a:ext cx="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36" name="Line 377"/>
              <p:cNvSpPr>
                <a:spLocks noChangeShapeType="1"/>
              </p:cNvSpPr>
              <p:nvPr/>
            </p:nvSpPr>
            <p:spPr bwMode="auto">
              <a:xfrm flipH="1">
                <a:off x="3467" y="1262"/>
                <a:ext cx="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37" name="Line 378"/>
              <p:cNvSpPr>
                <a:spLocks noChangeShapeType="1"/>
              </p:cNvSpPr>
              <p:nvPr/>
            </p:nvSpPr>
            <p:spPr bwMode="auto">
              <a:xfrm flipH="1">
                <a:off x="3456" y="1291"/>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38" name="Line 379"/>
              <p:cNvSpPr>
                <a:spLocks noChangeShapeType="1"/>
              </p:cNvSpPr>
              <p:nvPr/>
            </p:nvSpPr>
            <p:spPr bwMode="auto">
              <a:xfrm flipH="1">
                <a:off x="3466" y="1263"/>
                <a:ext cx="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39" name="Line 380"/>
              <p:cNvSpPr>
                <a:spLocks noChangeShapeType="1"/>
              </p:cNvSpPr>
              <p:nvPr/>
            </p:nvSpPr>
            <p:spPr bwMode="auto">
              <a:xfrm flipH="1">
                <a:off x="3455" y="1291"/>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40" name="Line 381"/>
              <p:cNvSpPr>
                <a:spLocks noChangeShapeType="1"/>
              </p:cNvSpPr>
              <p:nvPr/>
            </p:nvSpPr>
            <p:spPr bwMode="auto">
              <a:xfrm>
                <a:off x="3458" y="1284"/>
                <a:ext cx="16"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41" name="Line 382"/>
              <p:cNvSpPr>
                <a:spLocks noChangeShapeType="1"/>
              </p:cNvSpPr>
              <p:nvPr/>
            </p:nvSpPr>
            <p:spPr bwMode="auto">
              <a:xfrm>
                <a:off x="3456" y="1282"/>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42" name="Line 383"/>
              <p:cNvSpPr>
                <a:spLocks noChangeShapeType="1"/>
              </p:cNvSpPr>
              <p:nvPr/>
            </p:nvSpPr>
            <p:spPr bwMode="auto">
              <a:xfrm>
                <a:off x="3545" y="1312"/>
                <a:ext cx="194" cy="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43" name="Line 384"/>
              <p:cNvSpPr>
                <a:spLocks noChangeShapeType="1"/>
              </p:cNvSpPr>
              <p:nvPr/>
            </p:nvSpPr>
            <p:spPr bwMode="auto">
              <a:xfrm>
                <a:off x="3520" y="1333"/>
                <a:ext cx="219"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44" name="Line 385"/>
              <p:cNvSpPr>
                <a:spLocks noChangeShapeType="1"/>
              </p:cNvSpPr>
              <p:nvPr/>
            </p:nvSpPr>
            <p:spPr bwMode="auto">
              <a:xfrm>
                <a:off x="3520" y="1337"/>
                <a:ext cx="202"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45" name="Line 386"/>
              <p:cNvSpPr>
                <a:spLocks noChangeShapeType="1"/>
              </p:cNvSpPr>
              <p:nvPr/>
            </p:nvSpPr>
            <p:spPr bwMode="auto">
              <a:xfrm flipV="1">
                <a:off x="3528" y="1382"/>
                <a:ext cx="19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46" name="Line 387"/>
              <p:cNvSpPr>
                <a:spLocks noChangeShapeType="1"/>
              </p:cNvSpPr>
              <p:nvPr/>
            </p:nvSpPr>
            <p:spPr bwMode="auto">
              <a:xfrm flipH="1">
                <a:off x="3531" y="1386"/>
                <a:ext cx="20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47" name="Line 388"/>
              <p:cNvSpPr>
                <a:spLocks noChangeShapeType="1"/>
              </p:cNvSpPr>
              <p:nvPr/>
            </p:nvSpPr>
            <p:spPr bwMode="auto">
              <a:xfrm>
                <a:off x="3545" y="1316"/>
                <a:ext cx="163"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48" name="Line 389"/>
              <p:cNvSpPr>
                <a:spLocks noChangeShapeType="1"/>
              </p:cNvSpPr>
              <p:nvPr/>
            </p:nvSpPr>
            <p:spPr bwMode="auto">
              <a:xfrm flipV="1">
                <a:off x="3524" y="134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49" name="Line 390"/>
              <p:cNvSpPr>
                <a:spLocks noChangeShapeType="1"/>
              </p:cNvSpPr>
              <p:nvPr/>
            </p:nvSpPr>
            <p:spPr bwMode="auto">
              <a:xfrm>
                <a:off x="3556" y="1345"/>
                <a:ext cx="2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50" name="Line 391"/>
              <p:cNvSpPr>
                <a:spLocks noChangeShapeType="1"/>
              </p:cNvSpPr>
              <p:nvPr/>
            </p:nvSpPr>
            <p:spPr bwMode="auto">
              <a:xfrm flipH="1">
                <a:off x="3583" y="1359"/>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51" name="Line 392"/>
              <p:cNvSpPr>
                <a:spLocks noChangeShapeType="1"/>
              </p:cNvSpPr>
              <p:nvPr/>
            </p:nvSpPr>
            <p:spPr bwMode="auto">
              <a:xfrm>
                <a:off x="3622" y="136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52" name="Line 393"/>
              <p:cNvSpPr>
                <a:spLocks noChangeShapeType="1"/>
              </p:cNvSpPr>
              <p:nvPr/>
            </p:nvSpPr>
            <p:spPr bwMode="auto">
              <a:xfrm flipH="1">
                <a:off x="3524" y="1347"/>
                <a:ext cx="3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53" name="Line 394"/>
              <p:cNvSpPr>
                <a:spLocks noChangeShapeType="1"/>
              </p:cNvSpPr>
              <p:nvPr/>
            </p:nvSpPr>
            <p:spPr bwMode="auto">
              <a:xfrm>
                <a:off x="3556" y="1347"/>
                <a:ext cx="25"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54" name="Line 395"/>
              <p:cNvSpPr>
                <a:spLocks noChangeShapeType="1"/>
              </p:cNvSpPr>
              <p:nvPr/>
            </p:nvSpPr>
            <p:spPr bwMode="auto">
              <a:xfrm flipH="1">
                <a:off x="3584" y="1361"/>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55" name="Line 396"/>
              <p:cNvSpPr>
                <a:spLocks noChangeShapeType="1"/>
              </p:cNvSpPr>
              <p:nvPr/>
            </p:nvSpPr>
            <p:spPr bwMode="auto">
              <a:xfrm>
                <a:off x="3619" y="136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56" name="Line 397"/>
              <p:cNvSpPr>
                <a:spLocks noChangeShapeType="1"/>
              </p:cNvSpPr>
              <p:nvPr/>
            </p:nvSpPr>
            <p:spPr bwMode="auto">
              <a:xfrm>
                <a:off x="3637" y="1349"/>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57" name="Line 398"/>
              <p:cNvSpPr>
                <a:spLocks noChangeShapeType="1"/>
              </p:cNvSpPr>
              <p:nvPr/>
            </p:nvSpPr>
            <p:spPr bwMode="auto">
              <a:xfrm>
                <a:off x="3655" y="1367"/>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58" name="Line 399"/>
              <p:cNvSpPr>
                <a:spLocks noChangeShapeType="1"/>
              </p:cNvSpPr>
              <p:nvPr/>
            </p:nvSpPr>
            <p:spPr bwMode="auto">
              <a:xfrm>
                <a:off x="3637" y="1351"/>
                <a:ext cx="10"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59" name="Line 400"/>
              <p:cNvSpPr>
                <a:spLocks noChangeShapeType="1"/>
              </p:cNvSpPr>
              <p:nvPr/>
            </p:nvSpPr>
            <p:spPr bwMode="auto">
              <a:xfrm>
                <a:off x="3651" y="1366"/>
                <a:ext cx="12"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60" name="Line 401"/>
              <p:cNvSpPr>
                <a:spLocks noChangeShapeType="1"/>
              </p:cNvSpPr>
              <p:nvPr/>
            </p:nvSpPr>
            <p:spPr bwMode="auto">
              <a:xfrm flipH="1">
                <a:off x="3567" y="1328"/>
                <a:ext cx="1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61" name="Line 402"/>
              <p:cNvSpPr>
                <a:spLocks noChangeShapeType="1"/>
              </p:cNvSpPr>
              <p:nvPr/>
            </p:nvSpPr>
            <p:spPr bwMode="auto">
              <a:xfrm flipH="1">
                <a:off x="3569" y="1330"/>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62" name="Line 403"/>
              <p:cNvSpPr>
                <a:spLocks noChangeShapeType="1"/>
              </p:cNvSpPr>
              <p:nvPr/>
            </p:nvSpPr>
            <p:spPr bwMode="auto">
              <a:xfrm>
                <a:off x="3580" y="1329"/>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63" name="Line 404"/>
              <p:cNvSpPr>
                <a:spLocks noChangeShapeType="1"/>
              </p:cNvSpPr>
              <p:nvPr/>
            </p:nvSpPr>
            <p:spPr bwMode="auto">
              <a:xfrm>
                <a:off x="3597" y="1355"/>
                <a:ext cx="9"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64" name="Line 405"/>
              <p:cNvSpPr>
                <a:spLocks noChangeShapeType="1"/>
              </p:cNvSpPr>
              <p:nvPr/>
            </p:nvSpPr>
            <p:spPr bwMode="auto">
              <a:xfrm>
                <a:off x="3578" y="1329"/>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65" name="Line 406"/>
              <p:cNvSpPr>
                <a:spLocks noChangeShapeType="1"/>
              </p:cNvSpPr>
              <p:nvPr/>
            </p:nvSpPr>
            <p:spPr bwMode="auto">
              <a:xfrm>
                <a:off x="3594" y="1354"/>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66" name="Line 407"/>
              <p:cNvSpPr>
                <a:spLocks noChangeShapeType="1"/>
              </p:cNvSpPr>
              <p:nvPr/>
            </p:nvSpPr>
            <p:spPr bwMode="auto">
              <a:xfrm flipH="1">
                <a:off x="3609" y="1363"/>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67" name="Line 408"/>
              <p:cNvSpPr>
                <a:spLocks noChangeShapeType="1"/>
              </p:cNvSpPr>
              <p:nvPr/>
            </p:nvSpPr>
            <p:spPr bwMode="auto">
              <a:xfrm flipH="1">
                <a:off x="3607" y="1362"/>
                <a:ext cx="1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68" name="Line 409"/>
              <p:cNvSpPr>
                <a:spLocks noChangeShapeType="1"/>
              </p:cNvSpPr>
              <p:nvPr/>
            </p:nvSpPr>
            <p:spPr bwMode="auto">
              <a:xfrm flipH="1">
                <a:off x="3627" y="1348"/>
                <a:ext cx="9"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69" name="Line 410"/>
              <p:cNvSpPr>
                <a:spLocks noChangeShapeType="1"/>
              </p:cNvSpPr>
              <p:nvPr/>
            </p:nvSpPr>
            <p:spPr bwMode="auto">
              <a:xfrm flipH="1">
                <a:off x="3629" y="1351"/>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70" name="Line 411"/>
              <p:cNvSpPr>
                <a:spLocks noChangeShapeType="1"/>
              </p:cNvSpPr>
              <p:nvPr/>
            </p:nvSpPr>
            <p:spPr bwMode="auto">
              <a:xfrm flipH="1">
                <a:off x="3562" y="1348"/>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71" name="Line 412"/>
              <p:cNvSpPr>
                <a:spLocks noChangeShapeType="1"/>
              </p:cNvSpPr>
              <p:nvPr/>
            </p:nvSpPr>
            <p:spPr bwMode="auto">
              <a:xfrm flipH="1">
                <a:off x="3549" y="1356"/>
                <a:ext cx="1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72" name="Line 413"/>
              <p:cNvSpPr>
                <a:spLocks noChangeShapeType="1"/>
              </p:cNvSpPr>
              <p:nvPr/>
            </p:nvSpPr>
            <p:spPr bwMode="auto">
              <a:xfrm flipH="1">
                <a:off x="3547" y="1355"/>
                <a:ext cx="12"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73" name="Line 414"/>
              <p:cNvSpPr>
                <a:spLocks noChangeShapeType="1"/>
              </p:cNvSpPr>
              <p:nvPr/>
            </p:nvSpPr>
            <p:spPr bwMode="auto">
              <a:xfrm flipH="1">
                <a:off x="3561" y="1347"/>
                <a:ext cx="3"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74" name="Line 415"/>
              <p:cNvSpPr>
                <a:spLocks noChangeShapeType="1"/>
              </p:cNvSpPr>
              <p:nvPr/>
            </p:nvSpPr>
            <p:spPr bwMode="auto">
              <a:xfrm>
                <a:off x="3545" y="1372"/>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75" name="Line 416"/>
              <p:cNvSpPr>
                <a:spLocks noChangeShapeType="1"/>
              </p:cNvSpPr>
              <p:nvPr/>
            </p:nvSpPr>
            <p:spPr bwMode="auto">
              <a:xfrm>
                <a:off x="3574" y="1373"/>
                <a:ext cx="2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76" name="Line 417"/>
              <p:cNvSpPr>
                <a:spLocks noChangeShapeType="1"/>
              </p:cNvSpPr>
              <p:nvPr/>
            </p:nvSpPr>
            <p:spPr bwMode="auto">
              <a:xfrm>
                <a:off x="3603" y="1375"/>
                <a:ext cx="3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77" name="Line 418"/>
              <p:cNvSpPr>
                <a:spLocks noChangeShapeType="1"/>
              </p:cNvSpPr>
              <p:nvPr/>
            </p:nvSpPr>
            <p:spPr bwMode="auto">
              <a:xfrm>
                <a:off x="3638" y="1376"/>
                <a:ext cx="7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78" name="Line 419"/>
              <p:cNvSpPr>
                <a:spLocks noChangeShapeType="1"/>
              </p:cNvSpPr>
              <p:nvPr/>
            </p:nvSpPr>
            <p:spPr bwMode="auto">
              <a:xfrm>
                <a:off x="3545" y="1376"/>
                <a:ext cx="2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79" name="Line 420"/>
              <p:cNvSpPr>
                <a:spLocks noChangeShapeType="1"/>
              </p:cNvSpPr>
              <p:nvPr/>
            </p:nvSpPr>
            <p:spPr bwMode="auto">
              <a:xfrm>
                <a:off x="3576" y="1377"/>
                <a:ext cx="1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80" name="Line 421"/>
              <p:cNvSpPr>
                <a:spLocks noChangeShapeType="1"/>
              </p:cNvSpPr>
              <p:nvPr/>
            </p:nvSpPr>
            <p:spPr bwMode="auto">
              <a:xfrm>
                <a:off x="3597" y="1378"/>
                <a:ext cx="4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81" name="Line 422"/>
              <p:cNvSpPr>
                <a:spLocks noChangeShapeType="1"/>
              </p:cNvSpPr>
              <p:nvPr/>
            </p:nvSpPr>
            <p:spPr bwMode="auto">
              <a:xfrm>
                <a:off x="3643" y="1380"/>
                <a:ext cx="5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82" name="Line 423"/>
              <p:cNvSpPr>
                <a:spLocks noChangeShapeType="1"/>
              </p:cNvSpPr>
              <p:nvPr/>
            </p:nvSpPr>
            <p:spPr bwMode="auto">
              <a:xfrm flipV="1">
                <a:off x="3739" y="1381"/>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83" name="Line 424"/>
              <p:cNvSpPr>
                <a:spLocks noChangeShapeType="1"/>
              </p:cNvSpPr>
              <p:nvPr/>
            </p:nvSpPr>
            <p:spPr bwMode="auto">
              <a:xfrm>
                <a:off x="3605" y="137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84" name="Line 425"/>
              <p:cNvSpPr>
                <a:spLocks noChangeShapeType="1"/>
              </p:cNvSpPr>
              <p:nvPr/>
            </p:nvSpPr>
            <p:spPr bwMode="auto">
              <a:xfrm>
                <a:off x="3481" y="1309"/>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85" name="Line 426"/>
              <p:cNvSpPr>
                <a:spLocks noChangeShapeType="1"/>
              </p:cNvSpPr>
              <p:nvPr/>
            </p:nvSpPr>
            <p:spPr bwMode="auto">
              <a:xfrm flipH="1">
                <a:off x="3494" y="1312"/>
                <a:ext cx="1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86" name="Line 427"/>
              <p:cNvSpPr>
                <a:spLocks noChangeShapeType="1"/>
              </p:cNvSpPr>
              <p:nvPr/>
            </p:nvSpPr>
            <p:spPr bwMode="auto">
              <a:xfrm flipH="1">
                <a:off x="3480" y="1312"/>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87" name="Line 428"/>
              <p:cNvSpPr>
                <a:spLocks noChangeShapeType="1"/>
              </p:cNvSpPr>
              <p:nvPr/>
            </p:nvSpPr>
            <p:spPr bwMode="auto">
              <a:xfrm>
                <a:off x="3481" y="1315"/>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88" name="Line 429"/>
              <p:cNvSpPr>
                <a:spLocks noChangeShapeType="1"/>
              </p:cNvSpPr>
              <p:nvPr/>
            </p:nvSpPr>
            <p:spPr bwMode="auto">
              <a:xfrm>
                <a:off x="3498" y="1315"/>
                <a:ext cx="1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89" name="Line 430"/>
              <p:cNvSpPr>
                <a:spLocks noChangeShapeType="1"/>
              </p:cNvSpPr>
              <p:nvPr/>
            </p:nvSpPr>
            <p:spPr bwMode="auto">
              <a:xfrm>
                <a:off x="3526" y="1312"/>
                <a:ext cx="1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90" name="Line 431"/>
              <p:cNvSpPr>
                <a:spLocks noChangeShapeType="1"/>
              </p:cNvSpPr>
              <p:nvPr/>
            </p:nvSpPr>
            <p:spPr bwMode="auto">
              <a:xfrm>
                <a:off x="3525" y="1315"/>
                <a:ext cx="1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91" name="Line 432"/>
              <p:cNvSpPr>
                <a:spLocks noChangeShapeType="1"/>
              </p:cNvSpPr>
              <p:nvPr/>
            </p:nvSpPr>
            <p:spPr bwMode="auto">
              <a:xfrm>
                <a:off x="3521" y="1312"/>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92" name="Line 433"/>
              <p:cNvSpPr>
                <a:spLocks noChangeShapeType="1"/>
              </p:cNvSpPr>
              <p:nvPr/>
            </p:nvSpPr>
            <p:spPr bwMode="auto">
              <a:xfrm>
                <a:off x="3520" y="1315"/>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93" name="Line 434"/>
              <p:cNvSpPr>
                <a:spLocks noChangeShapeType="1"/>
              </p:cNvSpPr>
              <p:nvPr/>
            </p:nvSpPr>
            <p:spPr bwMode="auto">
              <a:xfrm flipH="1">
                <a:off x="3459" y="1314"/>
                <a:ext cx="12"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94" name="Line 435"/>
              <p:cNvSpPr>
                <a:spLocks noChangeShapeType="1"/>
              </p:cNvSpPr>
              <p:nvPr/>
            </p:nvSpPr>
            <p:spPr bwMode="auto">
              <a:xfrm flipH="1">
                <a:off x="3458" y="1321"/>
                <a:ext cx="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95" name="Line 436"/>
              <p:cNvSpPr>
                <a:spLocks noChangeShapeType="1"/>
              </p:cNvSpPr>
              <p:nvPr/>
            </p:nvSpPr>
            <p:spPr bwMode="auto">
              <a:xfrm flipH="1">
                <a:off x="3455" y="1319"/>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96" name="Line 437"/>
              <p:cNvSpPr>
                <a:spLocks noChangeShapeType="1"/>
              </p:cNvSpPr>
              <p:nvPr/>
            </p:nvSpPr>
            <p:spPr bwMode="auto">
              <a:xfrm flipH="1">
                <a:off x="3256" y="1322"/>
                <a:ext cx="193"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97" name="Line 438"/>
              <p:cNvSpPr>
                <a:spLocks noChangeShapeType="1"/>
              </p:cNvSpPr>
              <p:nvPr/>
            </p:nvSpPr>
            <p:spPr bwMode="auto">
              <a:xfrm flipH="1">
                <a:off x="3318" y="1325"/>
                <a:ext cx="132"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98" name="Line 439"/>
              <p:cNvSpPr>
                <a:spLocks noChangeShapeType="1"/>
              </p:cNvSpPr>
              <p:nvPr/>
            </p:nvSpPr>
            <p:spPr bwMode="auto">
              <a:xfrm flipH="1">
                <a:off x="3257" y="1334"/>
                <a:ext cx="192"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99" name="Line 440"/>
              <p:cNvSpPr>
                <a:spLocks noChangeShapeType="1"/>
              </p:cNvSpPr>
              <p:nvPr/>
            </p:nvSpPr>
            <p:spPr bwMode="auto">
              <a:xfrm flipH="1">
                <a:off x="3269" y="1339"/>
                <a:ext cx="18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00" name="Line 441"/>
              <p:cNvSpPr>
                <a:spLocks noChangeShapeType="1"/>
              </p:cNvSpPr>
              <p:nvPr/>
            </p:nvSpPr>
            <p:spPr bwMode="auto">
              <a:xfrm flipH="1" flipV="1">
                <a:off x="3269" y="1383"/>
                <a:ext cx="17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01" name="Line 442"/>
              <p:cNvSpPr>
                <a:spLocks noChangeShapeType="1"/>
              </p:cNvSpPr>
              <p:nvPr/>
            </p:nvSpPr>
            <p:spPr bwMode="auto">
              <a:xfrm flipH="1" flipV="1">
                <a:off x="3256" y="1387"/>
                <a:ext cx="18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02" name="Freeform 443"/>
              <p:cNvSpPr>
                <a:spLocks/>
              </p:cNvSpPr>
              <p:nvPr/>
            </p:nvSpPr>
            <p:spPr bwMode="auto">
              <a:xfrm>
                <a:off x="3334" y="1347"/>
                <a:ext cx="111" cy="44"/>
              </a:xfrm>
              <a:custGeom>
                <a:avLst/>
                <a:gdLst>
                  <a:gd name="T0" fmla="*/ 0 w 918"/>
                  <a:gd name="T1" fmla="*/ 0 h 426"/>
                  <a:gd name="T2" fmla="*/ 0 w 918"/>
                  <a:gd name="T3" fmla="*/ 0 h 426"/>
                  <a:gd name="T4" fmla="*/ 0 w 918"/>
                  <a:gd name="T5" fmla="*/ 0 h 426"/>
                  <a:gd name="T6" fmla="*/ 0 w 918"/>
                  <a:gd name="T7" fmla="*/ 0 h 426"/>
                  <a:gd name="T8" fmla="*/ 0 w 918"/>
                  <a:gd name="T9" fmla="*/ 0 h 426"/>
                  <a:gd name="T10" fmla="*/ 0 w 918"/>
                  <a:gd name="T11" fmla="*/ 0 h 426"/>
                  <a:gd name="T12" fmla="*/ 0 w 918"/>
                  <a:gd name="T13" fmla="*/ 0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8" h="426">
                    <a:moveTo>
                      <a:pt x="918" y="426"/>
                    </a:moveTo>
                    <a:lnTo>
                      <a:pt x="666" y="0"/>
                    </a:lnTo>
                    <a:lnTo>
                      <a:pt x="648" y="6"/>
                    </a:lnTo>
                    <a:lnTo>
                      <a:pt x="441" y="408"/>
                    </a:lnTo>
                    <a:lnTo>
                      <a:pt x="222" y="129"/>
                    </a:lnTo>
                    <a:lnTo>
                      <a:pt x="201" y="135"/>
                    </a:lnTo>
                    <a:lnTo>
                      <a:pt x="0" y="393"/>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03" name="Freeform 444"/>
              <p:cNvSpPr>
                <a:spLocks/>
              </p:cNvSpPr>
              <p:nvPr/>
            </p:nvSpPr>
            <p:spPr bwMode="auto">
              <a:xfrm>
                <a:off x="3337" y="1348"/>
                <a:ext cx="106" cy="43"/>
              </a:xfrm>
              <a:custGeom>
                <a:avLst/>
                <a:gdLst>
                  <a:gd name="T0" fmla="*/ 0 w 876"/>
                  <a:gd name="T1" fmla="*/ 0 h 420"/>
                  <a:gd name="T2" fmla="*/ 0 w 876"/>
                  <a:gd name="T3" fmla="*/ 0 h 420"/>
                  <a:gd name="T4" fmla="*/ 0 w 876"/>
                  <a:gd name="T5" fmla="*/ 0 h 420"/>
                  <a:gd name="T6" fmla="*/ 0 w 876"/>
                  <a:gd name="T7" fmla="*/ 0 h 420"/>
                  <a:gd name="T8" fmla="*/ 0 w 876"/>
                  <a:gd name="T9" fmla="*/ 0 h 420"/>
                  <a:gd name="T10" fmla="*/ 0 w 876"/>
                  <a:gd name="T11" fmla="*/ 0 h 4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6" h="420">
                    <a:moveTo>
                      <a:pt x="876" y="420"/>
                    </a:moveTo>
                    <a:lnTo>
                      <a:pt x="633" y="0"/>
                    </a:lnTo>
                    <a:lnTo>
                      <a:pt x="426" y="411"/>
                    </a:lnTo>
                    <a:lnTo>
                      <a:pt x="402" y="411"/>
                    </a:lnTo>
                    <a:lnTo>
                      <a:pt x="189" y="132"/>
                    </a:lnTo>
                    <a:lnTo>
                      <a:pt x="0" y="37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04" name="Line 445"/>
              <p:cNvSpPr>
                <a:spLocks noChangeShapeType="1"/>
              </p:cNvSpPr>
              <p:nvPr/>
            </p:nvSpPr>
            <p:spPr bwMode="auto">
              <a:xfrm flipH="1" flipV="1">
                <a:off x="3445" y="1340"/>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05" name="Line 446"/>
              <p:cNvSpPr>
                <a:spLocks noChangeShapeType="1"/>
              </p:cNvSpPr>
              <p:nvPr/>
            </p:nvSpPr>
            <p:spPr bwMode="auto">
              <a:xfrm flipH="1" flipV="1">
                <a:off x="3436" y="1330"/>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06" name="Line 447"/>
              <p:cNvSpPr>
                <a:spLocks noChangeShapeType="1"/>
              </p:cNvSpPr>
              <p:nvPr/>
            </p:nvSpPr>
            <p:spPr bwMode="auto">
              <a:xfrm flipH="1" flipV="1">
                <a:off x="3443" y="1340"/>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07" name="Line 448"/>
              <p:cNvSpPr>
                <a:spLocks noChangeShapeType="1"/>
              </p:cNvSpPr>
              <p:nvPr/>
            </p:nvSpPr>
            <p:spPr bwMode="auto">
              <a:xfrm flipH="1" flipV="1">
                <a:off x="3434" y="1330"/>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08" name="Line 449"/>
              <p:cNvSpPr>
                <a:spLocks noChangeShapeType="1"/>
              </p:cNvSpPr>
              <p:nvPr/>
            </p:nvSpPr>
            <p:spPr bwMode="auto">
              <a:xfrm flipH="1">
                <a:off x="3428" y="1330"/>
                <a:ext cx="5"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09" name="Line 450"/>
              <p:cNvSpPr>
                <a:spLocks noChangeShapeType="1"/>
              </p:cNvSpPr>
              <p:nvPr/>
            </p:nvSpPr>
            <p:spPr bwMode="auto">
              <a:xfrm flipH="1">
                <a:off x="3426" y="1331"/>
                <a:ext cx="4"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10" name="Line 451"/>
              <p:cNvSpPr>
                <a:spLocks noChangeShapeType="1"/>
              </p:cNvSpPr>
              <p:nvPr/>
            </p:nvSpPr>
            <p:spPr bwMode="auto">
              <a:xfrm flipH="1">
                <a:off x="3420" y="1344"/>
                <a:ext cx="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11" name="Line 452"/>
              <p:cNvSpPr>
                <a:spLocks noChangeShapeType="1"/>
              </p:cNvSpPr>
              <p:nvPr/>
            </p:nvSpPr>
            <p:spPr bwMode="auto">
              <a:xfrm flipH="1">
                <a:off x="3418" y="1345"/>
                <a:ext cx="4"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12" name="Line 453"/>
              <p:cNvSpPr>
                <a:spLocks noChangeShapeType="1"/>
              </p:cNvSpPr>
              <p:nvPr/>
            </p:nvSpPr>
            <p:spPr bwMode="auto">
              <a:xfrm flipH="1">
                <a:off x="3405" y="1356"/>
                <a:ext cx="13"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13" name="Line 454"/>
              <p:cNvSpPr>
                <a:spLocks noChangeShapeType="1"/>
              </p:cNvSpPr>
              <p:nvPr/>
            </p:nvSpPr>
            <p:spPr bwMode="auto">
              <a:xfrm flipH="1">
                <a:off x="3403" y="1354"/>
                <a:ext cx="14"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14" name="Line 455"/>
              <p:cNvSpPr>
                <a:spLocks noChangeShapeType="1"/>
              </p:cNvSpPr>
              <p:nvPr/>
            </p:nvSpPr>
            <p:spPr bwMode="auto">
              <a:xfrm>
                <a:off x="3382" y="1355"/>
                <a:ext cx="15"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15" name="Line 456"/>
              <p:cNvSpPr>
                <a:spLocks noChangeShapeType="1"/>
              </p:cNvSpPr>
              <p:nvPr/>
            </p:nvSpPr>
            <p:spPr bwMode="auto">
              <a:xfrm>
                <a:off x="3399" y="1374"/>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16" name="Line 457"/>
              <p:cNvSpPr>
                <a:spLocks noChangeShapeType="1"/>
              </p:cNvSpPr>
              <p:nvPr/>
            </p:nvSpPr>
            <p:spPr bwMode="auto">
              <a:xfrm>
                <a:off x="3380" y="1356"/>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17" name="Line 458"/>
              <p:cNvSpPr>
                <a:spLocks noChangeShapeType="1"/>
              </p:cNvSpPr>
              <p:nvPr/>
            </p:nvSpPr>
            <p:spPr bwMode="auto">
              <a:xfrm>
                <a:off x="3397" y="1376"/>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18" name="Line 459"/>
              <p:cNvSpPr>
                <a:spLocks noChangeShapeType="1"/>
              </p:cNvSpPr>
              <p:nvPr/>
            </p:nvSpPr>
            <p:spPr bwMode="auto">
              <a:xfrm flipH="1" flipV="1">
                <a:off x="3375" y="134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19" name="Line 460"/>
              <p:cNvSpPr>
                <a:spLocks noChangeShapeType="1"/>
              </p:cNvSpPr>
              <p:nvPr/>
            </p:nvSpPr>
            <p:spPr bwMode="auto">
              <a:xfrm>
                <a:off x="3375" y="1350"/>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20" name="Line 461"/>
              <p:cNvSpPr>
                <a:spLocks noChangeShapeType="1"/>
              </p:cNvSpPr>
              <p:nvPr/>
            </p:nvSpPr>
            <p:spPr bwMode="auto">
              <a:xfrm flipH="1">
                <a:off x="3372" y="1350"/>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21" name="Line 462"/>
              <p:cNvSpPr>
                <a:spLocks noChangeShapeType="1"/>
              </p:cNvSpPr>
              <p:nvPr/>
            </p:nvSpPr>
            <p:spPr bwMode="auto">
              <a:xfrm flipH="1">
                <a:off x="3368" y="1349"/>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22" name="Line 463"/>
              <p:cNvSpPr>
                <a:spLocks noChangeShapeType="1"/>
              </p:cNvSpPr>
              <p:nvPr/>
            </p:nvSpPr>
            <p:spPr bwMode="auto">
              <a:xfrm flipH="1">
                <a:off x="3364" y="1358"/>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23" name="Line 464"/>
              <p:cNvSpPr>
                <a:spLocks noChangeShapeType="1"/>
              </p:cNvSpPr>
              <p:nvPr/>
            </p:nvSpPr>
            <p:spPr bwMode="auto">
              <a:xfrm flipH="1">
                <a:off x="3349" y="1365"/>
                <a:ext cx="13"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24" name="Line 465"/>
              <p:cNvSpPr>
                <a:spLocks noChangeShapeType="1"/>
              </p:cNvSpPr>
              <p:nvPr/>
            </p:nvSpPr>
            <p:spPr bwMode="auto">
              <a:xfrm flipH="1">
                <a:off x="3347" y="1364"/>
                <a:ext cx="1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25" name="Line 466"/>
              <p:cNvSpPr>
                <a:spLocks noChangeShapeType="1"/>
              </p:cNvSpPr>
              <p:nvPr/>
            </p:nvSpPr>
            <p:spPr bwMode="auto">
              <a:xfrm flipH="1">
                <a:off x="3362" y="1359"/>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26" name="Line 467"/>
              <p:cNvSpPr>
                <a:spLocks noChangeShapeType="1"/>
              </p:cNvSpPr>
              <p:nvPr/>
            </p:nvSpPr>
            <p:spPr bwMode="auto">
              <a:xfrm flipH="1">
                <a:off x="3434" y="1374"/>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27" name="Line 468"/>
              <p:cNvSpPr>
                <a:spLocks noChangeShapeType="1"/>
              </p:cNvSpPr>
              <p:nvPr/>
            </p:nvSpPr>
            <p:spPr bwMode="auto">
              <a:xfrm flipH="1">
                <a:off x="3397" y="1375"/>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28" name="Line 469"/>
              <p:cNvSpPr>
                <a:spLocks noChangeShapeType="1"/>
              </p:cNvSpPr>
              <p:nvPr/>
            </p:nvSpPr>
            <p:spPr bwMode="auto">
              <a:xfrm flipH="1">
                <a:off x="3378" y="1377"/>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29" name="Line 470"/>
              <p:cNvSpPr>
                <a:spLocks noChangeShapeType="1"/>
              </p:cNvSpPr>
              <p:nvPr/>
            </p:nvSpPr>
            <p:spPr bwMode="auto">
              <a:xfrm flipH="1">
                <a:off x="3344" y="1378"/>
                <a:ext cx="3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30" name="Line 471"/>
              <p:cNvSpPr>
                <a:spLocks noChangeShapeType="1"/>
              </p:cNvSpPr>
              <p:nvPr/>
            </p:nvSpPr>
            <p:spPr bwMode="auto">
              <a:xfrm flipH="1">
                <a:off x="3269" y="1379"/>
                <a:ext cx="7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31" name="Line 472"/>
              <p:cNvSpPr>
                <a:spLocks noChangeShapeType="1"/>
              </p:cNvSpPr>
              <p:nvPr/>
            </p:nvSpPr>
            <p:spPr bwMode="auto">
              <a:xfrm flipH="1">
                <a:off x="3436" y="1378"/>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32" name="Line 473"/>
              <p:cNvSpPr>
                <a:spLocks noChangeShapeType="1"/>
              </p:cNvSpPr>
              <p:nvPr/>
            </p:nvSpPr>
            <p:spPr bwMode="auto">
              <a:xfrm flipH="1">
                <a:off x="3395" y="1378"/>
                <a:ext cx="3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33" name="Line 474"/>
              <p:cNvSpPr>
                <a:spLocks noChangeShapeType="1"/>
              </p:cNvSpPr>
              <p:nvPr/>
            </p:nvSpPr>
            <p:spPr bwMode="auto">
              <a:xfrm flipH="1">
                <a:off x="3380" y="1380"/>
                <a:ext cx="1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34" name="Line 475"/>
              <p:cNvSpPr>
                <a:spLocks noChangeShapeType="1"/>
              </p:cNvSpPr>
              <p:nvPr/>
            </p:nvSpPr>
            <p:spPr bwMode="auto">
              <a:xfrm flipH="1">
                <a:off x="3341" y="1381"/>
                <a:ext cx="3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35" name="Line 476"/>
              <p:cNvSpPr>
                <a:spLocks noChangeShapeType="1"/>
              </p:cNvSpPr>
              <p:nvPr/>
            </p:nvSpPr>
            <p:spPr bwMode="auto">
              <a:xfrm flipH="1">
                <a:off x="3294" y="1383"/>
                <a:ext cx="4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36" name="Line 477"/>
              <p:cNvSpPr>
                <a:spLocks noChangeShapeType="1"/>
              </p:cNvSpPr>
              <p:nvPr/>
            </p:nvSpPr>
            <p:spPr bwMode="auto">
              <a:xfrm>
                <a:off x="3408" y="1379"/>
                <a:ext cx="2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37" name="Line 478"/>
              <p:cNvSpPr>
                <a:spLocks noChangeShapeType="1"/>
              </p:cNvSpPr>
              <p:nvPr/>
            </p:nvSpPr>
            <p:spPr bwMode="auto">
              <a:xfrm flipH="1" flipV="1">
                <a:off x="3406" y="1381"/>
                <a:ext cx="2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38" name="Line 479"/>
              <p:cNvSpPr>
                <a:spLocks noChangeShapeType="1"/>
              </p:cNvSpPr>
              <p:nvPr/>
            </p:nvSpPr>
            <p:spPr bwMode="auto">
              <a:xfrm flipH="1">
                <a:off x="3392" y="1380"/>
                <a:ext cx="1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39" name="Line 480"/>
              <p:cNvSpPr>
                <a:spLocks noChangeShapeType="1"/>
              </p:cNvSpPr>
              <p:nvPr/>
            </p:nvSpPr>
            <p:spPr bwMode="auto">
              <a:xfrm flipH="1">
                <a:off x="3390" y="1381"/>
                <a:ext cx="1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40" name="Line 481"/>
              <p:cNvSpPr>
                <a:spLocks noChangeShapeType="1"/>
              </p:cNvSpPr>
              <p:nvPr/>
            </p:nvSpPr>
            <p:spPr bwMode="auto">
              <a:xfrm flipH="1">
                <a:off x="3385" y="1385"/>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41" name="Line 482"/>
              <p:cNvSpPr>
                <a:spLocks noChangeShapeType="1"/>
              </p:cNvSpPr>
              <p:nvPr/>
            </p:nvSpPr>
            <p:spPr bwMode="auto">
              <a:xfrm flipH="1">
                <a:off x="3378" y="1388"/>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42" name="Line 483"/>
              <p:cNvSpPr>
                <a:spLocks noChangeShapeType="1"/>
              </p:cNvSpPr>
              <p:nvPr/>
            </p:nvSpPr>
            <p:spPr bwMode="auto">
              <a:xfrm>
                <a:off x="3340" y="1384"/>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43" name="Line 484"/>
              <p:cNvSpPr>
                <a:spLocks noChangeShapeType="1"/>
              </p:cNvSpPr>
              <p:nvPr/>
            </p:nvSpPr>
            <p:spPr bwMode="auto">
              <a:xfrm>
                <a:off x="3338" y="1385"/>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44" name="Line 485"/>
              <p:cNvSpPr>
                <a:spLocks noChangeShapeType="1"/>
              </p:cNvSpPr>
              <p:nvPr/>
            </p:nvSpPr>
            <p:spPr bwMode="auto">
              <a:xfrm flipH="1" flipV="1">
                <a:off x="3332" y="1383"/>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45" name="Line 486"/>
              <p:cNvSpPr>
                <a:spLocks noChangeShapeType="1"/>
              </p:cNvSpPr>
              <p:nvPr/>
            </p:nvSpPr>
            <p:spPr bwMode="auto">
              <a:xfrm>
                <a:off x="3545" y="1316"/>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46" name="Line 487"/>
              <p:cNvSpPr>
                <a:spLocks noChangeShapeType="1"/>
              </p:cNvSpPr>
              <p:nvPr/>
            </p:nvSpPr>
            <p:spPr bwMode="auto">
              <a:xfrm flipH="1">
                <a:off x="3520" y="1318"/>
                <a:ext cx="1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47" name="Line 488"/>
              <p:cNvSpPr>
                <a:spLocks noChangeShapeType="1"/>
              </p:cNvSpPr>
              <p:nvPr/>
            </p:nvSpPr>
            <p:spPr bwMode="auto">
              <a:xfrm flipH="1">
                <a:off x="3524" y="1322"/>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48" name="Line 489"/>
              <p:cNvSpPr>
                <a:spLocks noChangeShapeType="1"/>
              </p:cNvSpPr>
              <p:nvPr/>
            </p:nvSpPr>
            <p:spPr bwMode="auto">
              <a:xfrm>
                <a:off x="3540" y="1322"/>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49" name="Line 490"/>
              <p:cNvSpPr>
                <a:spLocks noChangeShapeType="1"/>
              </p:cNvSpPr>
              <p:nvPr/>
            </p:nvSpPr>
            <p:spPr bwMode="auto">
              <a:xfrm flipH="1">
                <a:off x="3454" y="1333"/>
                <a:ext cx="6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50" name="Line 491"/>
              <p:cNvSpPr>
                <a:spLocks noChangeShapeType="1"/>
              </p:cNvSpPr>
              <p:nvPr/>
            </p:nvSpPr>
            <p:spPr bwMode="auto">
              <a:xfrm>
                <a:off x="3546" y="1343"/>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51" name="Line 492"/>
              <p:cNvSpPr>
                <a:spLocks noChangeShapeType="1"/>
              </p:cNvSpPr>
              <p:nvPr/>
            </p:nvSpPr>
            <p:spPr bwMode="auto">
              <a:xfrm>
                <a:off x="3546" y="1360"/>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52" name="Line 493"/>
              <p:cNvSpPr>
                <a:spLocks noChangeShapeType="1"/>
              </p:cNvSpPr>
              <p:nvPr/>
            </p:nvSpPr>
            <p:spPr bwMode="auto">
              <a:xfrm flipH="1">
                <a:off x="3546" y="1376"/>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53" name="Line 494"/>
              <p:cNvSpPr>
                <a:spLocks noChangeShapeType="1"/>
              </p:cNvSpPr>
              <p:nvPr/>
            </p:nvSpPr>
            <p:spPr bwMode="auto">
              <a:xfrm>
                <a:off x="3540" y="1342"/>
                <a:ext cx="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54" name="Line 495"/>
              <p:cNvSpPr>
                <a:spLocks noChangeShapeType="1"/>
              </p:cNvSpPr>
              <p:nvPr/>
            </p:nvSpPr>
            <p:spPr bwMode="auto">
              <a:xfrm>
                <a:off x="3456" y="1337"/>
                <a:ext cx="5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55" name="Line 496"/>
              <p:cNvSpPr>
                <a:spLocks noChangeShapeType="1"/>
              </p:cNvSpPr>
              <p:nvPr/>
            </p:nvSpPr>
            <p:spPr bwMode="auto">
              <a:xfrm>
                <a:off x="3520" y="133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56" name="Line 497"/>
              <p:cNvSpPr>
                <a:spLocks noChangeShapeType="1"/>
              </p:cNvSpPr>
              <p:nvPr/>
            </p:nvSpPr>
            <p:spPr bwMode="auto">
              <a:xfrm flipH="1">
                <a:off x="3485" y="133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57" name="Line 498"/>
              <p:cNvSpPr>
                <a:spLocks noChangeShapeType="1"/>
              </p:cNvSpPr>
              <p:nvPr/>
            </p:nvSpPr>
            <p:spPr bwMode="auto">
              <a:xfrm>
                <a:off x="3456" y="1337"/>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58" name="Line 499"/>
              <p:cNvSpPr>
                <a:spLocks noChangeShapeType="1"/>
              </p:cNvSpPr>
              <p:nvPr/>
            </p:nvSpPr>
            <p:spPr bwMode="auto">
              <a:xfrm flipH="1">
                <a:off x="3486" y="133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59" name="Line 500"/>
              <p:cNvSpPr>
                <a:spLocks noChangeShapeType="1"/>
              </p:cNvSpPr>
              <p:nvPr/>
            </p:nvSpPr>
            <p:spPr bwMode="auto">
              <a:xfrm flipH="1" flipV="1">
                <a:off x="3455" y="1338"/>
                <a:ext cx="2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60" name="Line 501"/>
              <p:cNvSpPr>
                <a:spLocks noChangeShapeType="1"/>
              </p:cNvSpPr>
              <p:nvPr/>
            </p:nvSpPr>
            <p:spPr bwMode="auto">
              <a:xfrm>
                <a:off x="3486" y="136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61" name="Line 502"/>
              <p:cNvSpPr>
                <a:spLocks noChangeShapeType="1"/>
              </p:cNvSpPr>
              <p:nvPr/>
            </p:nvSpPr>
            <p:spPr bwMode="auto">
              <a:xfrm flipH="1">
                <a:off x="3456" y="1364"/>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62" name="Line 503"/>
              <p:cNvSpPr>
                <a:spLocks noChangeShapeType="1"/>
              </p:cNvSpPr>
              <p:nvPr/>
            </p:nvSpPr>
            <p:spPr bwMode="auto">
              <a:xfrm flipH="1">
                <a:off x="3455" y="136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63" name="Line 504"/>
              <p:cNvSpPr>
                <a:spLocks noChangeShapeType="1"/>
              </p:cNvSpPr>
              <p:nvPr/>
            </p:nvSpPr>
            <p:spPr bwMode="auto">
              <a:xfrm>
                <a:off x="3485" y="1364"/>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64" name="Line 505"/>
              <p:cNvSpPr>
                <a:spLocks noChangeShapeType="1"/>
              </p:cNvSpPr>
              <p:nvPr/>
            </p:nvSpPr>
            <p:spPr bwMode="auto">
              <a:xfrm>
                <a:off x="3514" y="133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65" name="Line 506"/>
              <p:cNvSpPr>
                <a:spLocks noChangeShapeType="1"/>
              </p:cNvSpPr>
              <p:nvPr/>
            </p:nvSpPr>
            <p:spPr bwMode="auto">
              <a:xfrm>
                <a:off x="3455" y="133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66" name="Line 507"/>
              <p:cNvSpPr>
                <a:spLocks noChangeShapeType="1"/>
              </p:cNvSpPr>
              <p:nvPr/>
            </p:nvSpPr>
            <p:spPr bwMode="auto">
              <a:xfrm>
                <a:off x="3450" y="133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67" name="Line 508"/>
              <p:cNvSpPr>
                <a:spLocks noChangeShapeType="1"/>
              </p:cNvSpPr>
              <p:nvPr/>
            </p:nvSpPr>
            <p:spPr bwMode="auto">
              <a:xfrm flipH="1">
                <a:off x="3458" y="1319"/>
                <a:ext cx="17"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68" name="Line 509"/>
              <p:cNvSpPr>
                <a:spLocks noChangeShapeType="1"/>
              </p:cNvSpPr>
              <p:nvPr/>
            </p:nvSpPr>
            <p:spPr bwMode="auto">
              <a:xfrm>
                <a:off x="3475" y="1319"/>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69" name="Line 510"/>
              <p:cNvSpPr>
                <a:spLocks noChangeShapeType="1"/>
              </p:cNvSpPr>
              <p:nvPr/>
            </p:nvSpPr>
            <p:spPr bwMode="auto">
              <a:xfrm>
                <a:off x="3481" y="1315"/>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70" name="Line 511"/>
              <p:cNvSpPr>
                <a:spLocks noChangeShapeType="1"/>
              </p:cNvSpPr>
              <p:nvPr/>
            </p:nvSpPr>
            <p:spPr bwMode="auto">
              <a:xfrm>
                <a:off x="3481" y="1315"/>
                <a:ext cx="18"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71" name="Line 512"/>
              <p:cNvSpPr>
                <a:spLocks noChangeShapeType="1"/>
              </p:cNvSpPr>
              <p:nvPr/>
            </p:nvSpPr>
            <p:spPr bwMode="auto">
              <a:xfrm>
                <a:off x="3520" y="1353"/>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72" name="Line 513"/>
              <p:cNvSpPr>
                <a:spLocks noChangeShapeType="1"/>
              </p:cNvSpPr>
              <p:nvPr/>
            </p:nvSpPr>
            <p:spPr bwMode="auto">
              <a:xfrm>
                <a:off x="3480" y="1317"/>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73" name="Line 514"/>
              <p:cNvSpPr>
                <a:spLocks noChangeShapeType="1"/>
              </p:cNvSpPr>
              <p:nvPr/>
            </p:nvSpPr>
            <p:spPr bwMode="auto">
              <a:xfrm>
                <a:off x="3520" y="1355"/>
                <a:ext cx="16"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74" name="Line 515"/>
              <p:cNvSpPr>
                <a:spLocks noChangeShapeType="1"/>
              </p:cNvSpPr>
              <p:nvPr/>
            </p:nvSpPr>
            <p:spPr bwMode="auto">
              <a:xfrm>
                <a:off x="3504" y="133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75" name="Line 516"/>
              <p:cNvSpPr>
                <a:spLocks noChangeShapeType="1"/>
              </p:cNvSpPr>
              <p:nvPr/>
            </p:nvSpPr>
            <p:spPr bwMode="auto">
              <a:xfrm>
                <a:off x="3510" y="1343"/>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76" name="Line 517"/>
              <p:cNvSpPr>
                <a:spLocks noChangeShapeType="1"/>
              </p:cNvSpPr>
              <p:nvPr/>
            </p:nvSpPr>
            <p:spPr bwMode="auto">
              <a:xfrm flipH="1">
                <a:off x="3488" y="1340"/>
                <a:ext cx="26"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77" name="Line 518"/>
              <p:cNvSpPr>
                <a:spLocks noChangeShapeType="1"/>
              </p:cNvSpPr>
              <p:nvPr/>
            </p:nvSpPr>
            <p:spPr bwMode="auto">
              <a:xfrm flipH="1">
                <a:off x="3481" y="1366"/>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78" name="Line 519"/>
              <p:cNvSpPr>
                <a:spLocks noChangeShapeType="1"/>
              </p:cNvSpPr>
              <p:nvPr/>
            </p:nvSpPr>
            <p:spPr bwMode="auto">
              <a:xfrm>
                <a:off x="3503" y="133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79" name="Line 520"/>
              <p:cNvSpPr>
                <a:spLocks noChangeShapeType="1"/>
              </p:cNvSpPr>
              <p:nvPr/>
            </p:nvSpPr>
            <p:spPr bwMode="auto">
              <a:xfrm>
                <a:off x="3509" y="1343"/>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80" name="Line 521"/>
              <p:cNvSpPr>
                <a:spLocks noChangeShapeType="1"/>
              </p:cNvSpPr>
              <p:nvPr/>
            </p:nvSpPr>
            <p:spPr bwMode="auto">
              <a:xfrm flipH="1">
                <a:off x="3489" y="1342"/>
                <a:ext cx="2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81" name="Line 522"/>
              <p:cNvSpPr>
                <a:spLocks noChangeShapeType="1"/>
              </p:cNvSpPr>
              <p:nvPr/>
            </p:nvSpPr>
            <p:spPr bwMode="auto">
              <a:xfrm flipH="1">
                <a:off x="3482" y="1367"/>
                <a:ext cx="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82" name="Line 523"/>
              <p:cNvSpPr>
                <a:spLocks noChangeShapeType="1"/>
              </p:cNvSpPr>
              <p:nvPr/>
            </p:nvSpPr>
            <p:spPr bwMode="auto">
              <a:xfrm>
                <a:off x="3481" y="1337"/>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83" name="Line 524"/>
              <p:cNvSpPr>
                <a:spLocks noChangeShapeType="1"/>
              </p:cNvSpPr>
              <p:nvPr/>
            </p:nvSpPr>
            <p:spPr bwMode="auto">
              <a:xfrm>
                <a:off x="3475" y="1337"/>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84" name="Line 525"/>
              <p:cNvSpPr>
                <a:spLocks noChangeShapeType="1"/>
              </p:cNvSpPr>
              <p:nvPr/>
            </p:nvSpPr>
            <p:spPr bwMode="auto">
              <a:xfrm>
                <a:off x="3481" y="1360"/>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85" name="Line 526"/>
              <p:cNvSpPr>
                <a:spLocks noChangeShapeType="1"/>
              </p:cNvSpPr>
              <p:nvPr/>
            </p:nvSpPr>
            <p:spPr bwMode="auto">
              <a:xfrm>
                <a:off x="3475" y="1356"/>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86" name="Line 527"/>
              <p:cNvSpPr>
                <a:spLocks noChangeShapeType="1"/>
              </p:cNvSpPr>
              <p:nvPr/>
            </p:nvSpPr>
            <p:spPr bwMode="auto">
              <a:xfrm>
                <a:off x="3481" y="1368"/>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87" name="Line 528"/>
              <p:cNvSpPr>
                <a:spLocks noChangeShapeType="1"/>
              </p:cNvSpPr>
              <p:nvPr/>
            </p:nvSpPr>
            <p:spPr bwMode="auto">
              <a:xfrm>
                <a:off x="3480" y="1372"/>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88" name="Line 529"/>
              <p:cNvSpPr>
                <a:spLocks noChangeShapeType="1"/>
              </p:cNvSpPr>
              <p:nvPr/>
            </p:nvSpPr>
            <p:spPr bwMode="auto">
              <a:xfrm>
                <a:off x="3497" y="1372"/>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89" name="Line 530"/>
              <p:cNvSpPr>
                <a:spLocks noChangeShapeType="1"/>
              </p:cNvSpPr>
              <p:nvPr/>
            </p:nvSpPr>
            <p:spPr bwMode="auto">
              <a:xfrm>
                <a:off x="3520" y="1372"/>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90" name="Line 531"/>
              <p:cNvSpPr>
                <a:spLocks noChangeShapeType="1"/>
              </p:cNvSpPr>
              <p:nvPr/>
            </p:nvSpPr>
            <p:spPr bwMode="auto">
              <a:xfrm>
                <a:off x="3538" y="1372"/>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91" name="Line 532"/>
              <p:cNvSpPr>
                <a:spLocks noChangeShapeType="1"/>
              </p:cNvSpPr>
              <p:nvPr/>
            </p:nvSpPr>
            <p:spPr bwMode="auto">
              <a:xfrm flipV="1">
                <a:off x="3540" y="1369"/>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92" name="Line 533"/>
              <p:cNvSpPr>
                <a:spLocks noChangeShapeType="1"/>
              </p:cNvSpPr>
              <p:nvPr/>
            </p:nvSpPr>
            <p:spPr bwMode="auto">
              <a:xfrm>
                <a:off x="3481" y="1376"/>
                <a:ext cx="18"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93" name="Line 534"/>
              <p:cNvSpPr>
                <a:spLocks noChangeShapeType="1"/>
              </p:cNvSpPr>
              <p:nvPr/>
            </p:nvSpPr>
            <p:spPr bwMode="auto">
              <a:xfrm>
                <a:off x="3503" y="1376"/>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94" name="Line 535"/>
              <p:cNvSpPr>
                <a:spLocks noChangeShapeType="1"/>
              </p:cNvSpPr>
              <p:nvPr/>
            </p:nvSpPr>
            <p:spPr bwMode="auto">
              <a:xfrm>
                <a:off x="3520" y="1376"/>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95" name="Line 536"/>
              <p:cNvSpPr>
                <a:spLocks noChangeShapeType="1"/>
              </p:cNvSpPr>
              <p:nvPr/>
            </p:nvSpPr>
            <p:spPr bwMode="auto">
              <a:xfrm flipH="1">
                <a:off x="3471" y="1320"/>
                <a:ext cx="4"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96" name="Line 537"/>
              <p:cNvSpPr>
                <a:spLocks noChangeShapeType="1"/>
              </p:cNvSpPr>
              <p:nvPr/>
            </p:nvSpPr>
            <p:spPr bwMode="auto">
              <a:xfrm flipH="1">
                <a:off x="3468" y="1337"/>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97" name="Line 538"/>
              <p:cNvSpPr>
                <a:spLocks noChangeShapeType="1"/>
              </p:cNvSpPr>
              <p:nvPr/>
            </p:nvSpPr>
            <p:spPr bwMode="auto">
              <a:xfrm flipH="1">
                <a:off x="3455" y="1348"/>
                <a:ext cx="12"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98" name="Line 539"/>
              <p:cNvSpPr>
                <a:spLocks noChangeShapeType="1"/>
              </p:cNvSpPr>
              <p:nvPr/>
            </p:nvSpPr>
            <p:spPr bwMode="auto">
              <a:xfrm>
                <a:off x="3458" y="1341"/>
                <a:ext cx="16"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99" name="Line 540"/>
              <p:cNvSpPr>
                <a:spLocks noChangeShapeType="1"/>
              </p:cNvSpPr>
              <p:nvPr/>
            </p:nvSpPr>
            <p:spPr bwMode="auto">
              <a:xfrm>
                <a:off x="3456" y="1340"/>
                <a:ext cx="17"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00" name="Line 541"/>
              <p:cNvSpPr>
                <a:spLocks noChangeShapeType="1"/>
              </p:cNvSpPr>
              <p:nvPr/>
            </p:nvSpPr>
            <p:spPr bwMode="auto">
              <a:xfrm flipH="1">
                <a:off x="3455" y="1348"/>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01" name="Line 542"/>
              <p:cNvSpPr>
                <a:spLocks noChangeShapeType="1"/>
              </p:cNvSpPr>
              <p:nvPr/>
            </p:nvSpPr>
            <p:spPr bwMode="auto">
              <a:xfrm flipH="1">
                <a:off x="3459" y="1373"/>
                <a:ext cx="1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02" name="Line 543"/>
              <p:cNvSpPr>
                <a:spLocks noChangeShapeType="1"/>
              </p:cNvSpPr>
              <p:nvPr/>
            </p:nvSpPr>
            <p:spPr bwMode="auto">
              <a:xfrm flipH="1" flipV="1">
                <a:off x="3458" y="1377"/>
                <a:ext cx="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03" name="Line 544"/>
              <p:cNvSpPr>
                <a:spLocks noChangeShapeType="1"/>
              </p:cNvSpPr>
              <p:nvPr/>
            </p:nvSpPr>
            <p:spPr bwMode="auto">
              <a:xfrm flipH="1">
                <a:off x="3455" y="1374"/>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04" name="Line 545"/>
              <p:cNvSpPr>
                <a:spLocks noChangeShapeType="1"/>
              </p:cNvSpPr>
              <p:nvPr/>
            </p:nvSpPr>
            <p:spPr bwMode="auto">
              <a:xfrm flipH="1">
                <a:off x="3455" y="1378"/>
                <a:ext cx="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05" name="Line 546"/>
              <p:cNvSpPr>
                <a:spLocks noChangeShapeType="1"/>
              </p:cNvSpPr>
              <p:nvPr/>
            </p:nvSpPr>
            <p:spPr bwMode="auto">
              <a:xfrm flipV="1">
                <a:off x="3466" y="1337"/>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06" name="Line 547"/>
              <p:cNvSpPr>
                <a:spLocks noChangeShapeType="1"/>
              </p:cNvSpPr>
              <p:nvPr/>
            </p:nvSpPr>
            <p:spPr bwMode="auto">
              <a:xfrm flipV="1">
                <a:off x="3470" y="1320"/>
                <a:ext cx="4"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07" name="Line 548"/>
              <p:cNvSpPr>
                <a:spLocks noChangeShapeType="1"/>
              </p:cNvSpPr>
              <p:nvPr/>
            </p:nvSpPr>
            <p:spPr bwMode="auto">
              <a:xfrm flipH="1">
                <a:off x="3459" y="1377"/>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52108" name="Group 549"/>
              <p:cNvGrpSpPr>
                <a:grpSpLocks/>
              </p:cNvGrpSpPr>
              <p:nvPr/>
            </p:nvGrpSpPr>
            <p:grpSpPr bwMode="auto">
              <a:xfrm>
                <a:off x="3436" y="1386"/>
                <a:ext cx="32" cy="20"/>
                <a:chOff x="6266" y="6465"/>
                <a:chExt cx="132" cy="101"/>
              </a:xfrm>
            </p:grpSpPr>
            <p:sp>
              <p:nvSpPr>
                <p:cNvPr id="152750" name="Freeform 550"/>
                <p:cNvSpPr>
                  <a:spLocks/>
                </p:cNvSpPr>
                <p:nvPr/>
              </p:nvSpPr>
              <p:spPr bwMode="auto">
                <a:xfrm>
                  <a:off x="6266" y="6465"/>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52751" name="Group 551"/>
                <p:cNvGrpSpPr>
                  <a:grpSpLocks/>
                </p:cNvGrpSpPr>
                <p:nvPr/>
              </p:nvGrpSpPr>
              <p:grpSpPr bwMode="auto">
                <a:xfrm>
                  <a:off x="6325" y="6474"/>
                  <a:ext cx="14" cy="14"/>
                  <a:chOff x="6744" y="6636"/>
                  <a:chExt cx="141" cy="141"/>
                </a:xfrm>
              </p:grpSpPr>
              <p:sp>
                <p:nvSpPr>
                  <p:cNvPr id="152761" name="Oval 55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62" name="Line 55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52" name="Group 554"/>
                <p:cNvGrpSpPr>
                  <a:grpSpLocks/>
                </p:cNvGrpSpPr>
                <p:nvPr/>
              </p:nvGrpSpPr>
              <p:grpSpPr bwMode="auto">
                <a:xfrm>
                  <a:off x="6278" y="6509"/>
                  <a:ext cx="14" cy="14"/>
                  <a:chOff x="6744" y="6636"/>
                  <a:chExt cx="141" cy="141"/>
                </a:xfrm>
              </p:grpSpPr>
              <p:sp>
                <p:nvSpPr>
                  <p:cNvPr id="152759" name="Oval 55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60" name="Line 55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53" name="Group 557"/>
                <p:cNvGrpSpPr>
                  <a:grpSpLocks/>
                </p:cNvGrpSpPr>
                <p:nvPr/>
              </p:nvGrpSpPr>
              <p:grpSpPr bwMode="auto">
                <a:xfrm>
                  <a:off x="6371" y="6509"/>
                  <a:ext cx="14" cy="14"/>
                  <a:chOff x="6744" y="6636"/>
                  <a:chExt cx="141" cy="141"/>
                </a:xfrm>
              </p:grpSpPr>
              <p:sp>
                <p:nvSpPr>
                  <p:cNvPr id="152757" name="Oval 558"/>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58" name="Line 559"/>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54" name="Group 560"/>
                <p:cNvGrpSpPr>
                  <a:grpSpLocks/>
                </p:cNvGrpSpPr>
                <p:nvPr/>
              </p:nvGrpSpPr>
              <p:grpSpPr bwMode="auto">
                <a:xfrm>
                  <a:off x="6323" y="6543"/>
                  <a:ext cx="14" cy="14"/>
                  <a:chOff x="6744" y="6636"/>
                  <a:chExt cx="141" cy="141"/>
                </a:xfrm>
              </p:grpSpPr>
              <p:sp>
                <p:nvSpPr>
                  <p:cNvPr id="152755" name="Oval 561"/>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56" name="Line 562"/>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52109" name="Group 563"/>
              <p:cNvGrpSpPr>
                <a:grpSpLocks/>
              </p:cNvGrpSpPr>
              <p:nvPr/>
            </p:nvGrpSpPr>
            <p:grpSpPr bwMode="auto">
              <a:xfrm>
                <a:off x="3501" y="1385"/>
                <a:ext cx="32" cy="21"/>
                <a:chOff x="6533" y="6462"/>
                <a:chExt cx="132" cy="101"/>
              </a:xfrm>
            </p:grpSpPr>
            <p:sp>
              <p:nvSpPr>
                <p:cNvPr id="152737" name="Freeform 564"/>
                <p:cNvSpPr>
                  <a:spLocks/>
                </p:cNvSpPr>
                <p:nvPr/>
              </p:nvSpPr>
              <p:spPr bwMode="auto">
                <a:xfrm>
                  <a:off x="6533" y="6462"/>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52738" name="Group 565"/>
                <p:cNvGrpSpPr>
                  <a:grpSpLocks/>
                </p:cNvGrpSpPr>
                <p:nvPr/>
              </p:nvGrpSpPr>
              <p:grpSpPr bwMode="auto">
                <a:xfrm>
                  <a:off x="6592" y="6471"/>
                  <a:ext cx="14" cy="14"/>
                  <a:chOff x="6744" y="6636"/>
                  <a:chExt cx="141" cy="141"/>
                </a:xfrm>
              </p:grpSpPr>
              <p:sp>
                <p:nvSpPr>
                  <p:cNvPr id="152748" name="Oval 56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49" name="Line 56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39" name="Group 568"/>
                <p:cNvGrpSpPr>
                  <a:grpSpLocks/>
                </p:cNvGrpSpPr>
                <p:nvPr/>
              </p:nvGrpSpPr>
              <p:grpSpPr bwMode="auto">
                <a:xfrm>
                  <a:off x="6545" y="6506"/>
                  <a:ext cx="14" cy="14"/>
                  <a:chOff x="6744" y="6636"/>
                  <a:chExt cx="141" cy="141"/>
                </a:xfrm>
              </p:grpSpPr>
              <p:sp>
                <p:nvSpPr>
                  <p:cNvPr id="152746" name="Oval 56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47" name="Line 57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40" name="Group 571"/>
                <p:cNvGrpSpPr>
                  <a:grpSpLocks/>
                </p:cNvGrpSpPr>
                <p:nvPr/>
              </p:nvGrpSpPr>
              <p:grpSpPr bwMode="auto">
                <a:xfrm>
                  <a:off x="6638" y="6506"/>
                  <a:ext cx="14" cy="14"/>
                  <a:chOff x="6744" y="6636"/>
                  <a:chExt cx="141" cy="141"/>
                </a:xfrm>
              </p:grpSpPr>
              <p:sp>
                <p:nvSpPr>
                  <p:cNvPr id="152744" name="Oval 57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45" name="Line 57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41" name="Group 574"/>
                <p:cNvGrpSpPr>
                  <a:grpSpLocks/>
                </p:cNvGrpSpPr>
                <p:nvPr/>
              </p:nvGrpSpPr>
              <p:grpSpPr bwMode="auto">
                <a:xfrm>
                  <a:off x="6590" y="6540"/>
                  <a:ext cx="14" cy="14"/>
                  <a:chOff x="6744" y="6636"/>
                  <a:chExt cx="141" cy="141"/>
                </a:xfrm>
              </p:grpSpPr>
              <p:sp>
                <p:nvSpPr>
                  <p:cNvPr id="152742" name="Oval 57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43" name="Line 57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52110" name="Group 577"/>
              <p:cNvGrpSpPr>
                <a:grpSpLocks/>
              </p:cNvGrpSpPr>
              <p:nvPr/>
            </p:nvGrpSpPr>
            <p:grpSpPr bwMode="auto">
              <a:xfrm>
                <a:off x="3436" y="1164"/>
                <a:ext cx="32" cy="20"/>
                <a:chOff x="6263" y="5373"/>
                <a:chExt cx="132" cy="100"/>
              </a:xfrm>
            </p:grpSpPr>
            <p:sp>
              <p:nvSpPr>
                <p:cNvPr id="152724" name="Freeform 578"/>
                <p:cNvSpPr>
                  <a:spLocks/>
                </p:cNvSpPr>
                <p:nvPr/>
              </p:nvSpPr>
              <p:spPr bwMode="auto">
                <a:xfrm>
                  <a:off x="6263" y="5373"/>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52725" name="Group 579"/>
                <p:cNvGrpSpPr>
                  <a:grpSpLocks/>
                </p:cNvGrpSpPr>
                <p:nvPr/>
              </p:nvGrpSpPr>
              <p:grpSpPr bwMode="auto">
                <a:xfrm>
                  <a:off x="6322" y="5382"/>
                  <a:ext cx="14" cy="14"/>
                  <a:chOff x="6744" y="6636"/>
                  <a:chExt cx="141" cy="141"/>
                </a:xfrm>
              </p:grpSpPr>
              <p:sp>
                <p:nvSpPr>
                  <p:cNvPr id="152735" name="Oval 580"/>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36" name="Line 581"/>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26" name="Group 582"/>
                <p:cNvGrpSpPr>
                  <a:grpSpLocks/>
                </p:cNvGrpSpPr>
                <p:nvPr/>
              </p:nvGrpSpPr>
              <p:grpSpPr bwMode="auto">
                <a:xfrm>
                  <a:off x="6275" y="5416"/>
                  <a:ext cx="14" cy="14"/>
                  <a:chOff x="6744" y="6636"/>
                  <a:chExt cx="141" cy="141"/>
                </a:xfrm>
              </p:grpSpPr>
              <p:sp>
                <p:nvSpPr>
                  <p:cNvPr id="152733" name="Oval 58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34" name="Line 58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27" name="Group 585"/>
                <p:cNvGrpSpPr>
                  <a:grpSpLocks/>
                </p:cNvGrpSpPr>
                <p:nvPr/>
              </p:nvGrpSpPr>
              <p:grpSpPr bwMode="auto">
                <a:xfrm>
                  <a:off x="6368" y="5416"/>
                  <a:ext cx="14" cy="14"/>
                  <a:chOff x="6744" y="6636"/>
                  <a:chExt cx="141" cy="141"/>
                </a:xfrm>
              </p:grpSpPr>
              <p:sp>
                <p:nvSpPr>
                  <p:cNvPr id="152731" name="Oval 58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32" name="Line 58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28" name="Group 588"/>
                <p:cNvGrpSpPr>
                  <a:grpSpLocks/>
                </p:cNvGrpSpPr>
                <p:nvPr/>
              </p:nvGrpSpPr>
              <p:grpSpPr bwMode="auto">
                <a:xfrm>
                  <a:off x="6320" y="5451"/>
                  <a:ext cx="14" cy="14"/>
                  <a:chOff x="6744" y="6636"/>
                  <a:chExt cx="141" cy="141"/>
                </a:xfrm>
              </p:grpSpPr>
              <p:sp>
                <p:nvSpPr>
                  <p:cNvPr id="152729" name="Oval 58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30" name="Line 59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52111" name="Group 591"/>
              <p:cNvGrpSpPr>
                <a:grpSpLocks/>
              </p:cNvGrpSpPr>
              <p:nvPr/>
            </p:nvGrpSpPr>
            <p:grpSpPr bwMode="auto">
              <a:xfrm>
                <a:off x="3501" y="1164"/>
                <a:ext cx="32" cy="21"/>
                <a:chOff x="6534" y="5374"/>
                <a:chExt cx="132" cy="101"/>
              </a:xfrm>
            </p:grpSpPr>
            <p:sp>
              <p:nvSpPr>
                <p:cNvPr id="152711" name="Freeform 592"/>
                <p:cNvSpPr>
                  <a:spLocks/>
                </p:cNvSpPr>
                <p:nvPr/>
              </p:nvSpPr>
              <p:spPr bwMode="auto">
                <a:xfrm>
                  <a:off x="6534" y="5374"/>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52712" name="Group 593"/>
                <p:cNvGrpSpPr>
                  <a:grpSpLocks/>
                </p:cNvGrpSpPr>
                <p:nvPr/>
              </p:nvGrpSpPr>
              <p:grpSpPr bwMode="auto">
                <a:xfrm>
                  <a:off x="6593" y="5383"/>
                  <a:ext cx="14" cy="14"/>
                  <a:chOff x="6744" y="6636"/>
                  <a:chExt cx="141" cy="141"/>
                </a:xfrm>
              </p:grpSpPr>
              <p:sp>
                <p:nvSpPr>
                  <p:cNvPr id="152722" name="Oval 594"/>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23" name="Line 595"/>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13" name="Group 596"/>
                <p:cNvGrpSpPr>
                  <a:grpSpLocks/>
                </p:cNvGrpSpPr>
                <p:nvPr/>
              </p:nvGrpSpPr>
              <p:grpSpPr bwMode="auto">
                <a:xfrm>
                  <a:off x="6546" y="5418"/>
                  <a:ext cx="14" cy="14"/>
                  <a:chOff x="6744" y="6636"/>
                  <a:chExt cx="141" cy="141"/>
                </a:xfrm>
              </p:grpSpPr>
              <p:sp>
                <p:nvSpPr>
                  <p:cNvPr id="152720" name="Oval 597"/>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21" name="Line 598"/>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14" name="Group 599"/>
                <p:cNvGrpSpPr>
                  <a:grpSpLocks/>
                </p:cNvGrpSpPr>
                <p:nvPr/>
              </p:nvGrpSpPr>
              <p:grpSpPr bwMode="auto">
                <a:xfrm>
                  <a:off x="6639" y="5418"/>
                  <a:ext cx="14" cy="14"/>
                  <a:chOff x="6744" y="6636"/>
                  <a:chExt cx="141" cy="141"/>
                </a:xfrm>
              </p:grpSpPr>
              <p:sp>
                <p:nvSpPr>
                  <p:cNvPr id="152718" name="Oval 600"/>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19" name="Line 601"/>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15" name="Group 602"/>
                <p:cNvGrpSpPr>
                  <a:grpSpLocks/>
                </p:cNvGrpSpPr>
                <p:nvPr/>
              </p:nvGrpSpPr>
              <p:grpSpPr bwMode="auto">
                <a:xfrm>
                  <a:off x="6591" y="5452"/>
                  <a:ext cx="14" cy="14"/>
                  <a:chOff x="6744" y="6636"/>
                  <a:chExt cx="141" cy="141"/>
                </a:xfrm>
              </p:grpSpPr>
              <p:sp>
                <p:nvSpPr>
                  <p:cNvPr id="152716" name="Oval 60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17" name="Line 60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sp>
            <p:nvSpPr>
              <p:cNvPr id="152112" name="Line 605"/>
              <p:cNvSpPr>
                <a:spLocks noChangeShapeType="1"/>
              </p:cNvSpPr>
              <p:nvPr/>
            </p:nvSpPr>
            <p:spPr bwMode="auto">
              <a:xfrm>
                <a:off x="3459" y="1402"/>
                <a:ext cx="26"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13" name="Line 606"/>
              <p:cNvSpPr>
                <a:spLocks noChangeShapeType="1"/>
              </p:cNvSpPr>
              <p:nvPr/>
            </p:nvSpPr>
            <p:spPr bwMode="auto">
              <a:xfrm flipH="1">
                <a:off x="3484" y="1401"/>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14" name="Line 607"/>
              <p:cNvSpPr>
                <a:spLocks noChangeShapeType="1"/>
              </p:cNvSpPr>
              <p:nvPr/>
            </p:nvSpPr>
            <p:spPr bwMode="auto">
              <a:xfrm flipH="1">
                <a:off x="3486" y="1402"/>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15" name="Line 608"/>
              <p:cNvSpPr>
                <a:spLocks noChangeShapeType="1"/>
              </p:cNvSpPr>
              <p:nvPr/>
            </p:nvSpPr>
            <p:spPr bwMode="auto">
              <a:xfrm flipH="1">
                <a:off x="3455" y="1424"/>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16" name="Line 609"/>
              <p:cNvSpPr>
                <a:spLocks noChangeShapeType="1"/>
              </p:cNvSpPr>
              <p:nvPr/>
            </p:nvSpPr>
            <p:spPr bwMode="auto">
              <a:xfrm flipH="1" flipV="1">
                <a:off x="3458" y="1403"/>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17" name="Line 610"/>
              <p:cNvSpPr>
                <a:spLocks noChangeShapeType="1"/>
              </p:cNvSpPr>
              <p:nvPr/>
            </p:nvSpPr>
            <p:spPr bwMode="auto">
              <a:xfrm>
                <a:off x="3486" y="1424"/>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18" name="Line 611"/>
              <p:cNvSpPr>
                <a:spLocks noChangeShapeType="1"/>
              </p:cNvSpPr>
              <p:nvPr/>
            </p:nvSpPr>
            <p:spPr bwMode="auto">
              <a:xfrm>
                <a:off x="3485" y="1426"/>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19" name="Line 612"/>
              <p:cNvSpPr>
                <a:spLocks noChangeShapeType="1"/>
              </p:cNvSpPr>
              <p:nvPr/>
            </p:nvSpPr>
            <p:spPr bwMode="auto">
              <a:xfrm flipH="1">
                <a:off x="3456" y="1425"/>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20" name="Line 613"/>
              <p:cNvSpPr>
                <a:spLocks noChangeShapeType="1"/>
              </p:cNvSpPr>
              <p:nvPr/>
            </p:nvSpPr>
            <p:spPr bwMode="auto">
              <a:xfrm>
                <a:off x="3456" y="144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21" name="Line 614"/>
              <p:cNvSpPr>
                <a:spLocks noChangeShapeType="1"/>
              </p:cNvSpPr>
              <p:nvPr/>
            </p:nvSpPr>
            <p:spPr bwMode="auto">
              <a:xfrm flipH="1">
                <a:off x="3485" y="144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22" name="Line 615"/>
              <p:cNvSpPr>
                <a:spLocks noChangeShapeType="1"/>
              </p:cNvSpPr>
              <p:nvPr/>
            </p:nvSpPr>
            <p:spPr bwMode="auto">
              <a:xfrm flipH="1">
                <a:off x="3487" y="1451"/>
                <a:ext cx="2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23" name="Line 616"/>
              <p:cNvSpPr>
                <a:spLocks noChangeShapeType="1"/>
              </p:cNvSpPr>
              <p:nvPr/>
            </p:nvSpPr>
            <p:spPr bwMode="auto">
              <a:xfrm flipH="1">
                <a:off x="3455" y="1475"/>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24" name="Line 617"/>
              <p:cNvSpPr>
                <a:spLocks noChangeShapeType="1"/>
              </p:cNvSpPr>
              <p:nvPr/>
            </p:nvSpPr>
            <p:spPr bwMode="auto">
              <a:xfrm flipH="1" flipV="1">
                <a:off x="3455" y="1451"/>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25" name="Line 618"/>
              <p:cNvSpPr>
                <a:spLocks noChangeShapeType="1"/>
              </p:cNvSpPr>
              <p:nvPr/>
            </p:nvSpPr>
            <p:spPr bwMode="auto">
              <a:xfrm>
                <a:off x="3486" y="1475"/>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26" name="Line 619"/>
              <p:cNvSpPr>
                <a:spLocks noChangeShapeType="1"/>
              </p:cNvSpPr>
              <p:nvPr/>
            </p:nvSpPr>
            <p:spPr bwMode="auto">
              <a:xfrm>
                <a:off x="3485" y="1477"/>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27" name="Line 620"/>
              <p:cNvSpPr>
                <a:spLocks noChangeShapeType="1"/>
              </p:cNvSpPr>
              <p:nvPr/>
            </p:nvSpPr>
            <p:spPr bwMode="auto">
              <a:xfrm flipH="1">
                <a:off x="3455" y="1476"/>
                <a:ext cx="30"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28" name="Line 621"/>
              <p:cNvSpPr>
                <a:spLocks noChangeShapeType="1"/>
              </p:cNvSpPr>
              <p:nvPr/>
            </p:nvSpPr>
            <p:spPr bwMode="auto">
              <a:xfrm>
                <a:off x="3456" y="1502"/>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29" name="Line 622"/>
              <p:cNvSpPr>
                <a:spLocks noChangeShapeType="1"/>
              </p:cNvSpPr>
              <p:nvPr/>
            </p:nvSpPr>
            <p:spPr bwMode="auto">
              <a:xfrm flipH="1">
                <a:off x="3485" y="1501"/>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30" name="Line 623"/>
              <p:cNvSpPr>
                <a:spLocks noChangeShapeType="1"/>
              </p:cNvSpPr>
              <p:nvPr/>
            </p:nvSpPr>
            <p:spPr bwMode="auto">
              <a:xfrm flipH="1">
                <a:off x="3487" y="1504"/>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31" name="Line 624"/>
              <p:cNvSpPr>
                <a:spLocks noChangeShapeType="1"/>
              </p:cNvSpPr>
              <p:nvPr/>
            </p:nvSpPr>
            <p:spPr bwMode="auto">
              <a:xfrm flipH="1">
                <a:off x="3455" y="152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32" name="Line 625"/>
              <p:cNvSpPr>
                <a:spLocks noChangeShapeType="1"/>
              </p:cNvSpPr>
              <p:nvPr/>
            </p:nvSpPr>
            <p:spPr bwMode="auto">
              <a:xfrm flipH="1" flipV="1">
                <a:off x="3455" y="1504"/>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33" name="Line 626"/>
              <p:cNvSpPr>
                <a:spLocks noChangeShapeType="1"/>
              </p:cNvSpPr>
              <p:nvPr/>
            </p:nvSpPr>
            <p:spPr bwMode="auto">
              <a:xfrm>
                <a:off x="3486" y="1527"/>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34" name="Line 627"/>
              <p:cNvSpPr>
                <a:spLocks noChangeShapeType="1"/>
              </p:cNvSpPr>
              <p:nvPr/>
            </p:nvSpPr>
            <p:spPr bwMode="auto">
              <a:xfrm>
                <a:off x="3485" y="152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35" name="Line 628"/>
              <p:cNvSpPr>
                <a:spLocks noChangeShapeType="1"/>
              </p:cNvSpPr>
              <p:nvPr/>
            </p:nvSpPr>
            <p:spPr bwMode="auto">
              <a:xfrm flipH="1">
                <a:off x="3455" y="1529"/>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36" name="Line 629"/>
              <p:cNvSpPr>
                <a:spLocks noChangeShapeType="1"/>
              </p:cNvSpPr>
              <p:nvPr/>
            </p:nvSpPr>
            <p:spPr bwMode="auto">
              <a:xfrm>
                <a:off x="3540" y="1376"/>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37" name="Line 630"/>
              <p:cNvSpPr>
                <a:spLocks noChangeShapeType="1"/>
              </p:cNvSpPr>
              <p:nvPr/>
            </p:nvSpPr>
            <p:spPr bwMode="auto">
              <a:xfrm flipH="1">
                <a:off x="3527" y="1377"/>
                <a:ext cx="1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38" name="Line 631"/>
              <p:cNvSpPr>
                <a:spLocks noChangeShapeType="1"/>
              </p:cNvSpPr>
              <p:nvPr/>
            </p:nvSpPr>
            <p:spPr bwMode="auto">
              <a:xfrm flipH="1">
                <a:off x="3520" y="1379"/>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39" name="Line 632"/>
              <p:cNvSpPr>
                <a:spLocks noChangeShapeType="1"/>
              </p:cNvSpPr>
              <p:nvPr/>
            </p:nvSpPr>
            <p:spPr bwMode="auto">
              <a:xfrm flipH="1">
                <a:off x="3535" y="1372"/>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40" name="Line 633"/>
              <p:cNvSpPr>
                <a:spLocks noChangeShapeType="1"/>
              </p:cNvSpPr>
              <p:nvPr/>
            </p:nvSpPr>
            <p:spPr bwMode="auto">
              <a:xfrm>
                <a:off x="3481" y="1376"/>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41" name="Line 634"/>
              <p:cNvSpPr>
                <a:spLocks noChangeShapeType="1"/>
              </p:cNvSpPr>
              <p:nvPr/>
            </p:nvSpPr>
            <p:spPr bwMode="auto">
              <a:xfrm>
                <a:off x="3475" y="1377"/>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42" name="Line 635"/>
              <p:cNvSpPr>
                <a:spLocks noChangeShapeType="1"/>
              </p:cNvSpPr>
              <p:nvPr/>
            </p:nvSpPr>
            <p:spPr bwMode="auto">
              <a:xfrm flipH="1">
                <a:off x="3464" y="1394"/>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43" name="Line 636"/>
              <p:cNvSpPr>
                <a:spLocks noChangeShapeType="1"/>
              </p:cNvSpPr>
              <p:nvPr/>
            </p:nvSpPr>
            <p:spPr bwMode="auto">
              <a:xfrm flipH="1">
                <a:off x="3464" y="1399"/>
                <a:ext cx="4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44" name="Line 637"/>
              <p:cNvSpPr>
                <a:spLocks noChangeShapeType="1"/>
              </p:cNvSpPr>
              <p:nvPr/>
            </p:nvSpPr>
            <p:spPr bwMode="auto">
              <a:xfrm>
                <a:off x="3546" y="1396"/>
                <a:ext cx="0" cy="1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45" name="Line 638"/>
              <p:cNvSpPr>
                <a:spLocks noChangeShapeType="1"/>
              </p:cNvSpPr>
              <p:nvPr/>
            </p:nvSpPr>
            <p:spPr bwMode="auto">
              <a:xfrm>
                <a:off x="3480" y="1376"/>
                <a:ext cx="2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46" name="Line 639"/>
              <p:cNvSpPr>
                <a:spLocks noChangeShapeType="1"/>
              </p:cNvSpPr>
              <p:nvPr/>
            </p:nvSpPr>
            <p:spPr bwMode="auto">
              <a:xfrm flipH="1">
                <a:off x="3538" y="1381"/>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47" name="Line 640"/>
              <p:cNvSpPr>
                <a:spLocks noChangeShapeType="1"/>
              </p:cNvSpPr>
              <p:nvPr/>
            </p:nvSpPr>
            <p:spPr bwMode="auto">
              <a:xfrm flipH="1">
                <a:off x="3540" y="1388"/>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48" name="Line 641"/>
              <p:cNvSpPr>
                <a:spLocks noChangeShapeType="1"/>
              </p:cNvSpPr>
              <p:nvPr/>
            </p:nvSpPr>
            <p:spPr bwMode="auto">
              <a:xfrm flipH="1">
                <a:off x="3471" y="1378"/>
                <a:ext cx="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49" name="Line 642"/>
              <p:cNvSpPr>
                <a:spLocks noChangeShapeType="1"/>
              </p:cNvSpPr>
              <p:nvPr/>
            </p:nvSpPr>
            <p:spPr bwMode="auto">
              <a:xfrm flipH="1">
                <a:off x="3466" y="1399"/>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50" name="Line 643"/>
              <p:cNvSpPr>
                <a:spLocks noChangeShapeType="1"/>
              </p:cNvSpPr>
              <p:nvPr/>
            </p:nvSpPr>
            <p:spPr bwMode="auto">
              <a:xfrm flipH="1">
                <a:off x="3455" y="1410"/>
                <a:ext cx="11"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51" name="Line 644"/>
              <p:cNvSpPr>
                <a:spLocks noChangeShapeType="1"/>
              </p:cNvSpPr>
              <p:nvPr/>
            </p:nvSpPr>
            <p:spPr bwMode="auto">
              <a:xfrm flipH="1">
                <a:off x="3470" y="1378"/>
                <a:ext cx="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52" name="Line 645"/>
              <p:cNvSpPr>
                <a:spLocks noChangeShapeType="1"/>
              </p:cNvSpPr>
              <p:nvPr/>
            </p:nvSpPr>
            <p:spPr bwMode="auto">
              <a:xfrm flipH="1">
                <a:off x="3465" y="1399"/>
                <a:ext cx="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53" name="Line 646"/>
              <p:cNvSpPr>
                <a:spLocks noChangeShapeType="1"/>
              </p:cNvSpPr>
              <p:nvPr/>
            </p:nvSpPr>
            <p:spPr bwMode="auto">
              <a:xfrm flipH="1">
                <a:off x="3455" y="1409"/>
                <a:ext cx="1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54" name="Line 647"/>
              <p:cNvSpPr>
                <a:spLocks noChangeShapeType="1"/>
              </p:cNvSpPr>
              <p:nvPr/>
            </p:nvSpPr>
            <p:spPr bwMode="auto">
              <a:xfrm>
                <a:off x="3457" y="1403"/>
                <a:ext cx="1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55" name="Line 648"/>
              <p:cNvSpPr>
                <a:spLocks noChangeShapeType="1"/>
              </p:cNvSpPr>
              <p:nvPr/>
            </p:nvSpPr>
            <p:spPr bwMode="auto">
              <a:xfrm>
                <a:off x="3456" y="1404"/>
                <a:ext cx="1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56" name="Freeform 649"/>
              <p:cNvSpPr>
                <a:spLocks/>
              </p:cNvSpPr>
              <p:nvPr/>
            </p:nvSpPr>
            <p:spPr bwMode="auto">
              <a:xfrm>
                <a:off x="3532" y="1397"/>
                <a:ext cx="8" cy="29"/>
              </a:xfrm>
              <a:custGeom>
                <a:avLst/>
                <a:gdLst>
                  <a:gd name="T0" fmla="*/ 0 w 69"/>
                  <a:gd name="T1" fmla="*/ 0 h 288"/>
                  <a:gd name="T2" fmla="*/ 0 w 69"/>
                  <a:gd name="T3" fmla="*/ 0 h 288"/>
                  <a:gd name="T4" fmla="*/ 0 w 69"/>
                  <a:gd name="T5" fmla="*/ 0 h 288"/>
                  <a:gd name="T6" fmla="*/ 0 w 69"/>
                  <a:gd name="T7" fmla="*/ 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288">
                    <a:moveTo>
                      <a:pt x="39" y="6"/>
                    </a:moveTo>
                    <a:lnTo>
                      <a:pt x="0" y="159"/>
                    </a:lnTo>
                    <a:lnTo>
                      <a:pt x="69" y="288"/>
                    </a:lnTo>
                    <a:lnTo>
                      <a:pt x="69" y="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57" name="Line 650"/>
              <p:cNvSpPr>
                <a:spLocks noChangeShapeType="1"/>
              </p:cNvSpPr>
              <p:nvPr/>
            </p:nvSpPr>
            <p:spPr bwMode="auto">
              <a:xfrm flipH="1">
                <a:off x="3530" y="1397"/>
                <a:ext cx="5"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58" name="Line 651"/>
              <p:cNvSpPr>
                <a:spLocks noChangeShapeType="1"/>
              </p:cNvSpPr>
              <p:nvPr/>
            </p:nvSpPr>
            <p:spPr bwMode="auto">
              <a:xfrm>
                <a:off x="3524" y="1401"/>
                <a:ext cx="6"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59" name="Line 652"/>
              <p:cNvSpPr>
                <a:spLocks noChangeShapeType="1"/>
              </p:cNvSpPr>
              <p:nvPr/>
            </p:nvSpPr>
            <p:spPr bwMode="auto">
              <a:xfrm>
                <a:off x="3523" y="1402"/>
                <a:ext cx="7"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60" name="Line 653"/>
              <p:cNvSpPr>
                <a:spLocks noChangeShapeType="1"/>
              </p:cNvSpPr>
              <p:nvPr/>
            </p:nvSpPr>
            <p:spPr bwMode="auto">
              <a:xfrm flipH="1">
                <a:off x="3520" y="1412"/>
                <a:ext cx="9"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61" name="Line 654"/>
              <p:cNvSpPr>
                <a:spLocks noChangeShapeType="1"/>
              </p:cNvSpPr>
              <p:nvPr/>
            </p:nvSpPr>
            <p:spPr bwMode="auto">
              <a:xfrm flipH="1">
                <a:off x="3521" y="1415"/>
                <a:ext cx="10"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62" name="Line 655"/>
              <p:cNvSpPr>
                <a:spLocks noChangeShapeType="1"/>
              </p:cNvSpPr>
              <p:nvPr/>
            </p:nvSpPr>
            <p:spPr bwMode="auto">
              <a:xfrm>
                <a:off x="3531" y="1415"/>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63" name="Line 656"/>
              <p:cNvSpPr>
                <a:spLocks noChangeShapeType="1"/>
              </p:cNvSpPr>
              <p:nvPr/>
            </p:nvSpPr>
            <p:spPr bwMode="auto">
              <a:xfrm flipH="1">
                <a:off x="3530" y="1428"/>
                <a:ext cx="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64" name="Line 657"/>
              <p:cNvSpPr>
                <a:spLocks noChangeShapeType="1"/>
              </p:cNvSpPr>
              <p:nvPr/>
            </p:nvSpPr>
            <p:spPr bwMode="auto">
              <a:xfrm>
                <a:off x="3521" y="1444"/>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65" name="Line 658"/>
              <p:cNvSpPr>
                <a:spLocks noChangeShapeType="1"/>
              </p:cNvSpPr>
              <p:nvPr/>
            </p:nvSpPr>
            <p:spPr bwMode="auto">
              <a:xfrm flipH="1">
                <a:off x="3532" y="1431"/>
                <a:ext cx="8"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66" name="Line 659"/>
              <p:cNvSpPr>
                <a:spLocks noChangeShapeType="1"/>
              </p:cNvSpPr>
              <p:nvPr/>
            </p:nvSpPr>
            <p:spPr bwMode="auto">
              <a:xfrm flipH="1" flipV="1">
                <a:off x="3520" y="1445"/>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67" name="Line 660"/>
              <p:cNvSpPr>
                <a:spLocks noChangeShapeType="1"/>
              </p:cNvSpPr>
              <p:nvPr/>
            </p:nvSpPr>
            <p:spPr bwMode="auto">
              <a:xfrm>
                <a:off x="3532" y="1462"/>
                <a:ext cx="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68" name="Line 661"/>
              <p:cNvSpPr>
                <a:spLocks noChangeShapeType="1"/>
              </p:cNvSpPr>
              <p:nvPr/>
            </p:nvSpPr>
            <p:spPr bwMode="auto">
              <a:xfrm flipH="1">
                <a:off x="3520" y="1462"/>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69" name="Line 662"/>
              <p:cNvSpPr>
                <a:spLocks noChangeShapeType="1"/>
              </p:cNvSpPr>
              <p:nvPr/>
            </p:nvSpPr>
            <p:spPr bwMode="auto">
              <a:xfrm flipH="1">
                <a:off x="3521" y="1464"/>
                <a:ext cx="1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70" name="Line 663"/>
              <p:cNvSpPr>
                <a:spLocks noChangeShapeType="1"/>
              </p:cNvSpPr>
              <p:nvPr/>
            </p:nvSpPr>
            <p:spPr bwMode="auto">
              <a:xfrm>
                <a:off x="3531" y="1464"/>
                <a:ext cx="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71" name="Line 664"/>
              <p:cNvSpPr>
                <a:spLocks noChangeShapeType="1"/>
              </p:cNvSpPr>
              <p:nvPr/>
            </p:nvSpPr>
            <p:spPr bwMode="auto">
              <a:xfrm>
                <a:off x="3521" y="1496"/>
                <a:ext cx="9"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72" name="Line 665"/>
              <p:cNvSpPr>
                <a:spLocks noChangeShapeType="1"/>
              </p:cNvSpPr>
              <p:nvPr/>
            </p:nvSpPr>
            <p:spPr bwMode="auto">
              <a:xfrm flipH="1">
                <a:off x="3530" y="1479"/>
                <a:ext cx="1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73" name="Line 666"/>
              <p:cNvSpPr>
                <a:spLocks noChangeShapeType="1"/>
              </p:cNvSpPr>
              <p:nvPr/>
            </p:nvSpPr>
            <p:spPr bwMode="auto">
              <a:xfrm flipV="1">
                <a:off x="3531" y="1483"/>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74" name="Line 667"/>
              <p:cNvSpPr>
                <a:spLocks noChangeShapeType="1"/>
              </p:cNvSpPr>
              <p:nvPr/>
            </p:nvSpPr>
            <p:spPr bwMode="auto">
              <a:xfrm>
                <a:off x="3520" y="1497"/>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75" name="Line 668"/>
              <p:cNvSpPr>
                <a:spLocks noChangeShapeType="1"/>
              </p:cNvSpPr>
              <p:nvPr/>
            </p:nvSpPr>
            <p:spPr bwMode="auto">
              <a:xfrm>
                <a:off x="3531" y="1516"/>
                <a:ext cx="9"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76" name="Line 669"/>
              <p:cNvSpPr>
                <a:spLocks noChangeShapeType="1"/>
              </p:cNvSpPr>
              <p:nvPr/>
            </p:nvSpPr>
            <p:spPr bwMode="auto">
              <a:xfrm flipH="1">
                <a:off x="3520" y="1516"/>
                <a:ext cx="9"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77" name="Line 670"/>
              <p:cNvSpPr>
                <a:spLocks noChangeShapeType="1"/>
              </p:cNvSpPr>
              <p:nvPr/>
            </p:nvSpPr>
            <p:spPr bwMode="auto">
              <a:xfrm flipH="1">
                <a:off x="3520" y="1518"/>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78" name="Line 671"/>
              <p:cNvSpPr>
                <a:spLocks noChangeShapeType="1"/>
              </p:cNvSpPr>
              <p:nvPr/>
            </p:nvSpPr>
            <p:spPr bwMode="auto">
              <a:xfrm>
                <a:off x="3530" y="1518"/>
                <a:ext cx="9"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79" name="Line 672"/>
              <p:cNvSpPr>
                <a:spLocks noChangeShapeType="1"/>
              </p:cNvSpPr>
              <p:nvPr/>
            </p:nvSpPr>
            <p:spPr bwMode="auto">
              <a:xfrm flipH="1">
                <a:off x="3467" y="1434"/>
                <a:ext cx="7"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80" name="Line 673"/>
              <p:cNvSpPr>
                <a:spLocks noChangeShapeType="1"/>
              </p:cNvSpPr>
              <p:nvPr/>
            </p:nvSpPr>
            <p:spPr bwMode="auto">
              <a:xfrm flipH="1">
                <a:off x="3455" y="1461"/>
                <a:ext cx="11"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81" name="Line 674"/>
              <p:cNvSpPr>
                <a:spLocks noChangeShapeType="1"/>
              </p:cNvSpPr>
              <p:nvPr/>
            </p:nvSpPr>
            <p:spPr bwMode="auto">
              <a:xfrm>
                <a:off x="3457" y="1454"/>
                <a:ext cx="18"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82" name="Line 675"/>
              <p:cNvSpPr>
                <a:spLocks noChangeShapeType="1"/>
              </p:cNvSpPr>
              <p:nvPr/>
            </p:nvSpPr>
            <p:spPr bwMode="auto">
              <a:xfrm flipH="1">
                <a:off x="3468" y="1435"/>
                <a:ext cx="7"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83" name="Line 676"/>
              <p:cNvSpPr>
                <a:spLocks noChangeShapeType="1"/>
              </p:cNvSpPr>
              <p:nvPr/>
            </p:nvSpPr>
            <p:spPr bwMode="auto">
              <a:xfrm flipH="1">
                <a:off x="3456" y="1462"/>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84" name="Line 677"/>
              <p:cNvSpPr>
                <a:spLocks noChangeShapeType="1"/>
              </p:cNvSpPr>
              <p:nvPr/>
            </p:nvSpPr>
            <p:spPr bwMode="auto">
              <a:xfrm flipH="1" flipV="1">
                <a:off x="3455" y="1451"/>
                <a:ext cx="1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85" name="Line 678"/>
              <p:cNvSpPr>
                <a:spLocks noChangeShapeType="1"/>
              </p:cNvSpPr>
              <p:nvPr/>
            </p:nvSpPr>
            <p:spPr bwMode="auto">
              <a:xfrm flipH="1">
                <a:off x="3467" y="1485"/>
                <a:ext cx="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86" name="Line 679"/>
              <p:cNvSpPr>
                <a:spLocks noChangeShapeType="1"/>
              </p:cNvSpPr>
              <p:nvPr/>
            </p:nvSpPr>
            <p:spPr bwMode="auto">
              <a:xfrm flipH="1">
                <a:off x="3455" y="1513"/>
                <a:ext cx="12"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87" name="Line 680"/>
              <p:cNvSpPr>
                <a:spLocks noChangeShapeType="1"/>
              </p:cNvSpPr>
              <p:nvPr/>
            </p:nvSpPr>
            <p:spPr bwMode="auto">
              <a:xfrm>
                <a:off x="3458" y="1506"/>
                <a:ext cx="17"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88" name="Line 681"/>
              <p:cNvSpPr>
                <a:spLocks noChangeShapeType="1"/>
              </p:cNvSpPr>
              <p:nvPr/>
            </p:nvSpPr>
            <p:spPr bwMode="auto">
              <a:xfrm flipH="1">
                <a:off x="3468" y="1487"/>
                <a:ext cx="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89" name="Line 682"/>
              <p:cNvSpPr>
                <a:spLocks noChangeShapeType="1"/>
              </p:cNvSpPr>
              <p:nvPr/>
            </p:nvSpPr>
            <p:spPr bwMode="auto">
              <a:xfrm flipH="1">
                <a:off x="3456" y="1514"/>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90" name="Line 683"/>
              <p:cNvSpPr>
                <a:spLocks noChangeShapeType="1"/>
              </p:cNvSpPr>
              <p:nvPr/>
            </p:nvSpPr>
            <p:spPr bwMode="auto">
              <a:xfrm>
                <a:off x="3456" y="1505"/>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91" name="Line 684"/>
              <p:cNvSpPr>
                <a:spLocks noChangeShapeType="1"/>
              </p:cNvSpPr>
              <p:nvPr/>
            </p:nvSpPr>
            <p:spPr bwMode="auto">
              <a:xfrm>
                <a:off x="3520" y="141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92" name="Line 685"/>
              <p:cNvSpPr>
                <a:spLocks noChangeShapeType="1"/>
              </p:cNvSpPr>
              <p:nvPr/>
            </p:nvSpPr>
            <p:spPr bwMode="auto">
              <a:xfrm>
                <a:off x="3530" y="1418"/>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93" name="Line 686"/>
              <p:cNvSpPr>
                <a:spLocks noChangeShapeType="1"/>
              </p:cNvSpPr>
              <p:nvPr/>
            </p:nvSpPr>
            <p:spPr bwMode="auto">
              <a:xfrm>
                <a:off x="3481" y="1378"/>
                <a:ext cx="1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94" name="Line 687"/>
              <p:cNvSpPr>
                <a:spLocks noChangeShapeType="1"/>
              </p:cNvSpPr>
              <p:nvPr/>
            </p:nvSpPr>
            <p:spPr bwMode="auto">
              <a:xfrm>
                <a:off x="3520" y="1412"/>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95" name="Line 688"/>
              <p:cNvSpPr>
                <a:spLocks noChangeShapeType="1"/>
              </p:cNvSpPr>
              <p:nvPr/>
            </p:nvSpPr>
            <p:spPr bwMode="auto">
              <a:xfrm>
                <a:off x="3530" y="141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96" name="Line 689"/>
              <p:cNvSpPr>
                <a:spLocks noChangeShapeType="1"/>
              </p:cNvSpPr>
              <p:nvPr/>
            </p:nvSpPr>
            <p:spPr bwMode="auto">
              <a:xfrm flipH="1" flipV="1">
                <a:off x="3510" y="140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97" name="Line 690"/>
              <p:cNvSpPr>
                <a:spLocks noChangeShapeType="1"/>
              </p:cNvSpPr>
              <p:nvPr/>
            </p:nvSpPr>
            <p:spPr bwMode="auto">
              <a:xfrm flipH="1" flipV="1">
                <a:off x="3504" y="1398"/>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98" name="Line 691"/>
              <p:cNvSpPr>
                <a:spLocks noChangeShapeType="1"/>
              </p:cNvSpPr>
              <p:nvPr/>
            </p:nvSpPr>
            <p:spPr bwMode="auto">
              <a:xfrm>
                <a:off x="3482" y="1428"/>
                <a:ext cx="2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99" name="Line 692"/>
              <p:cNvSpPr>
                <a:spLocks noChangeShapeType="1"/>
              </p:cNvSpPr>
              <p:nvPr/>
            </p:nvSpPr>
            <p:spPr bwMode="auto">
              <a:xfrm>
                <a:off x="3512" y="1454"/>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00" name="Line 693"/>
              <p:cNvSpPr>
                <a:spLocks noChangeShapeType="1"/>
              </p:cNvSpPr>
              <p:nvPr/>
            </p:nvSpPr>
            <p:spPr bwMode="auto">
              <a:xfrm>
                <a:off x="3520" y="1461"/>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01" name="Line 694"/>
              <p:cNvSpPr>
                <a:spLocks noChangeShapeType="1"/>
              </p:cNvSpPr>
              <p:nvPr/>
            </p:nvSpPr>
            <p:spPr bwMode="auto">
              <a:xfrm>
                <a:off x="3530" y="1469"/>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02" name="Line 695"/>
              <p:cNvSpPr>
                <a:spLocks noChangeShapeType="1"/>
              </p:cNvSpPr>
              <p:nvPr/>
            </p:nvSpPr>
            <p:spPr bwMode="auto">
              <a:xfrm>
                <a:off x="3480" y="142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03" name="Line 696"/>
              <p:cNvSpPr>
                <a:spLocks noChangeShapeType="1"/>
              </p:cNvSpPr>
              <p:nvPr/>
            </p:nvSpPr>
            <p:spPr bwMode="auto">
              <a:xfrm>
                <a:off x="3510" y="1455"/>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04" name="Line 697"/>
              <p:cNvSpPr>
                <a:spLocks noChangeShapeType="1"/>
              </p:cNvSpPr>
              <p:nvPr/>
            </p:nvSpPr>
            <p:spPr bwMode="auto">
              <a:xfrm>
                <a:off x="3520" y="1462"/>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05" name="Line 698"/>
              <p:cNvSpPr>
                <a:spLocks noChangeShapeType="1"/>
              </p:cNvSpPr>
              <p:nvPr/>
            </p:nvSpPr>
            <p:spPr bwMode="auto">
              <a:xfrm>
                <a:off x="3529" y="147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06" name="Line 699"/>
              <p:cNvSpPr>
                <a:spLocks noChangeShapeType="1"/>
              </p:cNvSpPr>
              <p:nvPr/>
            </p:nvSpPr>
            <p:spPr bwMode="auto">
              <a:xfrm flipH="1">
                <a:off x="3521" y="1428"/>
                <a:ext cx="1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07" name="Line 700"/>
              <p:cNvSpPr>
                <a:spLocks noChangeShapeType="1"/>
              </p:cNvSpPr>
              <p:nvPr/>
            </p:nvSpPr>
            <p:spPr bwMode="auto">
              <a:xfrm flipH="1">
                <a:off x="3523" y="1427"/>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08" name="Line 701"/>
              <p:cNvSpPr>
                <a:spLocks noChangeShapeType="1"/>
              </p:cNvSpPr>
              <p:nvPr/>
            </p:nvSpPr>
            <p:spPr bwMode="auto">
              <a:xfrm>
                <a:off x="3481" y="1480"/>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09" name="Line 702"/>
              <p:cNvSpPr>
                <a:spLocks noChangeShapeType="1"/>
              </p:cNvSpPr>
              <p:nvPr/>
            </p:nvSpPr>
            <p:spPr bwMode="auto">
              <a:xfrm>
                <a:off x="3511" y="1506"/>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10" name="Line 703"/>
              <p:cNvSpPr>
                <a:spLocks noChangeShapeType="1"/>
              </p:cNvSpPr>
              <p:nvPr/>
            </p:nvSpPr>
            <p:spPr bwMode="auto">
              <a:xfrm>
                <a:off x="3520" y="1513"/>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11" name="Line 704"/>
              <p:cNvSpPr>
                <a:spLocks noChangeShapeType="1"/>
              </p:cNvSpPr>
              <p:nvPr/>
            </p:nvSpPr>
            <p:spPr bwMode="auto">
              <a:xfrm>
                <a:off x="3529" y="1521"/>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12" name="Line 705"/>
              <p:cNvSpPr>
                <a:spLocks noChangeShapeType="1"/>
              </p:cNvSpPr>
              <p:nvPr/>
            </p:nvSpPr>
            <p:spPr bwMode="auto">
              <a:xfrm>
                <a:off x="3536" y="152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13" name="Line 706"/>
              <p:cNvSpPr>
                <a:spLocks noChangeShapeType="1"/>
              </p:cNvSpPr>
              <p:nvPr/>
            </p:nvSpPr>
            <p:spPr bwMode="auto">
              <a:xfrm>
                <a:off x="3480" y="1481"/>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14" name="Line 707"/>
              <p:cNvSpPr>
                <a:spLocks noChangeShapeType="1"/>
              </p:cNvSpPr>
              <p:nvPr/>
            </p:nvSpPr>
            <p:spPr bwMode="auto">
              <a:xfrm>
                <a:off x="3510" y="150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15" name="Line 708"/>
              <p:cNvSpPr>
                <a:spLocks noChangeShapeType="1"/>
              </p:cNvSpPr>
              <p:nvPr/>
            </p:nvSpPr>
            <p:spPr bwMode="auto">
              <a:xfrm>
                <a:off x="3520" y="1515"/>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16" name="Line 709"/>
              <p:cNvSpPr>
                <a:spLocks noChangeShapeType="1"/>
              </p:cNvSpPr>
              <p:nvPr/>
            </p:nvSpPr>
            <p:spPr bwMode="auto">
              <a:xfrm>
                <a:off x="3529" y="1522"/>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17" name="Line 710"/>
              <p:cNvSpPr>
                <a:spLocks noChangeShapeType="1"/>
              </p:cNvSpPr>
              <p:nvPr/>
            </p:nvSpPr>
            <p:spPr bwMode="auto">
              <a:xfrm>
                <a:off x="3538" y="1529"/>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18" name="Line 711"/>
              <p:cNvSpPr>
                <a:spLocks noChangeShapeType="1"/>
              </p:cNvSpPr>
              <p:nvPr/>
            </p:nvSpPr>
            <p:spPr bwMode="auto">
              <a:xfrm flipH="1">
                <a:off x="3522" y="1479"/>
                <a:ext cx="17"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19" name="Line 712"/>
              <p:cNvSpPr>
                <a:spLocks noChangeShapeType="1"/>
              </p:cNvSpPr>
              <p:nvPr/>
            </p:nvSpPr>
            <p:spPr bwMode="auto">
              <a:xfrm flipH="1">
                <a:off x="3521" y="1481"/>
                <a:ext cx="1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20" name="Line 713"/>
              <p:cNvSpPr>
                <a:spLocks noChangeShapeType="1"/>
              </p:cNvSpPr>
              <p:nvPr/>
            </p:nvSpPr>
            <p:spPr bwMode="auto">
              <a:xfrm>
                <a:off x="3540" y="1431"/>
                <a:ext cx="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21" name="Line 714"/>
              <p:cNvSpPr>
                <a:spLocks noChangeShapeType="1"/>
              </p:cNvSpPr>
              <p:nvPr/>
            </p:nvSpPr>
            <p:spPr bwMode="auto">
              <a:xfrm>
                <a:off x="3540" y="1483"/>
                <a:ext cx="0" cy="5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22" name="Line 715"/>
              <p:cNvSpPr>
                <a:spLocks noChangeShapeType="1"/>
              </p:cNvSpPr>
              <p:nvPr/>
            </p:nvSpPr>
            <p:spPr bwMode="auto">
              <a:xfrm>
                <a:off x="3481" y="1429"/>
                <a:ext cx="0"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23" name="Line 716"/>
              <p:cNvSpPr>
                <a:spLocks noChangeShapeType="1"/>
              </p:cNvSpPr>
              <p:nvPr/>
            </p:nvSpPr>
            <p:spPr bwMode="auto">
              <a:xfrm>
                <a:off x="3481" y="1399"/>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24" name="Line 717"/>
              <p:cNvSpPr>
                <a:spLocks noChangeShapeType="1"/>
              </p:cNvSpPr>
              <p:nvPr/>
            </p:nvSpPr>
            <p:spPr bwMode="auto">
              <a:xfrm>
                <a:off x="3481" y="1423"/>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25" name="Line 718"/>
              <p:cNvSpPr>
                <a:spLocks noChangeShapeType="1"/>
              </p:cNvSpPr>
              <p:nvPr/>
            </p:nvSpPr>
            <p:spPr bwMode="auto">
              <a:xfrm>
                <a:off x="3475" y="1399"/>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26" name="Line 719"/>
              <p:cNvSpPr>
                <a:spLocks noChangeShapeType="1"/>
              </p:cNvSpPr>
              <p:nvPr/>
            </p:nvSpPr>
            <p:spPr bwMode="auto">
              <a:xfrm>
                <a:off x="3475" y="1418"/>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27" name="Line 720"/>
              <p:cNvSpPr>
                <a:spLocks noChangeShapeType="1"/>
              </p:cNvSpPr>
              <p:nvPr/>
            </p:nvSpPr>
            <p:spPr bwMode="auto">
              <a:xfrm>
                <a:off x="3475" y="1433"/>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28" name="Line 721"/>
              <p:cNvSpPr>
                <a:spLocks noChangeShapeType="1"/>
              </p:cNvSpPr>
              <p:nvPr/>
            </p:nvSpPr>
            <p:spPr bwMode="auto">
              <a:xfrm>
                <a:off x="3520" y="1403"/>
                <a:ext cx="0"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29" name="Line 722"/>
              <p:cNvSpPr>
                <a:spLocks noChangeShapeType="1"/>
              </p:cNvSpPr>
              <p:nvPr/>
            </p:nvSpPr>
            <p:spPr bwMode="auto">
              <a:xfrm>
                <a:off x="3520" y="1445"/>
                <a:ext cx="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30" name="Line 723"/>
              <p:cNvSpPr>
                <a:spLocks noChangeShapeType="1"/>
              </p:cNvSpPr>
              <p:nvPr/>
            </p:nvSpPr>
            <p:spPr bwMode="auto">
              <a:xfrm>
                <a:off x="3520" y="1497"/>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31" name="Line 724"/>
              <p:cNvSpPr>
                <a:spLocks noChangeShapeType="1"/>
              </p:cNvSpPr>
              <p:nvPr/>
            </p:nvSpPr>
            <p:spPr bwMode="auto">
              <a:xfrm>
                <a:off x="3514" y="1404"/>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32" name="Line 725"/>
              <p:cNvSpPr>
                <a:spLocks noChangeShapeType="1"/>
              </p:cNvSpPr>
              <p:nvPr/>
            </p:nvSpPr>
            <p:spPr bwMode="auto">
              <a:xfrm>
                <a:off x="3514" y="1451"/>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33" name="Line 726"/>
              <p:cNvSpPr>
                <a:spLocks noChangeShapeType="1"/>
              </p:cNvSpPr>
              <p:nvPr/>
            </p:nvSpPr>
            <p:spPr bwMode="auto">
              <a:xfrm>
                <a:off x="3455" y="1404"/>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34" name="Line 727"/>
              <p:cNvSpPr>
                <a:spLocks noChangeShapeType="1"/>
              </p:cNvSpPr>
              <p:nvPr/>
            </p:nvSpPr>
            <p:spPr bwMode="auto">
              <a:xfrm>
                <a:off x="3455" y="1451"/>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35" name="Line 728"/>
              <p:cNvSpPr>
                <a:spLocks noChangeShapeType="1"/>
              </p:cNvSpPr>
              <p:nvPr/>
            </p:nvSpPr>
            <p:spPr bwMode="auto">
              <a:xfrm>
                <a:off x="3450" y="1404"/>
                <a:ext cx="0" cy="1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36" name="Line 729"/>
              <p:cNvSpPr>
                <a:spLocks noChangeShapeType="1"/>
              </p:cNvSpPr>
              <p:nvPr/>
            </p:nvSpPr>
            <p:spPr bwMode="auto">
              <a:xfrm>
                <a:off x="3455" y="1504"/>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37" name="Line 730"/>
              <p:cNvSpPr>
                <a:spLocks noChangeShapeType="1"/>
              </p:cNvSpPr>
              <p:nvPr/>
            </p:nvSpPr>
            <p:spPr bwMode="auto">
              <a:xfrm>
                <a:off x="3475" y="1469"/>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38" name="Line 731"/>
              <p:cNvSpPr>
                <a:spLocks noChangeShapeType="1"/>
              </p:cNvSpPr>
              <p:nvPr/>
            </p:nvSpPr>
            <p:spPr bwMode="auto">
              <a:xfrm>
                <a:off x="3481" y="1473"/>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39" name="Line 732"/>
              <p:cNvSpPr>
                <a:spLocks noChangeShapeType="1"/>
              </p:cNvSpPr>
              <p:nvPr/>
            </p:nvSpPr>
            <p:spPr bwMode="auto">
              <a:xfrm>
                <a:off x="3481" y="1480"/>
                <a:ext cx="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40" name="Line 733"/>
              <p:cNvSpPr>
                <a:spLocks noChangeShapeType="1"/>
              </p:cNvSpPr>
              <p:nvPr/>
            </p:nvSpPr>
            <p:spPr bwMode="auto">
              <a:xfrm>
                <a:off x="3475" y="1484"/>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41" name="Line 734"/>
              <p:cNvSpPr>
                <a:spLocks noChangeShapeType="1"/>
              </p:cNvSpPr>
              <p:nvPr/>
            </p:nvSpPr>
            <p:spPr bwMode="auto">
              <a:xfrm>
                <a:off x="3475" y="1521"/>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42" name="Line 735"/>
              <p:cNvSpPr>
                <a:spLocks noChangeShapeType="1"/>
              </p:cNvSpPr>
              <p:nvPr/>
            </p:nvSpPr>
            <p:spPr bwMode="auto">
              <a:xfrm>
                <a:off x="3481" y="1525"/>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43" name="Line 736"/>
              <p:cNvSpPr>
                <a:spLocks noChangeShapeType="1"/>
              </p:cNvSpPr>
              <p:nvPr/>
            </p:nvSpPr>
            <p:spPr bwMode="auto">
              <a:xfrm>
                <a:off x="3514" y="1504"/>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44" name="Line 737"/>
              <p:cNvSpPr>
                <a:spLocks noChangeShapeType="1"/>
              </p:cNvSpPr>
              <p:nvPr/>
            </p:nvSpPr>
            <p:spPr bwMode="auto">
              <a:xfrm>
                <a:off x="3455" y="1554"/>
                <a:ext cx="5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45" name="Line 738"/>
              <p:cNvSpPr>
                <a:spLocks noChangeShapeType="1"/>
              </p:cNvSpPr>
              <p:nvPr/>
            </p:nvSpPr>
            <p:spPr bwMode="auto">
              <a:xfrm>
                <a:off x="3456" y="1558"/>
                <a:ext cx="5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46" name="Line 739"/>
              <p:cNvSpPr>
                <a:spLocks noChangeShapeType="1"/>
              </p:cNvSpPr>
              <p:nvPr/>
            </p:nvSpPr>
            <p:spPr bwMode="auto">
              <a:xfrm flipH="1">
                <a:off x="3483" y="1558"/>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47" name="Line 740"/>
              <p:cNvSpPr>
                <a:spLocks noChangeShapeType="1"/>
              </p:cNvSpPr>
              <p:nvPr/>
            </p:nvSpPr>
            <p:spPr bwMode="auto">
              <a:xfrm>
                <a:off x="3456" y="1558"/>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48" name="Line 741"/>
              <p:cNvSpPr>
                <a:spLocks noChangeShapeType="1"/>
              </p:cNvSpPr>
              <p:nvPr/>
            </p:nvSpPr>
            <p:spPr bwMode="auto">
              <a:xfrm flipH="1" flipV="1">
                <a:off x="3455" y="1560"/>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49" name="Line 742"/>
              <p:cNvSpPr>
                <a:spLocks noChangeShapeType="1"/>
              </p:cNvSpPr>
              <p:nvPr/>
            </p:nvSpPr>
            <p:spPr bwMode="auto">
              <a:xfrm flipV="1">
                <a:off x="3486" y="155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50" name="Line 743"/>
              <p:cNvSpPr>
                <a:spLocks noChangeShapeType="1"/>
              </p:cNvSpPr>
              <p:nvPr/>
            </p:nvSpPr>
            <p:spPr bwMode="auto">
              <a:xfrm flipH="1">
                <a:off x="3455" y="1583"/>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51" name="Line 744"/>
              <p:cNvSpPr>
                <a:spLocks noChangeShapeType="1"/>
              </p:cNvSpPr>
              <p:nvPr/>
            </p:nvSpPr>
            <p:spPr bwMode="auto">
              <a:xfrm>
                <a:off x="3486" y="158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52" name="Line 745"/>
              <p:cNvSpPr>
                <a:spLocks noChangeShapeType="1"/>
              </p:cNvSpPr>
              <p:nvPr/>
            </p:nvSpPr>
            <p:spPr bwMode="auto">
              <a:xfrm>
                <a:off x="3485" y="1584"/>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53" name="Line 746"/>
              <p:cNvSpPr>
                <a:spLocks noChangeShapeType="1"/>
              </p:cNvSpPr>
              <p:nvPr/>
            </p:nvSpPr>
            <p:spPr bwMode="auto">
              <a:xfrm flipH="1">
                <a:off x="3455" y="1584"/>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54" name="Line 747"/>
              <p:cNvSpPr>
                <a:spLocks noChangeShapeType="1"/>
              </p:cNvSpPr>
              <p:nvPr/>
            </p:nvSpPr>
            <p:spPr bwMode="auto">
              <a:xfrm flipH="1">
                <a:off x="3255" y="1555"/>
                <a:ext cx="194"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55" name="Line 748"/>
              <p:cNvSpPr>
                <a:spLocks noChangeShapeType="1"/>
              </p:cNvSpPr>
              <p:nvPr/>
            </p:nvSpPr>
            <p:spPr bwMode="auto">
              <a:xfrm flipH="1">
                <a:off x="3268" y="1559"/>
                <a:ext cx="181"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56" name="Line 749"/>
              <p:cNvSpPr>
                <a:spLocks noChangeShapeType="1"/>
              </p:cNvSpPr>
              <p:nvPr/>
            </p:nvSpPr>
            <p:spPr bwMode="auto">
              <a:xfrm flipH="1" flipV="1">
                <a:off x="3268" y="1604"/>
                <a:ext cx="17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57" name="Line 750"/>
              <p:cNvSpPr>
                <a:spLocks noChangeShapeType="1"/>
              </p:cNvSpPr>
              <p:nvPr/>
            </p:nvSpPr>
            <p:spPr bwMode="auto">
              <a:xfrm flipH="1" flipV="1">
                <a:off x="3255" y="1607"/>
                <a:ext cx="18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58" name="Line 751"/>
              <p:cNvSpPr>
                <a:spLocks noChangeShapeType="1"/>
              </p:cNvSpPr>
              <p:nvPr/>
            </p:nvSpPr>
            <p:spPr bwMode="auto">
              <a:xfrm flipH="1">
                <a:off x="3255" y="1542"/>
                <a:ext cx="194" cy="6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59" name="Line 752"/>
              <p:cNvSpPr>
                <a:spLocks noChangeShapeType="1"/>
              </p:cNvSpPr>
              <p:nvPr/>
            </p:nvSpPr>
            <p:spPr bwMode="auto">
              <a:xfrm flipH="1">
                <a:off x="3316" y="1545"/>
                <a:ext cx="133"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60" name="Line 753"/>
              <p:cNvSpPr>
                <a:spLocks noChangeShapeType="1"/>
              </p:cNvSpPr>
              <p:nvPr/>
            </p:nvSpPr>
            <p:spPr bwMode="auto">
              <a:xfrm flipH="1">
                <a:off x="3433" y="1595"/>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61" name="Line 754"/>
              <p:cNvSpPr>
                <a:spLocks noChangeShapeType="1"/>
              </p:cNvSpPr>
              <p:nvPr/>
            </p:nvSpPr>
            <p:spPr bwMode="auto">
              <a:xfrm flipH="1">
                <a:off x="3396" y="1596"/>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62" name="Line 755"/>
              <p:cNvSpPr>
                <a:spLocks noChangeShapeType="1"/>
              </p:cNvSpPr>
              <p:nvPr/>
            </p:nvSpPr>
            <p:spPr bwMode="auto">
              <a:xfrm flipH="1">
                <a:off x="3376" y="1598"/>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63" name="Line 756"/>
              <p:cNvSpPr>
                <a:spLocks noChangeShapeType="1"/>
              </p:cNvSpPr>
              <p:nvPr/>
            </p:nvSpPr>
            <p:spPr bwMode="auto">
              <a:xfrm flipH="1">
                <a:off x="3344" y="1599"/>
                <a:ext cx="2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64" name="Line 757"/>
              <p:cNvSpPr>
                <a:spLocks noChangeShapeType="1"/>
              </p:cNvSpPr>
              <p:nvPr/>
            </p:nvSpPr>
            <p:spPr bwMode="auto">
              <a:xfrm flipH="1">
                <a:off x="3270" y="1600"/>
                <a:ext cx="7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65" name="Line 758"/>
              <p:cNvSpPr>
                <a:spLocks noChangeShapeType="1"/>
              </p:cNvSpPr>
              <p:nvPr/>
            </p:nvSpPr>
            <p:spPr bwMode="auto">
              <a:xfrm flipH="1">
                <a:off x="3294" y="1604"/>
                <a:ext cx="4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66" name="Line 759"/>
              <p:cNvSpPr>
                <a:spLocks noChangeShapeType="1"/>
              </p:cNvSpPr>
              <p:nvPr/>
            </p:nvSpPr>
            <p:spPr bwMode="auto">
              <a:xfrm flipH="1">
                <a:off x="3435" y="1599"/>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67" name="Line 760"/>
              <p:cNvSpPr>
                <a:spLocks noChangeShapeType="1"/>
              </p:cNvSpPr>
              <p:nvPr/>
            </p:nvSpPr>
            <p:spPr bwMode="auto">
              <a:xfrm flipH="1">
                <a:off x="3394" y="1599"/>
                <a:ext cx="3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68" name="Line 761"/>
              <p:cNvSpPr>
                <a:spLocks noChangeShapeType="1"/>
              </p:cNvSpPr>
              <p:nvPr/>
            </p:nvSpPr>
            <p:spPr bwMode="auto">
              <a:xfrm flipH="1">
                <a:off x="3379" y="1601"/>
                <a:ext cx="1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69" name="Line 762"/>
              <p:cNvSpPr>
                <a:spLocks noChangeShapeType="1"/>
              </p:cNvSpPr>
              <p:nvPr/>
            </p:nvSpPr>
            <p:spPr bwMode="auto">
              <a:xfrm flipH="1">
                <a:off x="3341" y="1602"/>
                <a:ext cx="3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70" name="Line 763"/>
              <p:cNvSpPr>
                <a:spLocks noChangeShapeType="1"/>
              </p:cNvSpPr>
              <p:nvPr/>
            </p:nvSpPr>
            <p:spPr bwMode="auto">
              <a:xfrm>
                <a:off x="3414" y="1567"/>
                <a:ext cx="3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71" name="Line 764"/>
              <p:cNvSpPr>
                <a:spLocks noChangeShapeType="1"/>
              </p:cNvSpPr>
              <p:nvPr/>
            </p:nvSpPr>
            <p:spPr bwMode="auto">
              <a:xfrm>
                <a:off x="3413" y="1570"/>
                <a:ext cx="3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72" name="Line 765"/>
              <p:cNvSpPr>
                <a:spLocks noChangeShapeType="1"/>
              </p:cNvSpPr>
              <p:nvPr/>
            </p:nvSpPr>
            <p:spPr bwMode="auto">
              <a:xfrm flipH="1">
                <a:off x="3387" y="1568"/>
                <a:ext cx="25"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73" name="Line 766"/>
              <p:cNvSpPr>
                <a:spLocks noChangeShapeType="1"/>
              </p:cNvSpPr>
              <p:nvPr/>
            </p:nvSpPr>
            <p:spPr bwMode="auto">
              <a:xfrm flipH="1">
                <a:off x="3388" y="1570"/>
                <a:ext cx="25"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74" name="Line 767"/>
              <p:cNvSpPr>
                <a:spLocks noChangeShapeType="1"/>
              </p:cNvSpPr>
              <p:nvPr/>
            </p:nvSpPr>
            <p:spPr bwMode="auto">
              <a:xfrm flipH="1" flipV="1">
                <a:off x="3360" y="1581"/>
                <a:ext cx="27"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75" name="Line 768"/>
              <p:cNvSpPr>
                <a:spLocks noChangeShapeType="1"/>
              </p:cNvSpPr>
              <p:nvPr/>
            </p:nvSpPr>
            <p:spPr bwMode="auto">
              <a:xfrm flipH="1" flipV="1">
                <a:off x="3359" y="1582"/>
                <a:ext cx="26"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76" name="Line 769"/>
              <p:cNvSpPr>
                <a:spLocks noChangeShapeType="1"/>
              </p:cNvSpPr>
              <p:nvPr/>
            </p:nvSpPr>
            <p:spPr bwMode="auto">
              <a:xfrm flipH="1">
                <a:off x="3336" y="1583"/>
                <a:ext cx="23"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77" name="Line 770"/>
              <p:cNvSpPr>
                <a:spLocks noChangeShapeType="1"/>
              </p:cNvSpPr>
              <p:nvPr/>
            </p:nvSpPr>
            <p:spPr bwMode="auto">
              <a:xfrm flipH="1">
                <a:off x="3334" y="1581"/>
                <a:ext cx="24"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78" name="Line 771"/>
              <p:cNvSpPr>
                <a:spLocks noChangeShapeType="1"/>
              </p:cNvSpPr>
              <p:nvPr/>
            </p:nvSpPr>
            <p:spPr bwMode="auto">
              <a:xfrm flipH="1" flipV="1">
                <a:off x="3455" y="1572"/>
                <a:ext cx="17"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79" name="Line 772"/>
              <p:cNvSpPr>
                <a:spLocks noChangeShapeType="1"/>
              </p:cNvSpPr>
              <p:nvPr/>
            </p:nvSpPr>
            <p:spPr bwMode="auto">
              <a:xfrm flipH="1" flipV="1">
                <a:off x="3444" y="1560"/>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80" name="Line 773"/>
              <p:cNvSpPr>
                <a:spLocks noChangeShapeType="1"/>
              </p:cNvSpPr>
              <p:nvPr/>
            </p:nvSpPr>
            <p:spPr bwMode="auto">
              <a:xfrm flipH="1" flipV="1">
                <a:off x="3435" y="1550"/>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81" name="Line 774"/>
              <p:cNvSpPr>
                <a:spLocks noChangeShapeType="1"/>
              </p:cNvSpPr>
              <p:nvPr/>
            </p:nvSpPr>
            <p:spPr bwMode="auto">
              <a:xfrm flipH="1" flipV="1">
                <a:off x="3455" y="1575"/>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82" name="Line 775"/>
              <p:cNvSpPr>
                <a:spLocks noChangeShapeType="1"/>
              </p:cNvSpPr>
              <p:nvPr/>
            </p:nvSpPr>
            <p:spPr bwMode="auto">
              <a:xfrm flipH="1" flipV="1">
                <a:off x="3442" y="1561"/>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83" name="Line 776"/>
              <p:cNvSpPr>
                <a:spLocks noChangeShapeType="1"/>
              </p:cNvSpPr>
              <p:nvPr/>
            </p:nvSpPr>
            <p:spPr bwMode="auto">
              <a:xfrm flipH="1" flipV="1">
                <a:off x="3434" y="1550"/>
                <a:ext cx="5"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84" name="Line 777"/>
              <p:cNvSpPr>
                <a:spLocks noChangeShapeType="1"/>
              </p:cNvSpPr>
              <p:nvPr/>
            </p:nvSpPr>
            <p:spPr bwMode="auto">
              <a:xfrm flipH="1">
                <a:off x="3427" y="1551"/>
                <a:ext cx="6"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85" name="Line 778"/>
              <p:cNvSpPr>
                <a:spLocks noChangeShapeType="1"/>
              </p:cNvSpPr>
              <p:nvPr/>
            </p:nvSpPr>
            <p:spPr bwMode="auto">
              <a:xfrm flipH="1">
                <a:off x="3418" y="1565"/>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86" name="Line 779"/>
              <p:cNvSpPr>
                <a:spLocks noChangeShapeType="1"/>
              </p:cNvSpPr>
              <p:nvPr/>
            </p:nvSpPr>
            <p:spPr bwMode="auto">
              <a:xfrm flipH="1">
                <a:off x="3404" y="1576"/>
                <a:ext cx="1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87" name="Line 780"/>
              <p:cNvSpPr>
                <a:spLocks noChangeShapeType="1"/>
              </p:cNvSpPr>
              <p:nvPr/>
            </p:nvSpPr>
            <p:spPr bwMode="auto">
              <a:xfrm flipH="1">
                <a:off x="3402" y="1575"/>
                <a:ext cx="14"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88" name="Line 781"/>
              <p:cNvSpPr>
                <a:spLocks noChangeShapeType="1"/>
              </p:cNvSpPr>
              <p:nvPr/>
            </p:nvSpPr>
            <p:spPr bwMode="auto">
              <a:xfrm flipH="1">
                <a:off x="3425" y="1551"/>
                <a:ext cx="5"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89" name="Line 782"/>
              <p:cNvSpPr>
                <a:spLocks noChangeShapeType="1"/>
              </p:cNvSpPr>
              <p:nvPr/>
            </p:nvSpPr>
            <p:spPr bwMode="auto">
              <a:xfrm flipH="1">
                <a:off x="3417" y="1566"/>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90" name="Line 783"/>
              <p:cNvSpPr>
                <a:spLocks noChangeShapeType="1"/>
              </p:cNvSpPr>
              <p:nvPr/>
            </p:nvSpPr>
            <p:spPr bwMode="auto">
              <a:xfrm flipH="1" flipV="1">
                <a:off x="3398" y="1595"/>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91" name="Line 784"/>
              <p:cNvSpPr>
                <a:spLocks noChangeShapeType="1"/>
              </p:cNvSpPr>
              <p:nvPr/>
            </p:nvSpPr>
            <p:spPr bwMode="auto">
              <a:xfrm flipH="1" flipV="1">
                <a:off x="3381" y="1575"/>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92" name="Line 785"/>
              <p:cNvSpPr>
                <a:spLocks noChangeShapeType="1"/>
              </p:cNvSpPr>
              <p:nvPr/>
            </p:nvSpPr>
            <p:spPr bwMode="auto">
              <a:xfrm flipH="1" flipV="1">
                <a:off x="3375" y="1569"/>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93" name="Line 786"/>
              <p:cNvSpPr>
                <a:spLocks noChangeShapeType="1"/>
              </p:cNvSpPr>
              <p:nvPr/>
            </p:nvSpPr>
            <p:spPr bwMode="auto">
              <a:xfrm>
                <a:off x="3379" y="1576"/>
                <a:ext cx="17"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94" name="Line 787"/>
              <p:cNvSpPr>
                <a:spLocks noChangeShapeType="1"/>
              </p:cNvSpPr>
              <p:nvPr/>
            </p:nvSpPr>
            <p:spPr bwMode="auto">
              <a:xfrm flipH="1" flipV="1">
                <a:off x="3397" y="1596"/>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95" name="Line 788"/>
              <p:cNvSpPr>
                <a:spLocks noChangeShapeType="1"/>
              </p:cNvSpPr>
              <p:nvPr/>
            </p:nvSpPr>
            <p:spPr bwMode="auto">
              <a:xfrm flipH="1" flipV="1">
                <a:off x="3374" y="1570"/>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96" name="Line 789"/>
              <p:cNvSpPr>
                <a:spLocks noChangeShapeType="1"/>
              </p:cNvSpPr>
              <p:nvPr/>
            </p:nvSpPr>
            <p:spPr bwMode="auto">
              <a:xfrm flipH="1">
                <a:off x="3372" y="1571"/>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97" name="Line 790"/>
              <p:cNvSpPr>
                <a:spLocks noChangeShapeType="1"/>
              </p:cNvSpPr>
              <p:nvPr/>
            </p:nvSpPr>
            <p:spPr bwMode="auto">
              <a:xfrm flipH="1">
                <a:off x="3363" y="1579"/>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98" name="Line 791"/>
              <p:cNvSpPr>
                <a:spLocks noChangeShapeType="1"/>
              </p:cNvSpPr>
              <p:nvPr/>
            </p:nvSpPr>
            <p:spPr bwMode="auto">
              <a:xfrm flipH="1">
                <a:off x="3349" y="1585"/>
                <a:ext cx="13"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99" name="Line 792"/>
              <p:cNvSpPr>
                <a:spLocks noChangeShapeType="1"/>
              </p:cNvSpPr>
              <p:nvPr/>
            </p:nvSpPr>
            <p:spPr bwMode="auto">
              <a:xfrm flipH="1">
                <a:off x="3347" y="1584"/>
                <a:ext cx="1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00" name="Line 793"/>
              <p:cNvSpPr>
                <a:spLocks noChangeShapeType="1"/>
              </p:cNvSpPr>
              <p:nvPr/>
            </p:nvSpPr>
            <p:spPr bwMode="auto">
              <a:xfrm flipV="1">
                <a:off x="3362" y="1580"/>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01" name="Line 794"/>
              <p:cNvSpPr>
                <a:spLocks noChangeShapeType="1"/>
              </p:cNvSpPr>
              <p:nvPr/>
            </p:nvSpPr>
            <p:spPr bwMode="auto">
              <a:xfrm flipV="1">
                <a:off x="3368" y="1570"/>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02" name="Line 795"/>
              <p:cNvSpPr>
                <a:spLocks noChangeShapeType="1"/>
              </p:cNvSpPr>
              <p:nvPr/>
            </p:nvSpPr>
            <p:spPr bwMode="auto">
              <a:xfrm flipH="1" flipV="1">
                <a:off x="3407" y="1600"/>
                <a:ext cx="29"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03" name="Line 796"/>
              <p:cNvSpPr>
                <a:spLocks noChangeShapeType="1"/>
              </p:cNvSpPr>
              <p:nvPr/>
            </p:nvSpPr>
            <p:spPr bwMode="auto">
              <a:xfrm flipH="1" flipV="1">
                <a:off x="3406" y="1602"/>
                <a:ext cx="2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04" name="Line 797"/>
              <p:cNvSpPr>
                <a:spLocks noChangeShapeType="1"/>
              </p:cNvSpPr>
              <p:nvPr/>
            </p:nvSpPr>
            <p:spPr bwMode="auto">
              <a:xfrm flipH="1">
                <a:off x="3391" y="1600"/>
                <a:ext cx="1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05" name="Line 798"/>
              <p:cNvSpPr>
                <a:spLocks noChangeShapeType="1"/>
              </p:cNvSpPr>
              <p:nvPr/>
            </p:nvSpPr>
            <p:spPr bwMode="auto">
              <a:xfrm flipH="1">
                <a:off x="3390" y="1602"/>
                <a:ext cx="1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06" name="Line 799"/>
              <p:cNvSpPr>
                <a:spLocks noChangeShapeType="1"/>
              </p:cNvSpPr>
              <p:nvPr/>
            </p:nvSpPr>
            <p:spPr bwMode="auto">
              <a:xfrm flipH="1">
                <a:off x="3385" y="1606"/>
                <a:ext cx="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07" name="Line 800"/>
              <p:cNvSpPr>
                <a:spLocks noChangeShapeType="1"/>
              </p:cNvSpPr>
              <p:nvPr/>
            </p:nvSpPr>
            <p:spPr bwMode="auto">
              <a:xfrm flipH="1">
                <a:off x="3378" y="1608"/>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08" name="Line 801"/>
              <p:cNvSpPr>
                <a:spLocks noChangeShapeType="1"/>
              </p:cNvSpPr>
              <p:nvPr/>
            </p:nvSpPr>
            <p:spPr bwMode="auto">
              <a:xfrm flipH="1">
                <a:off x="3381" y="1609"/>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09" name="Line 802"/>
              <p:cNvSpPr>
                <a:spLocks noChangeShapeType="1"/>
              </p:cNvSpPr>
              <p:nvPr/>
            </p:nvSpPr>
            <p:spPr bwMode="auto">
              <a:xfrm flipH="1">
                <a:off x="3386" y="1608"/>
                <a:ext cx="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10" name="Line 803"/>
              <p:cNvSpPr>
                <a:spLocks noChangeShapeType="1"/>
              </p:cNvSpPr>
              <p:nvPr/>
            </p:nvSpPr>
            <p:spPr bwMode="auto">
              <a:xfrm flipH="1" flipV="1">
                <a:off x="3340" y="1604"/>
                <a:ext cx="1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11" name="Line 804"/>
              <p:cNvSpPr>
                <a:spLocks noChangeShapeType="1"/>
              </p:cNvSpPr>
              <p:nvPr/>
            </p:nvSpPr>
            <p:spPr bwMode="auto">
              <a:xfrm flipH="1" flipV="1">
                <a:off x="3338" y="1606"/>
                <a:ext cx="6"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12" name="Line 805"/>
              <p:cNvSpPr>
                <a:spLocks noChangeShapeType="1"/>
              </p:cNvSpPr>
              <p:nvPr/>
            </p:nvSpPr>
            <p:spPr bwMode="auto">
              <a:xfrm flipH="1" flipV="1">
                <a:off x="3333" y="1604"/>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13" name="Line 806"/>
              <p:cNvSpPr>
                <a:spLocks noChangeShapeType="1"/>
              </p:cNvSpPr>
              <p:nvPr/>
            </p:nvSpPr>
            <p:spPr bwMode="auto">
              <a:xfrm flipH="1">
                <a:off x="3460" y="1534"/>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14" name="Line 807"/>
              <p:cNvSpPr>
                <a:spLocks noChangeShapeType="1"/>
              </p:cNvSpPr>
              <p:nvPr/>
            </p:nvSpPr>
            <p:spPr bwMode="auto">
              <a:xfrm flipH="1">
                <a:off x="3455" y="1539"/>
                <a:ext cx="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15" name="Line 808"/>
              <p:cNvSpPr>
                <a:spLocks noChangeShapeType="1"/>
              </p:cNvSpPr>
              <p:nvPr/>
            </p:nvSpPr>
            <p:spPr bwMode="auto">
              <a:xfrm flipH="1">
                <a:off x="3459" y="1540"/>
                <a:ext cx="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16" name="Line 809"/>
              <p:cNvSpPr>
                <a:spLocks noChangeShapeType="1"/>
              </p:cNvSpPr>
              <p:nvPr/>
            </p:nvSpPr>
            <p:spPr bwMode="auto">
              <a:xfrm flipH="1">
                <a:off x="3455" y="1543"/>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52317" name="Group 810"/>
              <p:cNvGrpSpPr>
                <a:grpSpLocks/>
              </p:cNvGrpSpPr>
              <p:nvPr/>
            </p:nvGrpSpPr>
            <p:grpSpPr bwMode="auto">
              <a:xfrm>
                <a:off x="3436" y="1606"/>
                <a:ext cx="32" cy="21"/>
                <a:chOff x="6263" y="7550"/>
                <a:chExt cx="132" cy="100"/>
              </a:xfrm>
            </p:grpSpPr>
            <p:sp>
              <p:nvSpPr>
                <p:cNvPr id="152698" name="Freeform 811"/>
                <p:cNvSpPr>
                  <a:spLocks/>
                </p:cNvSpPr>
                <p:nvPr/>
              </p:nvSpPr>
              <p:spPr bwMode="auto">
                <a:xfrm>
                  <a:off x="6263" y="7550"/>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52699" name="Group 812"/>
                <p:cNvGrpSpPr>
                  <a:grpSpLocks/>
                </p:cNvGrpSpPr>
                <p:nvPr/>
              </p:nvGrpSpPr>
              <p:grpSpPr bwMode="auto">
                <a:xfrm>
                  <a:off x="6322" y="7559"/>
                  <a:ext cx="14" cy="14"/>
                  <a:chOff x="6744" y="6636"/>
                  <a:chExt cx="141" cy="141"/>
                </a:xfrm>
              </p:grpSpPr>
              <p:sp>
                <p:nvSpPr>
                  <p:cNvPr id="152709" name="Oval 81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10" name="Line 81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00" name="Group 815"/>
                <p:cNvGrpSpPr>
                  <a:grpSpLocks/>
                </p:cNvGrpSpPr>
                <p:nvPr/>
              </p:nvGrpSpPr>
              <p:grpSpPr bwMode="auto">
                <a:xfrm>
                  <a:off x="6275" y="7593"/>
                  <a:ext cx="14" cy="14"/>
                  <a:chOff x="6744" y="6636"/>
                  <a:chExt cx="141" cy="141"/>
                </a:xfrm>
              </p:grpSpPr>
              <p:sp>
                <p:nvSpPr>
                  <p:cNvPr id="152707" name="Oval 81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08" name="Line 81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01" name="Group 818"/>
                <p:cNvGrpSpPr>
                  <a:grpSpLocks/>
                </p:cNvGrpSpPr>
                <p:nvPr/>
              </p:nvGrpSpPr>
              <p:grpSpPr bwMode="auto">
                <a:xfrm>
                  <a:off x="6368" y="7593"/>
                  <a:ext cx="14" cy="14"/>
                  <a:chOff x="6744" y="6636"/>
                  <a:chExt cx="141" cy="141"/>
                </a:xfrm>
              </p:grpSpPr>
              <p:sp>
                <p:nvSpPr>
                  <p:cNvPr id="152705" name="Oval 81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06" name="Line 82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702" name="Group 821"/>
                <p:cNvGrpSpPr>
                  <a:grpSpLocks/>
                </p:cNvGrpSpPr>
                <p:nvPr/>
              </p:nvGrpSpPr>
              <p:grpSpPr bwMode="auto">
                <a:xfrm>
                  <a:off x="6320" y="7628"/>
                  <a:ext cx="14" cy="14"/>
                  <a:chOff x="6744" y="6636"/>
                  <a:chExt cx="141" cy="141"/>
                </a:xfrm>
              </p:grpSpPr>
              <p:sp>
                <p:nvSpPr>
                  <p:cNvPr id="152703" name="Oval 82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704" name="Line 82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52318" name="Group 824"/>
              <p:cNvGrpSpPr>
                <a:grpSpLocks/>
              </p:cNvGrpSpPr>
              <p:nvPr/>
            </p:nvGrpSpPr>
            <p:grpSpPr bwMode="auto">
              <a:xfrm>
                <a:off x="3500" y="1606"/>
                <a:ext cx="32" cy="20"/>
                <a:chOff x="6530" y="7547"/>
                <a:chExt cx="132" cy="100"/>
              </a:xfrm>
            </p:grpSpPr>
            <p:sp>
              <p:nvSpPr>
                <p:cNvPr id="152685" name="Freeform 825"/>
                <p:cNvSpPr>
                  <a:spLocks/>
                </p:cNvSpPr>
                <p:nvPr/>
              </p:nvSpPr>
              <p:spPr bwMode="auto">
                <a:xfrm>
                  <a:off x="6530" y="7547"/>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52686" name="Group 826"/>
                <p:cNvGrpSpPr>
                  <a:grpSpLocks/>
                </p:cNvGrpSpPr>
                <p:nvPr/>
              </p:nvGrpSpPr>
              <p:grpSpPr bwMode="auto">
                <a:xfrm>
                  <a:off x="6589" y="7556"/>
                  <a:ext cx="14" cy="14"/>
                  <a:chOff x="6744" y="6636"/>
                  <a:chExt cx="141" cy="141"/>
                </a:xfrm>
              </p:grpSpPr>
              <p:sp>
                <p:nvSpPr>
                  <p:cNvPr id="152696" name="Oval 827"/>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697" name="Line 828"/>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687" name="Group 829"/>
                <p:cNvGrpSpPr>
                  <a:grpSpLocks/>
                </p:cNvGrpSpPr>
                <p:nvPr/>
              </p:nvGrpSpPr>
              <p:grpSpPr bwMode="auto">
                <a:xfrm>
                  <a:off x="6542" y="7590"/>
                  <a:ext cx="14" cy="14"/>
                  <a:chOff x="6744" y="6636"/>
                  <a:chExt cx="141" cy="141"/>
                </a:xfrm>
              </p:grpSpPr>
              <p:sp>
                <p:nvSpPr>
                  <p:cNvPr id="152694" name="Oval 830"/>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695" name="Line 831"/>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688" name="Group 832"/>
                <p:cNvGrpSpPr>
                  <a:grpSpLocks/>
                </p:cNvGrpSpPr>
                <p:nvPr/>
              </p:nvGrpSpPr>
              <p:grpSpPr bwMode="auto">
                <a:xfrm>
                  <a:off x="6635" y="7590"/>
                  <a:ext cx="14" cy="14"/>
                  <a:chOff x="6744" y="6636"/>
                  <a:chExt cx="141" cy="141"/>
                </a:xfrm>
              </p:grpSpPr>
              <p:sp>
                <p:nvSpPr>
                  <p:cNvPr id="152692" name="Oval 83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693" name="Line 83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52689" name="Group 835"/>
                <p:cNvGrpSpPr>
                  <a:grpSpLocks/>
                </p:cNvGrpSpPr>
                <p:nvPr/>
              </p:nvGrpSpPr>
              <p:grpSpPr bwMode="auto">
                <a:xfrm>
                  <a:off x="6587" y="7625"/>
                  <a:ext cx="14" cy="14"/>
                  <a:chOff x="6744" y="6636"/>
                  <a:chExt cx="141" cy="141"/>
                </a:xfrm>
              </p:grpSpPr>
              <p:sp>
                <p:nvSpPr>
                  <p:cNvPr id="152690" name="Oval 83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691" name="Line 83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sp>
            <p:nvSpPr>
              <p:cNvPr id="152319" name="Line 838"/>
              <p:cNvSpPr>
                <a:spLocks noChangeShapeType="1"/>
              </p:cNvSpPr>
              <p:nvPr/>
            </p:nvSpPr>
            <p:spPr bwMode="auto">
              <a:xfrm>
                <a:off x="3546" y="1534"/>
                <a:ext cx="192" cy="6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20" name="Line 839"/>
              <p:cNvSpPr>
                <a:spLocks noChangeShapeType="1"/>
              </p:cNvSpPr>
              <p:nvPr/>
            </p:nvSpPr>
            <p:spPr bwMode="auto">
              <a:xfrm>
                <a:off x="3520" y="1554"/>
                <a:ext cx="218"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21" name="Line 840"/>
              <p:cNvSpPr>
                <a:spLocks noChangeShapeType="1"/>
              </p:cNvSpPr>
              <p:nvPr/>
            </p:nvSpPr>
            <p:spPr bwMode="auto">
              <a:xfrm>
                <a:off x="3521" y="1558"/>
                <a:ext cx="20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22" name="Line 841"/>
              <p:cNvSpPr>
                <a:spLocks noChangeShapeType="1"/>
              </p:cNvSpPr>
              <p:nvPr/>
            </p:nvSpPr>
            <p:spPr bwMode="auto">
              <a:xfrm flipV="1">
                <a:off x="3527" y="1602"/>
                <a:ext cx="19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23" name="Line 842"/>
              <p:cNvSpPr>
                <a:spLocks noChangeShapeType="1"/>
              </p:cNvSpPr>
              <p:nvPr/>
            </p:nvSpPr>
            <p:spPr bwMode="auto">
              <a:xfrm flipH="1">
                <a:off x="3530" y="1606"/>
                <a:ext cx="20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24" name="Line 843"/>
              <p:cNvSpPr>
                <a:spLocks noChangeShapeType="1"/>
              </p:cNvSpPr>
              <p:nvPr/>
            </p:nvSpPr>
            <p:spPr bwMode="auto">
              <a:xfrm>
                <a:off x="3546" y="1538"/>
                <a:ext cx="161"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25" name="Line 844"/>
              <p:cNvSpPr>
                <a:spLocks noChangeShapeType="1"/>
              </p:cNvSpPr>
              <p:nvPr/>
            </p:nvSpPr>
            <p:spPr bwMode="auto">
              <a:xfrm flipV="1">
                <a:off x="3523" y="156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26" name="Line 845"/>
              <p:cNvSpPr>
                <a:spLocks noChangeShapeType="1"/>
              </p:cNvSpPr>
              <p:nvPr/>
            </p:nvSpPr>
            <p:spPr bwMode="auto">
              <a:xfrm>
                <a:off x="3556" y="1566"/>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27" name="Line 846"/>
              <p:cNvSpPr>
                <a:spLocks noChangeShapeType="1"/>
              </p:cNvSpPr>
              <p:nvPr/>
            </p:nvSpPr>
            <p:spPr bwMode="auto">
              <a:xfrm flipH="1">
                <a:off x="3582" y="1580"/>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28" name="Line 847"/>
              <p:cNvSpPr>
                <a:spLocks noChangeShapeType="1"/>
              </p:cNvSpPr>
              <p:nvPr/>
            </p:nvSpPr>
            <p:spPr bwMode="auto">
              <a:xfrm>
                <a:off x="3621" y="158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29" name="Line 848"/>
              <p:cNvSpPr>
                <a:spLocks noChangeShapeType="1"/>
              </p:cNvSpPr>
              <p:nvPr/>
            </p:nvSpPr>
            <p:spPr bwMode="auto">
              <a:xfrm flipH="1">
                <a:off x="3524" y="1567"/>
                <a:ext cx="3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30" name="Line 849"/>
              <p:cNvSpPr>
                <a:spLocks noChangeShapeType="1"/>
              </p:cNvSpPr>
              <p:nvPr/>
            </p:nvSpPr>
            <p:spPr bwMode="auto">
              <a:xfrm>
                <a:off x="3555" y="1567"/>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31" name="Line 850"/>
              <p:cNvSpPr>
                <a:spLocks noChangeShapeType="1"/>
              </p:cNvSpPr>
              <p:nvPr/>
            </p:nvSpPr>
            <p:spPr bwMode="auto">
              <a:xfrm flipH="1">
                <a:off x="3584" y="1581"/>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32" name="Line 851"/>
              <p:cNvSpPr>
                <a:spLocks noChangeShapeType="1"/>
              </p:cNvSpPr>
              <p:nvPr/>
            </p:nvSpPr>
            <p:spPr bwMode="auto">
              <a:xfrm>
                <a:off x="3619" y="1581"/>
                <a:ext cx="25"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33" name="Line 852"/>
              <p:cNvSpPr>
                <a:spLocks noChangeShapeType="1"/>
              </p:cNvSpPr>
              <p:nvPr/>
            </p:nvSpPr>
            <p:spPr bwMode="auto">
              <a:xfrm>
                <a:off x="3637" y="1570"/>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34" name="Line 853"/>
              <p:cNvSpPr>
                <a:spLocks noChangeShapeType="1"/>
              </p:cNvSpPr>
              <p:nvPr/>
            </p:nvSpPr>
            <p:spPr bwMode="auto">
              <a:xfrm>
                <a:off x="3636" y="1572"/>
                <a:ext cx="1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35" name="Line 854"/>
              <p:cNvSpPr>
                <a:spLocks noChangeShapeType="1"/>
              </p:cNvSpPr>
              <p:nvPr/>
            </p:nvSpPr>
            <p:spPr bwMode="auto">
              <a:xfrm flipH="1">
                <a:off x="3566" y="1548"/>
                <a:ext cx="11"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36" name="Line 855"/>
              <p:cNvSpPr>
                <a:spLocks noChangeShapeType="1"/>
              </p:cNvSpPr>
              <p:nvPr/>
            </p:nvSpPr>
            <p:spPr bwMode="auto">
              <a:xfrm flipH="1">
                <a:off x="3568" y="1550"/>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37" name="Line 856"/>
              <p:cNvSpPr>
                <a:spLocks noChangeShapeType="1"/>
              </p:cNvSpPr>
              <p:nvPr/>
            </p:nvSpPr>
            <p:spPr bwMode="auto">
              <a:xfrm>
                <a:off x="3580" y="1550"/>
                <a:ext cx="12"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38" name="Line 857"/>
              <p:cNvSpPr>
                <a:spLocks noChangeShapeType="1"/>
              </p:cNvSpPr>
              <p:nvPr/>
            </p:nvSpPr>
            <p:spPr bwMode="auto">
              <a:xfrm>
                <a:off x="3596" y="1575"/>
                <a:ext cx="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39" name="Line 858"/>
              <p:cNvSpPr>
                <a:spLocks noChangeShapeType="1"/>
              </p:cNvSpPr>
              <p:nvPr/>
            </p:nvSpPr>
            <p:spPr bwMode="auto">
              <a:xfrm>
                <a:off x="3578" y="1549"/>
                <a:ext cx="12"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40" name="Line 859"/>
              <p:cNvSpPr>
                <a:spLocks noChangeShapeType="1"/>
              </p:cNvSpPr>
              <p:nvPr/>
            </p:nvSpPr>
            <p:spPr bwMode="auto">
              <a:xfrm>
                <a:off x="3593" y="1574"/>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41" name="Line 860"/>
              <p:cNvSpPr>
                <a:spLocks noChangeShapeType="1"/>
              </p:cNvSpPr>
              <p:nvPr/>
            </p:nvSpPr>
            <p:spPr bwMode="auto">
              <a:xfrm flipH="1">
                <a:off x="3608" y="1583"/>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42" name="Line 861"/>
              <p:cNvSpPr>
                <a:spLocks noChangeShapeType="1"/>
              </p:cNvSpPr>
              <p:nvPr/>
            </p:nvSpPr>
            <p:spPr bwMode="auto">
              <a:xfrm flipH="1">
                <a:off x="3607" y="1582"/>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43" name="Line 862"/>
              <p:cNvSpPr>
                <a:spLocks noChangeShapeType="1"/>
              </p:cNvSpPr>
              <p:nvPr/>
            </p:nvSpPr>
            <p:spPr bwMode="auto">
              <a:xfrm flipH="1">
                <a:off x="3626" y="156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44" name="Line 863"/>
              <p:cNvSpPr>
                <a:spLocks noChangeShapeType="1"/>
              </p:cNvSpPr>
              <p:nvPr/>
            </p:nvSpPr>
            <p:spPr bwMode="auto">
              <a:xfrm flipH="1">
                <a:off x="3628" y="1572"/>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45" name="Line 864"/>
              <p:cNvSpPr>
                <a:spLocks noChangeShapeType="1"/>
              </p:cNvSpPr>
              <p:nvPr/>
            </p:nvSpPr>
            <p:spPr bwMode="auto">
              <a:xfrm flipH="1">
                <a:off x="3562" y="1569"/>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46" name="Line 865"/>
              <p:cNvSpPr>
                <a:spLocks noChangeShapeType="1"/>
              </p:cNvSpPr>
              <p:nvPr/>
            </p:nvSpPr>
            <p:spPr bwMode="auto">
              <a:xfrm flipH="1">
                <a:off x="3548" y="1576"/>
                <a:ext cx="1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47" name="Line 866"/>
              <p:cNvSpPr>
                <a:spLocks noChangeShapeType="1"/>
              </p:cNvSpPr>
              <p:nvPr/>
            </p:nvSpPr>
            <p:spPr bwMode="auto">
              <a:xfrm flipH="1">
                <a:off x="3546" y="1575"/>
                <a:ext cx="13"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48" name="Line 867"/>
              <p:cNvSpPr>
                <a:spLocks noChangeShapeType="1"/>
              </p:cNvSpPr>
              <p:nvPr/>
            </p:nvSpPr>
            <p:spPr bwMode="auto">
              <a:xfrm flipH="1">
                <a:off x="3560" y="1568"/>
                <a:ext cx="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49" name="Line 868"/>
              <p:cNvSpPr>
                <a:spLocks noChangeShapeType="1"/>
              </p:cNvSpPr>
              <p:nvPr/>
            </p:nvSpPr>
            <p:spPr bwMode="auto">
              <a:xfrm>
                <a:off x="3546" y="1593"/>
                <a:ext cx="2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50" name="Line 869"/>
              <p:cNvSpPr>
                <a:spLocks noChangeShapeType="1"/>
              </p:cNvSpPr>
              <p:nvPr/>
            </p:nvSpPr>
            <p:spPr bwMode="auto">
              <a:xfrm>
                <a:off x="3573" y="1594"/>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51" name="Line 870"/>
              <p:cNvSpPr>
                <a:spLocks noChangeShapeType="1"/>
              </p:cNvSpPr>
              <p:nvPr/>
            </p:nvSpPr>
            <p:spPr bwMode="auto">
              <a:xfrm>
                <a:off x="3602" y="1595"/>
                <a:ext cx="3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52" name="Line 871"/>
              <p:cNvSpPr>
                <a:spLocks noChangeShapeType="1"/>
              </p:cNvSpPr>
              <p:nvPr/>
            </p:nvSpPr>
            <p:spPr bwMode="auto">
              <a:xfrm>
                <a:off x="3637" y="1597"/>
                <a:ext cx="7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53" name="Line 872"/>
              <p:cNvSpPr>
                <a:spLocks noChangeShapeType="1"/>
              </p:cNvSpPr>
              <p:nvPr/>
            </p:nvSpPr>
            <p:spPr bwMode="auto">
              <a:xfrm>
                <a:off x="3546" y="1597"/>
                <a:ext cx="2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54" name="Line 873"/>
              <p:cNvSpPr>
                <a:spLocks noChangeShapeType="1"/>
              </p:cNvSpPr>
              <p:nvPr/>
            </p:nvSpPr>
            <p:spPr bwMode="auto">
              <a:xfrm>
                <a:off x="3575" y="1598"/>
                <a:ext cx="1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55" name="Line 874"/>
              <p:cNvSpPr>
                <a:spLocks noChangeShapeType="1"/>
              </p:cNvSpPr>
              <p:nvPr/>
            </p:nvSpPr>
            <p:spPr bwMode="auto">
              <a:xfrm>
                <a:off x="3597" y="1599"/>
                <a:ext cx="4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56" name="Line 875"/>
              <p:cNvSpPr>
                <a:spLocks noChangeShapeType="1"/>
              </p:cNvSpPr>
              <p:nvPr/>
            </p:nvSpPr>
            <p:spPr bwMode="auto">
              <a:xfrm>
                <a:off x="3642" y="1601"/>
                <a:ext cx="5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57" name="Line 876"/>
              <p:cNvSpPr>
                <a:spLocks noChangeShapeType="1"/>
              </p:cNvSpPr>
              <p:nvPr/>
            </p:nvSpPr>
            <p:spPr bwMode="auto">
              <a:xfrm>
                <a:off x="3655" y="1588"/>
                <a:ext cx="10"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58" name="Line 877"/>
              <p:cNvSpPr>
                <a:spLocks noChangeShapeType="1"/>
              </p:cNvSpPr>
              <p:nvPr/>
            </p:nvSpPr>
            <p:spPr bwMode="auto">
              <a:xfrm>
                <a:off x="3652" y="1588"/>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59" name="Line 878"/>
              <p:cNvSpPr>
                <a:spLocks noChangeShapeType="1"/>
              </p:cNvSpPr>
              <p:nvPr/>
            </p:nvSpPr>
            <p:spPr bwMode="auto">
              <a:xfrm>
                <a:off x="3739" y="1602"/>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60" name="Line 879"/>
              <p:cNvSpPr>
                <a:spLocks noChangeShapeType="1"/>
              </p:cNvSpPr>
              <p:nvPr/>
            </p:nvSpPr>
            <p:spPr bwMode="auto">
              <a:xfrm>
                <a:off x="3480" y="1533"/>
                <a:ext cx="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61" name="Line 880"/>
              <p:cNvSpPr>
                <a:spLocks noChangeShapeType="1"/>
              </p:cNvSpPr>
              <p:nvPr/>
            </p:nvSpPr>
            <p:spPr bwMode="auto">
              <a:xfrm>
                <a:off x="3493" y="1533"/>
                <a:ext cx="2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62" name="Line 881"/>
              <p:cNvSpPr>
                <a:spLocks noChangeShapeType="1"/>
              </p:cNvSpPr>
              <p:nvPr/>
            </p:nvSpPr>
            <p:spPr bwMode="auto">
              <a:xfrm>
                <a:off x="3481" y="1536"/>
                <a:ext cx="1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63" name="Line 882"/>
              <p:cNvSpPr>
                <a:spLocks noChangeShapeType="1"/>
              </p:cNvSpPr>
              <p:nvPr/>
            </p:nvSpPr>
            <p:spPr bwMode="auto">
              <a:xfrm>
                <a:off x="3497" y="1536"/>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64" name="Line 883"/>
              <p:cNvSpPr>
                <a:spLocks noChangeShapeType="1"/>
              </p:cNvSpPr>
              <p:nvPr/>
            </p:nvSpPr>
            <p:spPr bwMode="auto">
              <a:xfrm>
                <a:off x="3526" y="1533"/>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65" name="Line 884"/>
              <p:cNvSpPr>
                <a:spLocks noChangeShapeType="1"/>
              </p:cNvSpPr>
              <p:nvPr/>
            </p:nvSpPr>
            <p:spPr bwMode="auto">
              <a:xfrm>
                <a:off x="3524" y="1536"/>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66" name="Line 885"/>
              <p:cNvSpPr>
                <a:spLocks noChangeShapeType="1"/>
              </p:cNvSpPr>
              <p:nvPr/>
            </p:nvSpPr>
            <p:spPr bwMode="auto">
              <a:xfrm flipH="1">
                <a:off x="3520" y="1533"/>
                <a:ext cx="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67" name="Line 886"/>
              <p:cNvSpPr>
                <a:spLocks noChangeShapeType="1"/>
              </p:cNvSpPr>
              <p:nvPr/>
            </p:nvSpPr>
            <p:spPr bwMode="auto">
              <a:xfrm flipH="1">
                <a:off x="3520" y="1536"/>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68" name="Line 887"/>
              <p:cNvSpPr>
                <a:spLocks noChangeShapeType="1"/>
              </p:cNvSpPr>
              <p:nvPr/>
            </p:nvSpPr>
            <p:spPr bwMode="auto">
              <a:xfrm flipH="1">
                <a:off x="3520" y="1538"/>
                <a:ext cx="1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69" name="Line 888"/>
              <p:cNvSpPr>
                <a:spLocks noChangeShapeType="1"/>
              </p:cNvSpPr>
              <p:nvPr/>
            </p:nvSpPr>
            <p:spPr bwMode="auto">
              <a:xfrm flipH="1">
                <a:off x="3524" y="1542"/>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70" name="Line 889"/>
              <p:cNvSpPr>
                <a:spLocks noChangeShapeType="1"/>
              </p:cNvSpPr>
              <p:nvPr/>
            </p:nvSpPr>
            <p:spPr bwMode="auto">
              <a:xfrm flipH="1">
                <a:off x="3459" y="1540"/>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71" name="Line 890"/>
              <p:cNvSpPr>
                <a:spLocks noChangeShapeType="1"/>
              </p:cNvSpPr>
              <p:nvPr/>
            </p:nvSpPr>
            <p:spPr bwMode="auto">
              <a:xfrm>
                <a:off x="3546" y="1537"/>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72" name="Line 891"/>
              <p:cNvSpPr>
                <a:spLocks noChangeShapeType="1"/>
              </p:cNvSpPr>
              <p:nvPr/>
            </p:nvSpPr>
            <p:spPr bwMode="auto">
              <a:xfrm>
                <a:off x="3540" y="1542"/>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73" name="Line 892"/>
              <p:cNvSpPr>
                <a:spLocks noChangeShapeType="1"/>
              </p:cNvSpPr>
              <p:nvPr/>
            </p:nvSpPr>
            <p:spPr bwMode="auto">
              <a:xfrm>
                <a:off x="3481" y="1536"/>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74" name="Line 893"/>
              <p:cNvSpPr>
                <a:spLocks noChangeShapeType="1"/>
              </p:cNvSpPr>
              <p:nvPr/>
            </p:nvSpPr>
            <p:spPr bwMode="auto">
              <a:xfrm>
                <a:off x="3475" y="1540"/>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75" name="Line 894"/>
              <p:cNvSpPr>
                <a:spLocks noChangeShapeType="1"/>
              </p:cNvSpPr>
              <p:nvPr/>
            </p:nvSpPr>
            <p:spPr bwMode="auto">
              <a:xfrm>
                <a:off x="3450" y="1559"/>
                <a:ext cx="0"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76" name="Line 895"/>
              <p:cNvSpPr>
                <a:spLocks noChangeShapeType="1"/>
              </p:cNvSpPr>
              <p:nvPr/>
            </p:nvSpPr>
            <p:spPr bwMode="auto">
              <a:xfrm flipH="1">
                <a:off x="3455" y="1560"/>
                <a:ext cx="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77" name="Line 896"/>
              <p:cNvSpPr>
                <a:spLocks noChangeShapeType="1"/>
              </p:cNvSpPr>
              <p:nvPr/>
            </p:nvSpPr>
            <p:spPr bwMode="auto">
              <a:xfrm>
                <a:off x="3514" y="155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78" name="Line 897"/>
              <p:cNvSpPr>
                <a:spLocks noChangeShapeType="1"/>
              </p:cNvSpPr>
              <p:nvPr/>
            </p:nvSpPr>
            <p:spPr bwMode="auto">
              <a:xfrm>
                <a:off x="3520" y="155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79" name="Line 898"/>
              <p:cNvSpPr>
                <a:spLocks noChangeShapeType="1"/>
              </p:cNvSpPr>
              <p:nvPr/>
            </p:nvSpPr>
            <p:spPr bwMode="auto">
              <a:xfrm flipH="1">
                <a:off x="3455" y="1594"/>
                <a:ext cx="1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80" name="Line 899"/>
              <p:cNvSpPr>
                <a:spLocks noChangeShapeType="1"/>
              </p:cNvSpPr>
              <p:nvPr/>
            </p:nvSpPr>
            <p:spPr bwMode="auto">
              <a:xfrm flipH="1">
                <a:off x="3455" y="1598"/>
                <a:ext cx="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81" name="Line 900"/>
              <p:cNvSpPr>
                <a:spLocks noChangeShapeType="1"/>
              </p:cNvSpPr>
              <p:nvPr/>
            </p:nvSpPr>
            <p:spPr bwMode="auto">
              <a:xfrm>
                <a:off x="3481" y="1559"/>
                <a:ext cx="0"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82" name="Line 901"/>
              <p:cNvSpPr>
                <a:spLocks noChangeShapeType="1"/>
              </p:cNvSpPr>
              <p:nvPr/>
            </p:nvSpPr>
            <p:spPr bwMode="auto">
              <a:xfrm>
                <a:off x="3475" y="1558"/>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83" name="Line 902"/>
              <p:cNvSpPr>
                <a:spLocks noChangeShapeType="1"/>
              </p:cNvSpPr>
              <p:nvPr/>
            </p:nvSpPr>
            <p:spPr bwMode="auto">
              <a:xfrm>
                <a:off x="3475" y="1577"/>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84" name="Line 903"/>
              <p:cNvSpPr>
                <a:spLocks noChangeShapeType="1"/>
              </p:cNvSpPr>
              <p:nvPr/>
            </p:nvSpPr>
            <p:spPr bwMode="auto">
              <a:xfrm>
                <a:off x="3481" y="1581"/>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85" name="Line 904"/>
              <p:cNvSpPr>
                <a:spLocks noChangeShapeType="1"/>
              </p:cNvSpPr>
              <p:nvPr/>
            </p:nvSpPr>
            <p:spPr bwMode="auto">
              <a:xfrm>
                <a:off x="3481" y="1588"/>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86" name="Freeform 905"/>
              <p:cNvSpPr>
                <a:spLocks/>
              </p:cNvSpPr>
              <p:nvPr/>
            </p:nvSpPr>
            <p:spPr bwMode="auto">
              <a:xfrm>
                <a:off x="3455" y="1593"/>
                <a:ext cx="20" cy="15"/>
              </a:xfrm>
              <a:custGeom>
                <a:avLst/>
                <a:gdLst>
                  <a:gd name="T0" fmla="*/ 0 w 165"/>
                  <a:gd name="T1" fmla="*/ 0 h 159"/>
                  <a:gd name="T2" fmla="*/ 0 w 165"/>
                  <a:gd name="T3" fmla="*/ 0 h 159"/>
                  <a:gd name="T4" fmla="*/ 0 w 165"/>
                  <a:gd name="T5" fmla="*/ 0 h 159"/>
                  <a:gd name="T6" fmla="*/ 0 60000 65536"/>
                  <a:gd name="T7" fmla="*/ 0 60000 65536"/>
                  <a:gd name="T8" fmla="*/ 0 60000 65536"/>
                </a:gdLst>
                <a:ahLst/>
                <a:cxnLst>
                  <a:cxn ang="T6">
                    <a:pos x="T0" y="T1"/>
                  </a:cxn>
                  <a:cxn ang="T7">
                    <a:pos x="T2" y="T3"/>
                  </a:cxn>
                  <a:cxn ang="T8">
                    <a:pos x="T4" y="T5"/>
                  </a:cxn>
                </a:cxnLst>
                <a:rect l="0" t="0" r="r" b="b"/>
                <a:pathLst>
                  <a:path w="165" h="159">
                    <a:moveTo>
                      <a:pt x="165" y="0"/>
                    </a:moveTo>
                    <a:lnTo>
                      <a:pt x="162" y="18"/>
                    </a:lnTo>
                    <a:lnTo>
                      <a:pt x="0" y="159"/>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87" name="Line 906"/>
              <p:cNvSpPr>
                <a:spLocks noChangeShapeType="1"/>
              </p:cNvSpPr>
              <p:nvPr/>
            </p:nvSpPr>
            <p:spPr bwMode="auto">
              <a:xfrm>
                <a:off x="3546" y="1564"/>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88" name="Line 907"/>
              <p:cNvSpPr>
                <a:spLocks noChangeShapeType="1"/>
              </p:cNvSpPr>
              <p:nvPr/>
            </p:nvSpPr>
            <p:spPr bwMode="auto">
              <a:xfrm>
                <a:off x="3546" y="1580"/>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89" name="Line 908"/>
              <p:cNvSpPr>
                <a:spLocks noChangeShapeType="1"/>
              </p:cNvSpPr>
              <p:nvPr/>
            </p:nvSpPr>
            <p:spPr bwMode="auto">
              <a:xfrm>
                <a:off x="3540" y="1563"/>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90" name="Line 909"/>
              <p:cNvSpPr>
                <a:spLocks noChangeShapeType="1"/>
              </p:cNvSpPr>
              <p:nvPr/>
            </p:nvSpPr>
            <p:spPr bwMode="auto">
              <a:xfrm>
                <a:off x="3481" y="1593"/>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91" name="Line 910"/>
              <p:cNvSpPr>
                <a:spLocks noChangeShapeType="1"/>
              </p:cNvSpPr>
              <p:nvPr/>
            </p:nvSpPr>
            <p:spPr bwMode="auto">
              <a:xfrm>
                <a:off x="3497" y="1593"/>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92" name="Line 911"/>
              <p:cNvSpPr>
                <a:spLocks noChangeShapeType="1"/>
              </p:cNvSpPr>
              <p:nvPr/>
            </p:nvSpPr>
            <p:spPr bwMode="auto">
              <a:xfrm>
                <a:off x="3520" y="1593"/>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93" name="Line 912"/>
              <p:cNvSpPr>
                <a:spLocks noChangeShapeType="1"/>
              </p:cNvSpPr>
              <p:nvPr/>
            </p:nvSpPr>
            <p:spPr bwMode="auto">
              <a:xfrm>
                <a:off x="3538" y="1593"/>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94" name="Line 913"/>
              <p:cNvSpPr>
                <a:spLocks noChangeShapeType="1"/>
              </p:cNvSpPr>
              <p:nvPr/>
            </p:nvSpPr>
            <p:spPr bwMode="auto">
              <a:xfrm flipV="1">
                <a:off x="3540" y="1588"/>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95" name="Line 914"/>
              <p:cNvSpPr>
                <a:spLocks noChangeShapeType="1"/>
              </p:cNvSpPr>
              <p:nvPr/>
            </p:nvSpPr>
            <p:spPr bwMode="auto">
              <a:xfrm>
                <a:off x="3481" y="1597"/>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96" name="Line 915"/>
              <p:cNvSpPr>
                <a:spLocks noChangeShapeType="1"/>
              </p:cNvSpPr>
              <p:nvPr/>
            </p:nvSpPr>
            <p:spPr bwMode="auto">
              <a:xfrm>
                <a:off x="3502" y="1597"/>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97" name="Line 916"/>
              <p:cNvSpPr>
                <a:spLocks noChangeShapeType="1"/>
              </p:cNvSpPr>
              <p:nvPr/>
            </p:nvSpPr>
            <p:spPr bwMode="auto">
              <a:xfrm>
                <a:off x="3520" y="1597"/>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98" name="Line 917"/>
              <p:cNvSpPr>
                <a:spLocks noChangeShapeType="1"/>
              </p:cNvSpPr>
              <p:nvPr/>
            </p:nvSpPr>
            <p:spPr bwMode="auto">
              <a:xfrm>
                <a:off x="3534" y="1597"/>
                <a:ext cx="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99" name="Line 918"/>
              <p:cNvSpPr>
                <a:spLocks noChangeShapeType="1"/>
              </p:cNvSpPr>
              <p:nvPr/>
            </p:nvSpPr>
            <p:spPr bwMode="auto">
              <a:xfrm flipH="1">
                <a:off x="3527" y="1597"/>
                <a:ext cx="1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00" name="Line 919"/>
              <p:cNvSpPr>
                <a:spLocks noChangeShapeType="1"/>
              </p:cNvSpPr>
              <p:nvPr/>
            </p:nvSpPr>
            <p:spPr bwMode="auto">
              <a:xfrm flipH="1">
                <a:off x="3527" y="1603"/>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01" name="Line 920"/>
              <p:cNvSpPr>
                <a:spLocks noChangeShapeType="1"/>
              </p:cNvSpPr>
              <p:nvPr/>
            </p:nvSpPr>
            <p:spPr bwMode="auto">
              <a:xfrm flipH="1">
                <a:off x="3459" y="1599"/>
                <a:ext cx="15"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02" name="Line 921"/>
              <p:cNvSpPr>
                <a:spLocks noChangeShapeType="1"/>
              </p:cNvSpPr>
              <p:nvPr/>
            </p:nvSpPr>
            <p:spPr bwMode="auto">
              <a:xfrm>
                <a:off x="3546" y="1597"/>
                <a:ext cx="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03" name="Line 922"/>
              <p:cNvSpPr>
                <a:spLocks noChangeShapeType="1"/>
              </p:cNvSpPr>
              <p:nvPr/>
            </p:nvSpPr>
            <p:spPr bwMode="auto">
              <a:xfrm>
                <a:off x="3549" y="1617"/>
                <a:ext cx="78" cy="5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04" name="Line 923"/>
              <p:cNvSpPr>
                <a:spLocks noChangeShapeType="1"/>
              </p:cNvSpPr>
              <p:nvPr/>
            </p:nvSpPr>
            <p:spPr bwMode="auto">
              <a:xfrm flipH="1">
                <a:off x="3464" y="1614"/>
                <a:ext cx="3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05" name="Line 924"/>
              <p:cNvSpPr>
                <a:spLocks noChangeShapeType="1"/>
              </p:cNvSpPr>
              <p:nvPr/>
            </p:nvSpPr>
            <p:spPr bwMode="auto">
              <a:xfrm flipH="1">
                <a:off x="3464" y="1619"/>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06" name="Line 925"/>
              <p:cNvSpPr>
                <a:spLocks noChangeShapeType="1"/>
              </p:cNvSpPr>
              <p:nvPr/>
            </p:nvSpPr>
            <p:spPr bwMode="auto">
              <a:xfrm>
                <a:off x="3459" y="1622"/>
                <a:ext cx="24"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07" name="Line 926"/>
              <p:cNvSpPr>
                <a:spLocks noChangeShapeType="1"/>
              </p:cNvSpPr>
              <p:nvPr/>
            </p:nvSpPr>
            <p:spPr bwMode="auto">
              <a:xfrm flipH="1">
                <a:off x="3483" y="1622"/>
                <a:ext cx="26"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08" name="Line 927"/>
              <p:cNvSpPr>
                <a:spLocks noChangeShapeType="1"/>
              </p:cNvSpPr>
              <p:nvPr/>
            </p:nvSpPr>
            <p:spPr bwMode="auto">
              <a:xfrm flipV="1">
                <a:off x="3448" y="1645"/>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09" name="Line 928"/>
              <p:cNvSpPr>
                <a:spLocks noChangeShapeType="1"/>
              </p:cNvSpPr>
              <p:nvPr/>
            </p:nvSpPr>
            <p:spPr bwMode="auto">
              <a:xfrm flipH="1" flipV="1">
                <a:off x="3483" y="1645"/>
                <a:ext cx="34"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10" name="Line 929"/>
              <p:cNvSpPr>
                <a:spLocks noChangeShapeType="1"/>
              </p:cNvSpPr>
              <p:nvPr/>
            </p:nvSpPr>
            <p:spPr bwMode="auto">
              <a:xfrm flipH="1" flipV="1">
                <a:off x="3458" y="1623"/>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11" name="Line 930"/>
              <p:cNvSpPr>
                <a:spLocks noChangeShapeType="1"/>
              </p:cNvSpPr>
              <p:nvPr/>
            </p:nvSpPr>
            <p:spPr bwMode="auto">
              <a:xfrm flipV="1">
                <a:off x="3485" y="1623"/>
                <a:ext cx="25"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12" name="Line 931"/>
              <p:cNvSpPr>
                <a:spLocks noChangeShapeType="1"/>
              </p:cNvSpPr>
              <p:nvPr/>
            </p:nvSpPr>
            <p:spPr bwMode="auto">
              <a:xfrm>
                <a:off x="3485" y="1644"/>
                <a:ext cx="32"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13" name="Line 932"/>
              <p:cNvSpPr>
                <a:spLocks noChangeShapeType="1"/>
              </p:cNvSpPr>
              <p:nvPr/>
            </p:nvSpPr>
            <p:spPr bwMode="auto">
              <a:xfrm flipH="1">
                <a:off x="3447" y="1644"/>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14" name="Line 933"/>
              <p:cNvSpPr>
                <a:spLocks noChangeShapeType="1"/>
              </p:cNvSpPr>
              <p:nvPr/>
            </p:nvSpPr>
            <p:spPr bwMode="auto">
              <a:xfrm>
                <a:off x="3447" y="1676"/>
                <a:ext cx="34"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15" name="Line 934"/>
              <p:cNvSpPr>
                <a:spLocks noChangeShapeType="1"/>
              </p:cNvSpPr>
              <p:nvPr/>
            </p:nvSpPr>
            <p:spPr bwMode="auto">
              <a:xfrm flipH="1">
                <a:off x="3481" y="1674"/>
                <a:ext cx="36"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16" name="Line 935"/>
              <p:cNvSpPr>
                <a:spLocks noChangeShapeType="1"/>
              </p:cNvSpPr>
              <p:nvPr/>
            </p:nvSpPr>
            <p:spPr bwMode="auto">
              <a:xfrm flipV="1">
                <a:off x="3439" y="1707"/>
                <a:ext cx="4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17" name="Line 936"/>
              <p:cNvSpPr>
                <a:spLocks noChangeShapeType="1"/>
              </p:cNvSpPr>
              <p:nvPr/>
            </p:nvSpPr>
            <p:spPr bwMode="auto">
              <a:xfrm flipH="1" flipV="1">
                <a:off x="3482" y="1707"/>
                <a:ext cx="3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18" name="Line 937"/>
              <p:cNvSpPr>
                <a:spLocks noChangeShapeType="1"/>
              </p:cNvSpPr>
              <p:nvPr/>
            </p:nvSpPr>
            <p:spPr bwMode="auto">
              <a:xfrm flipH="1" flipV="1">
                <a:off x="3446" y="1677"/>
                <a:ext cx="33"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19" name="Line 938"/>
              <p:cNvSpPr>
                <a:spLocks noChangeShapeType="1"/>
              </p:cNvSpPr>
              <p:nvPr/>
            </p:nvSpPr>
            <p:spPr bwMode="auto">
              <a:xfrm flipV="1">
                <a:off x="3483" y="1676"/>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20" name="Line 939"/>
              <p:cNvSpPr>
                <a:spLocks noChangeShapeType="1"/>
              </p:cNvSpPr>
              <p:nvPr/>
            </p:nvSpPr>
            <p:spPr bwMode="auto">
              <a:xfrm>
                <a:off x="3483" y="1705"/>
                <a:ext cx="38"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21" name="Line 940"/>
              <p:cNvSpPr>
                <a:spLocks noChangeShapeType="1"/>
              </p:cNvSpPr>
              <p:nvPr/>
            </p:nvSpPr>
            <p:spPr bwMode="auto">
              <a:xfrm flipH="1">
                <a:off x="3439" y="1705"/>
                <a:ext cx="4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22" name="Line 941"/>
              <p:cNvSpPr>
                <a:spLocks noChangeShapeType="1"/>
              </p:cNvSpPr>
              <p:nvPr/>
            </p:nvSpPr>
            <p:spPr bwMode="auto">
              <a:xfrm>
                <a:off x="3439" y="1742"/>
                <a:ext cx="4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23" name="Line 942"/>
              <p:cNvSpPr>
                <a:spLocks noChangeShapeType="1"/>
              </p:cNvSpPr>
              <p:nvPr/>
            </p:nvSpPr>
            <p:spPr bwMode="auto">
              <a:xfrm flipV="1">
                <a:off x="3479" y="1740"/>
                <a:ext cx="42"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24" name="Line 943"/>
              <p:cNvSpPr>
                <a:spLocks noChangeShapeType="1"/>
              </p:cNvSpPr>
              <p:nvPr/>
            </p:nvSpPr>
            <p:spPr bwMode="auto">
              <a:xfrm flipH="1" flipV="1">
                <a:off x="3438" y="1744"/>
                <a:ext cx="3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25" name="Line 944"/>
              <p:cNvSpPr>
                <a:spLocks noChangeShapeType="1"/>
              </p:cNvSpPr>
              <p:nvPr/>
            </p:nvSpPr>
            <p:spPr bwMode="auto">
              <a:xfrm flipV="1">
                <a:off x="3481" y="1742"/>
                <a:ext cx="4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26" name="Line 945"/>
              <p:cNvSpPr>
                <a:spLocks noChangeShapeType="1"/>
              </p:cNvSpPr>
              <p:nvPr/>
            </p:nvSpPr>
            <p:spPr bwMode="auto">
              <a:xfrm flipH="1">
                <a:off x="3429" y="1777"/>
                <a:ext cx="48"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27" name="Line 946"/>
              <p:cNvSpPr>
                <a:spLocks noChangeShapeType="1"/>
              </p:cNvSpPr>
              <p:nvPr/>
            </p:nvSpPr>
            <p:spPr bwMode="auto">
              <a:xfrm flipH="1">
                <a:off x="3428" y="1779"/>
                <a:ext cx="51"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28" name="Line 947"/>
              <p:cNvSpPr>
                <a:spLocks noChangeShapeType="1"/>
              </p:cNvSpPr>
              <p:nvPr/>
            </p:nvSpPr>
            <p:spPr bwMode="auto">
              <a:xfrm>
                <a:off x="3479" y="1779"/>
                <a:ext cx="47"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29" name="Line 948"/>
              <p:cNvSpPr>
                <a:spLocks noChangeShapeType="1"/>
              </p:cNvSpPr>
              <p:nvPr/>
            </p:nvSpPr>
            <p:spPr bwMode="auto">
              <a:xfrm>
                <a:off x="3481" y="1777"/>
                <a:ext cx="46"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30" name="Line 949"/>
              <p:cNvSpPr>
                <a:spLocks noChangeShapeType="1"/>
              </p:cNvSpPr>
              <p:nvPr/>
            </p:nvSpPr>
            <p:spPr bwMode="auto">
              <a:xfrm>
                <a:off x="3428" y="1821"/>
                <a:ext cx="47"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31" name="Line 950"/>
              <p:cNvSpPr>
                <a:spLocks noChangeShapeType="1"/>
              </p:cNvSpPr>
              <p:nvPr/>
            </p:nvSpPr>
            <p:spPr bwMode="auto">
              <a:xfrm flipV="1">
                <a:off x="3475" y="1817"/>
                <a:ext cx="5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32" name="Line 951"/>
              <p:cNvSpPr>
                <a:spLocks noChangeShapeType="1"/>
              </p:cNvSpPr>
              <p:nvPr/>
            </p:nvSpPr>
            <p:spPr bwMode="auto">
              <a:xfrm>
                <a:off x="3427" y="1824"/>
                <a:ext cx="46"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33" name="Line 952"/>
              <p:cNvSpPr>
                <a:spLocks noChangeShapeType="1"/>
              </p:cNvSpPr>
              <p:nvPr/>
            </p:nvSpPr>
            <p:spPr bwMode="auto">
              <a:xfrm flipH="1">
                <a:off x="3417" y="1862"/>
                <a:ext cx="56"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34" name="Line 953"/>
              <p:cNvSpPr>
                <a:spLocks noChangeShapeType="1"/>
              </p:cNvSpPr>
              <p:nvPr/>
            </p:nvSpPr>
            <p:spPr bwMode="auto">
              <a:xfrm flipH="1">
                <a:off x="3417" y="1863"/>
                <a:ext cx="57"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35" name="Line 954"/>
              <p:cNvSpPr>
                <a:spLocks noChangeShapeType="1"/>
              </p:cNvSpPr>
              <p:nvPr/>
            </p:nvSpPr>
            <p:spPr bwMode="auto">
              <a:xfrm>
                <a:off x="3474" y="1863"/>
                <a:ext cx="59"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36" name="Line 955"/>
              <p:cNvSpPr>
                <a:spLocks noChangeShapeType="1"/>
              </p:cNvSpPr>
              <p:nvPr/>
            </p:nvSpPr>
            <p:spPr bwMode="auto">
              <a:xfrm flipH="1" flipV="1">
                <a:off x="3476" y="1862"/>
                <a:ext cx="57"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37" name="Line 956"/>
              <p:cNvSpPr>
                <a:spLocks noChangeShapeType="1"/>
              </p:cNvSpPr>
              <p:nvPr/>
            </p:nvSpPr>
            <p:spPr bwMode="auto">
              <a:xfrm flipH="1">
                <a:off x="3476" y="1819"/>
                <a:ext cx="5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38" name="Line 957"/>
              <p:cNvSpPr>
                <a:spLocks noChangeShapeType="1"/>
              </p:cNvSpPr>
              <p:nvPr/>
            </p:nvSpPr>
            <p:spPr bwMode="auto">
              <a:xfrm>
                <a:off x="3416" y="1915"/>
                <a:ext cx="57"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39" name="Line 958"/>
              <p:cNvSpPr>
                <a:spLocks noChangeShapeType="1"/>
              </p:cNvSpPr>
              <p:nvPr/>
            </p:nvSpPr>
            <p:spPr bwMode="auto">
              <a:xfrm flipH="1">
                <a:off x="3474" y="1913"/>
                <a:ext cx="59"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40" name="Line 959"/>
              <p:cNvSpPr>
                <a:spLocks noChangeShapeType="1"/>
              </p:cNvSpPr>
              <p:nvPr/>
            </p:nvSpPr>
            <p:spPr bwMode="auto">
              <a:xfrm flipH="1">
                <a:off x="3474" y="1914"/>
                <a:ext cx="6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41" name="Line 960"/>
              <p:cNvSpPr>
                <a:spLocks noChangeShapeType="1"/>
              </p:cNvSpPr>
              <p:nvPr/>
            </p:nvSpPr>
            <p:spPr bwMode="auto">
              <a:xfrm flipH="1">
                <a:off x="3402" y="1964"/>
                <a:ext cx="69"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42" name="Line 961"/>
              <p:cNvSpPr>
                <a:spLocks noChangeShapeType="1"/>
              </p:cNvSpPr>
              <p:nvPr/>
            </p:nvSpPr>
            <p:spPr bwMode="auto">
              <a:xfrm flipH="1" flipV="1">
                <a:off x="3415" y="1917"/>
                <a:ext cx="56"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43" name="Line 962"/>
              <p:cNvSpPr>
                <a:spLocks noChangeShapeType="1"/>
              </p:cNvSpPr>
              <p:nvPr/>
            </p:nvSpPr>
            <p:spPr bwMode="auto">
              <a:xfrm>
                <a:off x="3474" y="1964"/>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44" name="Line 963"/>
              <p:cNvSpPr>
                <a:spLocks noChangeShapeType="1"/>
              </p:cNvSpPr>
              <p:nvPr/>
            </p:nvSpPr>
            <p:spPr bwMode="auto">
              <a:xfrm flipH="1">
                <a:off x="3402" y="1966"/>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45" name="Line 964"/>
              <p:cNvSpPr>
                <a:spLocks noChangeShapeType="1"/>
              </p:cNvSpPr>
              <p:nvPr/>
            </p:nvSpPr>
            <p:spPr bwMode="auto">
              <a:xfrm>
                <a:off x="3473" y="1966"/>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46" name="Line 965"/>
              <p:cNvSpPr>
                <a:spLocks noChangeShapeType="1"/>
              </p:cNvSpPr>
              <p:nvPr/>
            </p:nvSpPr>
            <p:spPr bwMode="auto">
              <a:xfrm>
                <a:off x="3402" y="2026"/>
                <a:ext cx="66" cy="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47" name="Line 966"/>
              <p:cNvSpPr>
                <a:spLocks noChangeShapeType="1"/>
              </p:cNvSpPr>
              <p:nvPr/>
            </p:nvSpPr>
            <p:spPr bwMode="auto">
              <a:xfrm flipV="1">
                <a:off x="3468" y="2021"/>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48" name="Line 967"/>
              <p:cNvSpPr>
                <a:spLocks noChangeShapeType="1"/>
              </p:cNvSpPr>
              <p:nvPr/>
            </p:nvSpPr>
            <p:spPr bwMode="auto">
              <a:xfrm flipH="1">
                <a:off x="3470" y="2023"/>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49" name="Line 968"/>
              <p:cNvSpPr>
                <a:spLocks noChangeShapeType="1"/>
              </p:cNvSpPr>
              <p:nvPr/>
            </p:nvSpPr>
            <p:spPr bwMode="auto">
              <a:xfrm>
                <a:off x="3470" y="2083"/>
                <a:ext cx="5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50" name="Line 969"/>
              <p:cNvSpPr>
                <a:spLocks noChangeShapeType="1"/>
              </p:cNvSpPr>
              <p:nvPr/>
            </p:nvSpPr>
            <p:spPr bwMode="auto">
              <a:xfrm flipH="1" flipV="1">
                <a:off x="3400" y="2028"/>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51" name="Line 970"/>
              <p:cNvSpPr>
                <a:spLocks noChangeShapeType="1"/>
              </p:cNvSpPr>
              <p:nvPr/>
            </p:nvSpPr>
            <p:spPr bwMode="auto">
              <a:xfrm>
                <a:off x="3468" y="2085"/>
                <a:ext cx="77" cy="6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52" name="Line 971"/>
              <p:cNvSpPr>
                <a:spLocks noChangeShapeType="1"/>
              </p:cNvSpPr>
              <p:nvPr/>
            </p:nvSpPr>
            <p:spPr bwMode="auto">
              <a:xfrm flipH="1">
                <a:off x="3419" y="2085"/>
                <a:ext cx="49"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53" name="Line 972"/>
              <p:cNvSpPr>
                <a:spLocks noChangeShapeType="1"/>
              </p:cNvSpPr>
              <p:nvPr/>
            </p:nvSpPr>
            <p:spPr bwMode="auto">
              <a:xfrm flipH="1">
                <a:off x="3380" y="2083"/>
                <a:ext cx="86" cy="7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54" name="Line 973"/>
              <p:cNvSpPr>
                <a:spLocks noChangeShapeType="1"/>
              </p:cNvSpPr>
              <p:nvPr/>
            </p:nvSpPr>
            <p:spPr bwMode="auto">
              <a:xfrm flipH="1">
                <a:off x="3536" y="1603"/>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55" name="Line 974"/>
              <p:cNvSpPr>
                <a:spLocks noChangeShapeType="1"/>
              </p:cNvSpPr>
              <p:nvPr/>
            </p:nvSpPr>
            <p:spPr bwMode="auto">
              <a:xfrm flipH="1">
                <a:off x="3532" y="1617"/>
                <a:ext cx="3"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56" name="Line 975"/>
              <p:cNvSpPr>
                <a:spLocks noChangeShapeType="1"/>
              </p:cNvSpPr>
              <p:nvPr/>
            </p:nvSpPr>
            <p:spPr bwMode="auto">
              <a:xfrm flipH="1">
                <a:off x="3523" y="1633"/>
                <a:ext cx="8"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57" name="Line 976"/>
              <p:cNvSpPr>
                <a:spLocks noChangeShapeType="1"/>
              </p:cNvSpPr>
              <p:nvPr/>
            </p:nvSpPr>
            <p:spPr bwMode="auto">
              <a:xfrm flipH="1" flipV="1">
                <a:off x="3524" y="1622"/>
                <a:ext cx="8"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58" name="Line 977"/>
              <p:cNvSpPr>
                <a:spLocks noChangeShapeType="1"/>
              </p:cNvSpPr>
              <p:nvPr/>
            </p:nvSpPr>
            <p:spPr bwMode="auto">
              <a:xfrm flipH="1" flipV="1">
                <a:off x="3522" y="1623"/>
                <a:ext cx="9"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59" name="Line 978"/>
              <p:cNvSpPr>
                <a:spLocks noChangeShapeType="1"/>
              </p:cNvSpPr>
              <p:nvPr/>
            </p:nvSpPr>
            <p:spPr bwMode="auto">
              <a:xfrm flipV="1">
                <a:off x="3534" y="1617"/>
                <a:ext cx="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60" name="Line 979"/>
              <p:cNvSpPr>
                <a:spLocks noChangeShapeType="1"/>
              </p:cNvSpPr>
              <p:nvPr/>
            </p:nvSpPr>
            <p:spPr bwMode="auto">
              <a:xfrm flipH="1">
                <a:off x="3524" y="1635"/>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61" name="Line 980"/>
              <p:cNvSpPr>
                <a:spLocks noChangeShapeType="1"/>
              </p:cNvSpPr>
              <p:nvPr/>
            </p:nvSpPr>
            <p:spPr bwMode="auto">
              <a:xfrm>
                <a:off x="3534" y="1632"/>
                <a:ext cx="13"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62" name="Line 981"/>
              <p:cNvSpPr>
                <a:spLocks noChangeShapeType="1"/>
              </p:cNvSpPr>
              <p:nvPr/>
            </p:nvSpPr>
            <p:spPr bwMode="auto">
              <a:xfrm>
                <a:off x="3533" y="1635"/>
                <a:ext cx="13"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63" name="Line 982"/>
              <p:cNvSpPr>
                <a:spLocks noChangeShapeType="1"/>
              </p:cNvSpPr>
              <p:nvPr/>
            </p:nvSpPr>
            <p:spPr bwMode="auto">
              <a:xfrm flipV="1">
                <a:off x="3539" y="1603"/>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64" name="Line 983"/>
              <p:cNvSpPr>
                <a:spLocks noChangeShapeType="1"/>
              </p:cNvSpPr>
              <p:nvPr/>
            </p:nvSpPr>
            <p:spPr bwMode="auto">
              <a:xfrm>
                <a:off x="3524" y="1669"/>
                <a:ext cx="1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65" name="Line 984"/>
              <p:cNvSpPr>
                <a:spLocks noChangeShapeType="1"/>
              </p:cNvSpPr>
              <p:nvPr/>
            </p:nvSpPr>
            <p:spPr bwMode="auto">
              <a:xfrm flipH="1">
                <a:off x="3539" y="1650"/>
                <a:ext cx="8"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66" name="Line 985"/>
              <p:cNvSpPr>
                <a:spLocks noChangeShapeType="1"/>
              </p:cNvSpPr>
              <p:nvPr/>
            </p:nvSpPr>
            <p:spPr bwMode="auto">
              <a:xfrm flipH="1">
                <a:off x="3540" y="1653"/>
                <a:ext cx="8"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67" name="Line 986"/>
              <p:cNvSpPr>
                <a:spLocks noChangeShapeType="1"/>
              </p:cNvSpPr>
              <p:nvPr/>
            </p:nvSpPr>
            <p:spPr bwMode="auto">
              <a:xfrm flipH="1">
                <a:off x="3528" y="1690"/>
                <a:ext cx="1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68" name="Line 987"/>
              <p:cNvSpPr>
                <a:spLocks noChangeShapeType="1"/>
              </p:cNvSpPr>
              <p:nvPr/>
            </p:nvSpPr>
            <p:spPr bwMode="auto">
              <a:xfrm>
                <a:off x="3540" y="1690"/>
                <a:ext cx="17"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69" name="Line 988"/>
              <p:cNvSpPr>
                <a:spLocks noChangeShapeType="1"/>
              </p:cNvSpPr>
              <p:nvPr/>
            </p:nvSpPr>
            <p:spPr bwMode="auto">
              <a:xfrm flipH="1" flipV="1">
                <a:off x="3524" y="1672"/>
                <a:ext cx="14"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70" name="Line 989"/>
              <p:cNvSpPr>
                <a:spLocks noChangeShapeType="1"/>
              </p:cNvSpPr>
              <p:nvPr/>
            </p:nvSpPr>
            <p:spPr bwMode="auto">
              <a:xfrm flipH="1">
                <a:off x="3529" y="1693"/>
                <a:ext cx="1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71" name="Line 990"/>
              <p:cNvSpPr>
                <a:spLocks noChangeShapeType="1"/>
              </p:cNvSpPr>
              <p:nvPr/>
            </p:nvSpPr>
            <p:spPr bwMode="auto">
              <a:xfrm flipH="1" flipV="1">
                <a:off x="3539" y="1692"/>
                <a:ext cx="1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72" name="Line 991"/>
              <p:cNvSpPr>
                <a:spLocks noChangeShapeType="1"/>
              </p:cNvSpPr>
              <p:nvPr/>
            </p:nvSpPr>
            <p:spPr bwMode="auto">
              <a:xfrm flipH="1">
                <a:off x="3546" y="1713"/>
                <a:ext cx="1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73" name="Line 992"/>
              <p:cNvSpPr>
                <a:spLocks noChangeShapeType="1"/>
              </p:cNvSpPr>
              <p:nvPr/>
            </p:nvSpPr>
            <p:spPr bwMode="auto">
              <a:xfrm>
                <a:off x="3530" y="1737"/>
                <a:ext cx="1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74" name="Line 993"/>
              <p:cNvSpPr>
                <a:spLocks noChangeShapeType="1"/>
              </p:cNvSpPr>
              <p:nvPr/>
            </p:nvSpPr>
            <p:spPr bwMode="auto">
              <a:xfrm flipH="1">
                <a:off x="3548" y="1716"/>
                <a:ext cx="1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75" name="Line 994"/>
              <p:cNvSpPr>
                <a:spLocks noChangeShapeType="1"/>
              </p:cNvSpPr>
              <p:nvPr/>
            </p:nvSpPr>
            <p:spPr bwMode="auto">
              <a:xfrm>
                <a:off x="3528" y="1739"/>
                <a:ext cx="18"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76" name="Line 995"/>
              <p:cNvSpPr>
                <a:spLocks noChangeShapeType="1"/>
              </p:cNvSpPr>
              <p:nvPr/>
            </p:nvSpPr>
            <p:spPr bwMode="auto">
              <a:xfrm flipH="1">
                <a:off x="3533" y="1760"/>
                <a:ext cx="12"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77" name="Line 996"/>
              <p:cNvSpPr>
                <a:spLocks noChangeShapeType="1"/>
              </p:cNvSpPr>
              <p:nvPr/>
            </p:nvSpPr>
            <p:spPr bwMode="auto">
              <a:xfrm>
                <a:off x="3548" y="1759"/>
                <a:ext cx="2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78" name="Line 997"/>
              <p:cNvSpPr>
                <a:spLocks noChangeShapeType="1"/>
              </p:cNvSpPr>
              <p:nvPr/>
            </p:nvSpPr>
            <p:spPr bwMode="auto">
              <a:xfrm flipH="1">
                <a:off x="3534" y="1762"/>
                <a:ext cx="1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79" name="Line 998"/>
              <p:cNvSpPr>
                <a:spLocks noChangeShapeType="1"/>
              </p:cNvSpPr>
              <p:nvPr/>
            </p:nvSpPr>
            <p:spPr bwMode="auto">
              <a:xfrm flipH="1" flipV="1">
                <a:off x="3547" y="1762"/>
                <a:ext cx="2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80" name="Line 999"/>
              <p:cNvSpPr>
                <a:spLocks noChangeShapeType="1"/>
              </p:cNvSpPr>
              <p:nvPr/>
            </p:nvSpPr>
            <p:spPr bwMode="auto">
              <a:xfrm flipH="1">
                <a:off x="3554" y="1786"/>
                <a:ext cx="1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81" name="Line 1000"/>
              <p:cNvSpPr>
                <a:spLocks noChangeShapeType="1"/>
              </p:cNvSpPr>
              <p:nvPr/>
            </p:nvSpPr>
            <p:spPr bwMode="auto">
              <a:xfrm>
                <a:off x="3534" y="1816"/>
                <a:ext cx="2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82" name="Freeform 1001"/>
              <p:cNvSpPr>
                <a:spLocks/>
              </p:cNvSpPr>
              <p:nvPr/>
            </p:nvSpPr>
            <p:spPr bwMode="auto">
              <a:xfrm>
                <a:off x="3556" y="1788"/>
                <a:ext cx="25" cy="85"/>
              </a:xfrm>
              <a:custGeom>
                <a:avLst/>
                <a:gdLst>
                  <a:gd name="T0" fmla="*/ 0 w 210"/>
                  <a:gd name="T1" fmla="*/ 0 h 828"/>
                  <a:gd name="T2" fmla="*/ 0 w 210"/>
                  <a:gd name="T3" fmla="*/ 0 h 828"/>
                  <a:gd name="T4" fmla="*/ 0 w 210"/>
                  <a:gd name="T5" fmla="*/ 0 h 828"/>
                  <a:gd name="T6" fmla="*/ 0 60000 65536"/>
                  <a:gd name="T7" fmla="*/ 0 60000 65536"/>
                  <a:gd name="T8" fmla="*/ 0 60000 65536"/>
                </a:gdLst>
                <a:ahLst/>
                <a:cxnLst>
                  <a:cxn ang="T6">
                    <a:pos x="T0" y="T1"/>
                  </a:cxn>
                  <a:cxn ang="T7">
                    <a:pos x="T2" y="T3"/>
                  </a:cxn>
                  <a:cxn ang="T8">
                    <a:pos x="T4" y="T5"/>
                  </a:cxn>
                </a:cxnLst>
                <a:rect l="0" t="0" r="r" b="b"/>
                <a:pathLst>
                  <a:path w="210" h="828">
                    <a:moveTo>
                      <a:pt x="108" y="0"/>
                    </a:moveTo>
                    <a:lnTo>
                      <a:pt x="0" y="525"/>
                    </a:lnTo>
                    <a:lnTo>
                      <a:pt x="210" y="82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83" name="Freeform 1002"/>
              <p:cNvSpPr>
                <a:spLocks/>
              </p:cNvSpPr>
              <p:nvPr/>
            </p:nvSpPr>
            <p:spPr bwMode="auto">
              <a:xfrm>
                <a:off x="3533" y="1817"/>
                <a:ext cx="20" cy="87"/>
              </a:xfrm>
              <a:custGeom>
                <a:avLst/>
                <a:gdLst>
                  <a:gd name="T0" fmla="*/ 0 w 168"/>
                  <a:gd name="T1" fmla="*/ 0 h 858"/>
                  <a:gd name="T2" fmla="*/ 0 w 168"/>
                  <a:gd name="T3" fmla="*/ 0 h 858"/>
                  <a:gd name="T4" fmla="*/ 0 w 168"/>
                  <a:gd name="T5" fmla="*/ 0 h 858"/>
                  <a:gd name="T6" fmla="*/ 0 60000 65536"/>
                  <a:gd name="T7" fmla="*/ 0 60000 65536"/>
                  <a:gd name="T8" fmla="*/ 0 60000 65536"/>
                </a:gdLst>
                <a:ahLst/>
                <a:cxnLst>
                  <a:cxn ang="T6">
                    <a:pos x="T0" y="T1"/>
                  </a:cxn>
                  <a:cxn ang="T7">
                    <a:pos x="T2" y="T3"/>
                  </a:cxn>
                  <a:cxn ang="T8">
                    <a:pos x="T4" y="T5"/>
                  </a:cxn>
                </a:cxnLst>
                <a:rect l="0" t="0" r="r" b="b"/>
                <a:pathLst>
                  <a:path w="168" h="858">
                    <a:moveTo>
                      <a:pt x="0" y="0"/>
                    </a:moveTo>
                    <a:lnTo>
                      <a:pt x="168" y="243"/>
                    </a:lnTo>
                    <a:lnTo>
                      <a:pt x="45" y="85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84" name="Freeform 1003"/>
              <p:cNvSpPr>
                <a:spLocks/>
              </p:cNvSpPr>
              <p:nvPr/>
            </p:nvSpPr>
            <p:spPr bwMode="auto">
              <a:xfrm>
                <a:off x="3540" y="1844"/>
                <a:ext cx="40" cy="62"/>
              </a:xfrm>
              <a:custGeom>
                <a:avLst/>
                <a:gdLst>
                  <a:gd name="T0" fmla="*/ 0 w 333"/>
                  <a:gd name="T1" fmla="*/ 0 h 606"/>
                  <a:gd name="T2" fmla="*/ 0 w 333"/>
                  <a:gd name="T3" fmla="*/ 0 h 606"/>
                  <a:gd name="T4" fmla="*/ 0 w 333"/>
                  <a:gd name="T5" fmla="*/ 0 h 606"/>
                  <a:gd name="T6" fmla="*/ 0 60000 65536"/>
                  <a:gd name="T7" fmla="*/ 0 60000 65536"/>
                  <a:gd name="T8" fmla="*/ 0 60000 65536"/>
                </a:gdLst>
                <a:ahLst/>
                <a:cxnLst>
                  <a:cxn ang="T6">
                    <a:pos x="T0" y="T1"/>
                  </a:cxn>
                  <a:cxn ang="T7">
                    <a:pos x="T2" y="T3"/>
                  </a:cxn>
                  <a:cxn ang="T8">
                    <a:pos x="T4" y="T5"/>
                  </a:cxn>
                </a:cxnLst>
                <a:rect l="0" t="0" r="r" b="b"/>
                <a:pathLst>
                  <a:path w="333" h="606">
                    <a:moveTo>
                      <a:pt x="333" y="300"/>
                    </a:moveTo>
                    <a:lnTo>
                      <a:pt x="129" y="0"/>
                    </a:lnTo>
                    <a:lnTo>
                      <a:pt x="0" y="60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85" name="Freeform 1004"/>
              <p:cNvSpPr>
                <a:spLocks/>
              </p:cNvSpPr>
              <p:nvPr/>
            </p:nvSpPr>
            <p:spPr bwMode="auto">
              <a:xfrm>
                <a:off x="3540" y="1875"/>
                <a:ext cx="40" cy="61"/>
              </a:xfrm>
              <a:custGeom>
                <a:avLst/>
                <a:gdLst>
                  <a:gd name="T0" fmla="*/ 0 w 333"/>
                  <a:gd name="T1" fmla="*/ 0 h 603"/>
                  <a:gd name="T2" fmla="*/ 0 w 333"/>
                  <a:gd name="T3" fmla="*/ 0 h 603"/>
                  <a:gd name="T4" fmla="*/ 0 w 333"/>
                  <a:gd name="T5" fmla="*/ 0 h 603"/>
                  <a:gd name="T6" fmla="*/ 0 60000 65536"/>
                  <a:gd name="T7" fmla="*/ 0 60000 65536"/>
                  <a:gd name="T8" fmla="*/ 0 60000 65536"/>
                </a:gdLst>
                <a:ahLst/>
                <a:cxnLst>
                  <a:cxn ang="T6">
                    <a:pos x="T0" y="T1"/>
                  </a:cxn>
                  <a:cxn ang="T7">
                    <a:pos x="T2" y="T3"/>
                  </a:cxn>
                  <a:cxn ang="T8">
                    <a:pos x="T4" y="T5"/>
                  </a:cxn>
                </a:cxnLst>
                <a:rect l="0" t="0" r="r" b="b"/>
                <a:pathLst>
                  <a:path w="333" h="603">
                    <a:moveTo>
                      <a:pt x="333" y="0"/>
                    </a:moveTo>
                    <a:lnTo>
                      <a:pt x="216" y="603"/>
                    </a:lnTo>
                    <a:lnTo>
                      <a:pt x="0" y="30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86" name="Freeform 1005"/>
              <p:cNvSpPr>
                <a:spLocks/>
              </p:cNvSpPr>
              <p:nvPr/>
            </p:nvSpPr>
            <p:spPr bwMode="auto">
              <a:xfrm>
                <a:off x="3567" y="1877"/>
                <a:ext cx="30" cy="95"/>
              </a:xfrm>
              <a:custGeom>
                <a:avLst/>
                <a:gdLst>
                  <a:gd name="T0" fmla="*/ 0 w 243"/>
                  <a:gd name="T1" fmla="*/ 0 h 936"/>
                  <a:gd name="T2" fmla="*/ 0 w 243"/>
                  <a:gd name="T3" fmla="*/ 0 h 936"/>
                  <a:gd name="T4" fmla="*/ 0 w 243"/>
                  <a:gd name="T5" fmla="*/ 0 h 936"/>
                  <a:gd name="T6" fmla="*/ 0 60000 65536"/>
                  <a:gd name="T7" fmla="*/ 0 60000 65536"/>
                  <a:gd name="T8" fmla="*/ 0 60000 65536"/>
                </a:gdLst>
                <a:ahLst/>
                <a:cxnLst>
                  <a:cxn ang="T6">
                    <a:pos x="T0" y="T1"/>
                  </a:cxn>
                  <a:cxn ang="T7">
                    <a:pos x="T2" y="T3"/>
                  </a:cxn>
                  <a:cxn ang="T8">
                    <a:pos x="T4" y="T5"/>
                  </a:cxn>
                </a:cxnLst>
                <a:rect l="0" t="0" r="r" b="b"/>
                <a:pathLst>
                  <a:path w="243" h="936">
                    <a:moveTo>
                      <a:pt x="123" y="0"/>
                    </a:moveTo>
                    <a:lnTo>
                      <a:pt x="0" y="597"/>
                    </a:lnTo>
                    <a:lnTo>
                      <a:pt x="243" y="93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87" name="Freeform 1006"/>
              <p:cNvSpPr>
                <a:spLocks/>
              </p:cNvSpPr>
              <p:nvPr/>
            </p:nvSpPr>
            <p:spPr bwMode="auto">
              <a:xfrm>
                <a:off x="3539" y="1908"/>
                <a:ext cx="26" cy="109"/>
              </a:xfrm>
              <a:custGeom>
                <a:avLst/>
                <a:gdLst>
                  <a:gd name="T0" fmla="*/ 0 w 216"/>
                  <a:gd name="T1" fmla="*/ 0 h 1077"/>
                  <a:gd name="T2" fmla="*/ 0 w 216"/>
                  <a:gd name="T3" fmla="*/ 0 h 1077"/>
                  <a:gd name="T4" fmla="*/ 0 w 216"/>
                  <a:gd name="T5" fmla="*/ 0 h 1077"/>
                  <a:gd name="T6" fmla="*/ 0 60000 65536"/>
                  <a:gd name="T7" fmla="*/ 0 60000 65536"/>
                  <a:gd name="T8" fmla="*/ 0 60000 65536"/>
                </a:gdLst>
                <a:ahLst/>
                <a:cxnLst>
                  <a:cxn ang="T6">
                    <a:pos x="T0" y="T1"/>
                  </a:cxn>
                  <a:cxn ang="T7">
                    <a:pos x="T2" y="T3"/>
                  </a:cxn>
                  <a:cxn ang="T8">
                    <a:pos x="T4" y="T5"/>
                  </a:cxn>
                </a:cxnLst>
                <a:rect l="0" t="0" r="r" b="b"/>
                <a:pathLst>
                  <a:path w="216" h="1077">
                    <a:moveTo>
                      <a:pt x="0" y="0"/>
                    </a:moveTo>
                    <a:lnTo>
                      <a:pt x="216" y="294"/>
                    </a:lnTo>
                    <a:lnTo>
                      <a:pt x="57" y="1077"/>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88" name="Freeform 1007"/>
              <p:cNvSpPr>
                <a:spLocks/>
              </p:cNvSpPr>
              <p:nvPr/>
            </p:nvSpPr>
            <p:spPr bwMode="auto">
              <a:xfrm>
                <a:off x="3547" y="1940"/>
                <a:ext cx="50" cy="79"/>
              </a:xfrm>
              <a:custGeom>
                <a:avLst/>
                <a:gdLst>
                  <a:gd name="T0" fmla="*/ 0 w 405"/>
                  <a:gd name="T1" fmla="*/ 0 h 777"/>
                  <a:gd name="T2" fmla="*/ 0 w 405"/>
                  <a:gd name="T3" fmla="*/ 0 h 777"/>
                  <a:gd name="T4" fmla="*/ 0 w 405"/>
                  <a:gd name="T5" fmla="*/ 0 h 777"/>
                  <a:gd name="T6" fmla="*/ 0 60000 65536"/>
                  <a:gd name="T7" fmla="*/ 0 60000 65536"/>
                  <a:gd name="T8" fmla="*/ 0 60000 65536"/>
                </a:gdLst>
                <a:ahLst/>
                <a:cxnLst>
                  <a:cxn ang="T6">
                    <a:pos x="T0" y="T1"/>
                  </a:cxn>
                  <a:cxn ang="T7">
                    <a:pos x="T2" y="T3"/>
                  </a:cxn>
                  <a:cxn ang="T8">
                    <a:pos x="T4" y="T5"/>
                  </a:cxn>
                </a:cxnLst>
                <a:rect l="0" t="0" r="r" b="b"/>
                <a:pathLst>
                  <a:path w="405" h="777">
                    <a:moveTo>
                      <a:pt x="405" y="345"/>
                    </a:moveTo>
                    <a:lnTo>
                      <a:pt x="159" y="0"/>
                    </a:lnTo>
                    <a:lnTo>
                      <a:pt x="0" y="777"/>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89" name="Freeform 1008"/>
              <p:cNvSpPr>
                <a:spLocks/>
              </p:cNvSpPr>
              <p:nvPr/>
            </p:nvSpPr>
            <p:spPr bwMode="auto">
              <a:xfrm>
                <a:off x="3548" y="1975"/>
                <a:ext cx="49" cy="78"/>
              </a:xfrm>
              <a:custGeom>
                <a:avLst/>
                <a:gdLst>
                  <a:gd name="T0" fmla="*/ 0 w 402"/>
                  <a:gd name="T1" fmla="*/ 0 h 768"/>
                  <a:gd name="T2" fmla="*/ 0 w 402"/>
                  <a:gd name="T3" fmla="*/ 0 h 768"/>
                  <a:gd name="T4" fmla="*/ 0 w 402"/>
                  <a:gd name="T5" fmla="*/ 0 h 768"/>
                  <a:gd name="T6" fmla="*/ 0 60000 65536"/>
                  <a:gd name="T7" fmla="*/ 0 60000 65536"/>
                  <a:gd name="T8" fmla="*/ 0 60000 65536"/>
                </a:gdLst>
                <a:ahLst/>
                <a:cxnLst>
                  <a:cxn ang="T6">
                    <a:pos x="T0" y="T1"/>
                  </a:cxn>
                  <a:cxn ang="T7">
                    <a:pos x="T2" y="T3"/>
                  </a:cxn>
                  <a:cxn ang="T8">
                    <a:pos x="T4" y="T5"/>
                  </a:cxn>
                </a:cxnLst>
                <a:rect l="0" t="0" r="r" b="b"/>
                <a:pathLst>
                  <a:path w="402" h="768">
                    <a:moveTo>
                      <a:pt x="402" y="0"/>
                    </a:moveTo>
                    <a:lnTo>
                      <a:pt x="270" y="768"/>
                    </a:lnTo>
                    <a:lnTo>
                      <a:pt x="0" y="432"/>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90" name="Freeform 1009"/>
              <p:cNvSpPr>
                <a:spLocks/>
              </p:cNvSpPr>
              <p:nvPr/>
            </p:nvSpPr>
            <p:spPr bwMode="auto">
              <a:xfrm>
                <a:off x="3580" y="1980"/>
                <a:ext cx="39" cy="153"/>
              </a:xfrm>
              <a:custGeom>
                <a:avLst/>
                <a:gdLst>
                  <a:gd name="T0" fmla="*/ 1 w 66"/>
                  <a:gd name="T1" fmla="*/ 0 h 300"/>
                  <a:gd name="T2" fmla="*/ 0 w 66"/>
                  <a:gd name="T3" fmla="*/ 1 h 300"/>
                  <a:gd name="T4" fmla="*/ 1 w 66"/>
                  <a:gd name="T5" fmla="*/ 2 h 300"/>
                  <a:gd name="T6" fmla="*/ 0 60000 65536"/>
                  <a:gd name="T7" fmla="*/ 0 60000 65536"/>
                  <a:gd name="T8" fmla="*/ 0 60000 65536"/>
                </a:gdLst>
                <a:ahLst/>
                <a:cxnLst>
                  <a:cxn ang="T6">
                    <a:pos x="T0" y="T1"/>
                  </a:cxn>
                  <a:cxn ang="T7">
                    <a:pos x="T2" y="T3"/>
                  </a:cxn>
                  <a:cxn ang="T8">
                    <a:pos x="T4" y="T5"/>
                  </a:cxn>
                </a:cxnLst>
                <a:rect l="0" t="0" r="r" b="b"/>
                <a:pathLst>
                  <a:path w="66" h="300">
                    <a:moveTo>
                      <a:pt x="30" y="0"/>
                    </a:moveTo>
                    <a:lnTo>
                      <a:pt x="0" y="159"/>
                    </a:lnTo>
                    <a:lnTo>
                      <a:pt x="66" y="30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91" name="Freeform 1010"/>
              <p:cNvSpPr>
                <a:spLocks/>
              </p:cNvSpPr>
              <p:nvPr/>
            </p:nvSpPr>
            <p:spPr bwMode="auto">
              <a:xfrm>
                <a:off x="3546" y="2020"/>
                <a:ext cx="33" cy="94"/>
              </a:xfrm>
              <a:custGeom>
                <a:avLst/>
                <a:gdLst>
                  <a:gd name="T0" fmla="*/ 0 w 273"/>
                  <a:gd name="T1" fmla="*/ 0 h 918"/>
                  <a:gd name="T2" fmla="*/ 0 w 273"/>
                  <a:gd name="T3" fmla="*/ 0 h 918"/>
                  <a:gd name="T4" fmla="*/ 0 w 273"/>
                  <a:gd name="T5" fmla="*/ 0 h 918"/>
                  <a:gd name="T6" fmla="*/ 0 60000 65536"/>
                  <a:gd name="T7" fmla="*/ 0 60000 65536"/>
                  <a:gd name="T8" fmla="*/ 0 60000 65536"/>
                </a:gdLst>
                <a:ahLst/>
                <a:cxnLst>
                  <a:cxn ang="T6">
                    <a:pos x="T0" y="T1"/>
                  </a:cxn>
                  <a:cxn ang="T7">
                    <a:pos x="T2" y="T3"/>
                  </a:cxn>
                  <a:cxn ang="T8">
                    <a:pos x="T4" y="T5"/>
                  </a:cxn>
                </a:cxnLst>
                <a:rect l="0" t="0" r="r" b="b"/>
                <a:pathLst>
                  <a:path w="273" h="918">
                    <a:moveTo>
                      <a:pt x="0" y="0"/>
                    </a:moveTo>
                    <a:lnTo>
                      <a:pt x="273" y="345"/>
                    </a:lnTo>
                    <a:lnTo>
                      <a:pt x="174" y="91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92" name="Freeform 1011"/>
              <p:cNvSpPr>
                <a:spLocks/>
              </p:cNvSpPr>
              <p:nvPr/>
            </p:nvSpPr>
            <p:spPr bwMode="auto">
              <a:xfrm>
                <a:off x="3554" y="2057"/>
                <a:ext cx="71" cy="94"/>
              </a:xfrm>
              <a:custGeom>
                <a:avLst/>
                <a:gdLst>
                  <a:gd name="T0" fmla="*/ 2 w 118"/>
                  <a:gd name="T1" fmla="*/ 1 h 185"/>
                  <a:gd name="T2" fmla="*/ 1 w 118"/>
                  <a:gd name="T3" fmla="*/ 0 h 185"/>
                  <a:gd name="T4" fmla="*/ 0 w 118"/>
                  <a:gd name="T5" fmla="*/ 1 h 185"/>
                  <a:gd name="T6" fmla="*/ 0 60000 65536"/>
                  <a:gd name="T7" fmla="*/ 0 60000 65536"/>
                  <a:gd name="T8" fmla="*/ 0 60000 65536"/>
                </a:gdLst>
                <a:ahLst/>
                <a:cxnLst>
                  <a:cxn ang="T6">
                    <a:pos x="T0" y="T1"/>
                  </a:cxn>
                  <a:cxn ang="T7">
                    <a:pos x="T2" y="T3"/>
                  </a:cxn>
                  <a:cxn ang="T8">
                    <a:pos x="T4" y="T5"/>
                  </a:cxn>
                </a:cxnLst>
                <a:rect l="0" t="0" r="r" b="b"/>
                <a:pathLst>
                  <a:path w="118" h="185">
                    <a:moveTo>
                      <a:pt x="118" y="185"/>
                    </a:moveTo>
                    <a:lnTo>
                      <a:pt x="28" y="0"/>
                    </a:lnTo>
                    <a:lnTo>
                      <a:pt x="0" y="15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93" name="Line 1012"/>
              <p:cNvSpPr>
                <a:spLocks noChangeShapeType="1"/>
              </p:cNvSpPr>
              <p:nvPr/>
            </p:nvSpPr>
            <p:spPr bwMode="auto">
              <a:xfrm flipV="1">
                <a:off x="3379" y="1625"/>
                <a:ext cx="69" cy="5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94" name="Line 1013"/>
              <p:cNvSpPr>
                <a:spLocks noChangeShapeType="1"/>
              </p:cNvSpPr>
              <p:nvPr/>
            </p:nvSpPr>
            <p:spPr bwMode="auto">
              <a:xfrm flipH="1">
                <a:off x="3478" y="1618"/>
                <a:ext cx="1"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95" name="Line 1014"/>
              <p:cNvSpPr>
                <a:spLocks noChangeShapeType="1"/>
              </p:cNvSpPr>
              <p:nvPr/>
            </p:nvSpPr>
            <p:spPr bwMode="auto">
              <a:xfrm flipH="1">
                <a:off x="3473" y="1619"/>
                <a:ext cx="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96" name="Line 1015"/>
              <p:cNvSpPr>
                <a:spLocks noChangeShapeType="1"/>
              </p:cNvSpPr>
              <p:nvPr/>
            </p:nvSpPr>
            <p:spPr bwMode="auto">
              <a:xfrm flipH="1">
                <a:off x="3477" y="1640"/>
                <a:ext cx="1"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97" name="Line 1016"/>
              <p:cNvSpPr>
                <a:spLocks noChangeShapeType="1"/>
              </p:cNvSpPr>
              <p:nvPr/>
            </p:nvSpPr>
            <p:spPr bwMode="auto">
              <a:xfrm flipH="1">
                <a:off x="3471" y="1636"/>
                <a:ext cx="2"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98" name="Line 1017"/>
              <p:cNvSpPr>
                <a:spLocks noChangeShapeType="1"/>
              </p:cNvSpPr>
              <p:nvPr/>
            </p:nvSpPr>
            <p:spPr bwMode="auto">
              <a:xfrm flipH="1">
                <a:off x="3474" y="1650"/>
                <a:ext cx="3"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99" name="Line 1018"/>
              <p:cNvSpPr>
                <a:spLocks noChangeShapeType="1"/>
              </p:cNvSpPr>
              <p:nvPr/>
            </p:nvSpPr>
            <p:spPr bwMode="auto">
              <a:xfrm flipH="1">
                <a:off x="3469" y="1656"/>
                <a:ext cx="2"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00" name="Line 1019"/>
              <p:cNvSpPr>
                <a:spLocks noChangeShapeType="1"/>
              </p:cNvSpPr>
              <p:nvPr/>
            </p:nvSpPr>
            <p:spPr bwMode="auto">
              <a:xfrm flipH="1">
                <a:off x="3473" y="1700"/>
                <a:ext cx="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01" name="Line 1020"/>
              <p:cNvSpPr>
                <a:spLocks noChangeShapeType="1"/>
              </p:cNvSpPr>
              <p:nvPr/>
            </p:nvSpPr>
            <p:spPr bwMode="auto">
              <a:xfrm flipH="1">
                <a:off x="3467" y="1696"/>
                <a:ext cx="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02" name="Line 1021"/>
              <p:cNvSpPr>
                <a:spLocks noChangeShapeType="1"/>
              </p:cNvSpPr>
              <p:nvPr/>
            </p:nvSpPr>
            <p:spPr bwMode="auto">
              <a:xfrm flipH="1">
                <a:off x="3469" y="1714"/>
                <a:ext cx="4"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03" name="Line 1022"/>
              <p:cNvSpPr>
                <a:spLocks noChangeShapeType="1"/>
              </p:cNvSpPr>
              <p:nvPr/>
            </p:nvSpPr>
            <p:spPr bwMode="auto">
              <a:xfrm flipH="1">
                <a:off x="3464" y="1718"/>
                <a:ext cx="3"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04" name="Line 1023"/>
              <p:cNvSpPr>
                <a:spLocks noChangeShapeType="1"/>
              </p:cNvSpPr>
              <p:nvPr/>
            </p:nvSpPr>
            <p:spPr bwMode="auto">
              <a:xfrm flipH="1">
                <a:off x="3468" y="1770"/>
                <a:ext cx="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05" name="Line 1024"/>
              <p:cNvSpPr>
                <a:spLocks noChangeShapeType="1"/>
              </p:cNvSpPr>
              <p:nvPr/>
            </p:nvSpPr>
            <p:spPr bwMode="auto">
              <a:xfrm flipH="1">
                <a:off x="3462" y="1766"/>
                <a:ext cx="2"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06" name="Line 1025"/>
              <p:cNvSpPr>
                <a:spLocks noChangeShapeType="1"/>
              </p:cNvSpPr>
              <p:nvPr/>
            </p:nvSpPr>
            <p:spPr bwMode="auto">
              <a:xfrm flipH="1">
                <a:off x="3463" y="1788"/>
                <a:ext cx="5"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07" name="Line 1026"/>
              <p:cNvSpPr>
                <a:spLocks noChangeShapeType="1"/>
              </p:cNvSpPr>
              <p:nvPr/>
            </p:nvSpPr>
            <p:spPr bwMode="auto">
              <a:xfrm flipH="1">
                <a:off x="3459" y="1793"/>
                <a:ext cx="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08" name="Line 1027"/>
              <p:cNvSpPr>
                <a:spLocks noChangeShapeType="1"/>
              </p:cNvSpPr>
              <p:nvPr/>
            </p:nvSpPr>
            <p:spPr bwMode="auto">
              <a:xfrm flipH="1">
                <a:off x="3462" y="1854"/>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09" name="Line 1028"/>
              <p:cNvSpPr>
                <a:spLocks noChangeShapeType="1"/>
              </p:cNvSpPr>
              <p:nvPr/>
            </p:nvSpPr>
            <p:spPr bwMode="auto">
              <a:xfrm flipH="1">
                <a:off x="3457" y="1850"/>
                <a:ext cx="1"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10" name="Line 1029"/>
              <p:cNvSpPr>
                <a:spLocks noChangeShapeType="1"/>
              </p:cNvSpPr>
              <p:nvPr/>
            </p:nvSpPr>
            <p:spPr bwMode="auto">
              <a:xfrm flipH="1">
                <a:off x="3456" y="1875"/>
                <a:ext cx="5" cy="7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11" name="Line 1030"/>
              <p:cNvSpPr>
                <a:spLocks noChangeShapeType="1"/>
              </p:cNvSpPr>
              <p:nvPr/>
            </p:nvSpPr>
            <p:spPr bwMode="auto">
              <a:xfrm flipH="1">
                <a:off x="3452" y="1879"/>
                <a:ext cx="4"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12" name="Line 1031"/>
              <p:cNvSpPr>
                <a:spLocks noChangeShapeType="1"/>
              </p:cNvSpPr>
              <p:nvPr/>
            </p:nvSpPr>
            <p:spPr bwMode="auto">
              <a:xfrm flipH="1">
                <a:off x="3454" y="1951"/>
                <a:ext cx="2"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13" name="Line 1032"/>
              <p:cNvSpPr>
                <a:spLocks noChangeShapeType="1"/>
              </p:cNvSpPr>
              <p:nvPr/>
            </p:nvSpPr>
            <p:spPr bwMode="auto">
              <a:xfrm flipH="1">
                <a:off x="3450" y="1948"/>
                <a:ext cx="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14" name="Line 1033"/>
              <p:cNvSpPr>
                <a:spLocks noChangeShapeType="1"/>
              </p:cNvSpPr>
              <p:nvPr/>
            </p:nvSpPr>
            <p:spPr bwMode="auto">
              <a:xfrm flipH="1">
                <a:off x="3448" y="1982"/>
                <a:ext cx="6" cy="8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15" name="Line 1034"/>
              <p:cNvSpPr>
                <a:spLocks noChangeShapeType="1"/>
              </p:cNvSpPr>
              <p:nvPr/>
            </p:nvSpPr>
            <p:spPr bwMode="auto">
              <a:xfrm flipH="1">
                <a:off x="3444" y="1986"/>
                <a:ext cx="6" cy="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16" name="Line 1035"/>
              <p:cNvSpPr>
                <a:spLocks noChangeShapeType="1"/>
              </p:cNvSpPr>
              <p:nvPr/>
            </p:nvSpPr>
            <p:spPr bwMode="auto">
              <a:xfrm flipH="1">
                <a:off x="3447" y="2068"/>
                <a:ext cx="1"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17" name="Line 1036"/>
              <p:cNvSpPr>
                <a:spLocks noChangeShapeType="1"/>
              </p:cNvSpPr>
              <p:nvPr/>
            </p:nvSpPr>
            <p:spPr bwMode="auto">
              <a:xfrm flipH="1">
                <a:off x="3443" y="2065"/>
                <a:ext cx="1"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18" name="Line 1037"/>
              <p:cNvSpPr>
                <a:spLocks noChangeShapeType="1"/>
              </p:cNvSpPr>
              <p:nvPr/>
            </p:nvSpPr>
            <p:spPr bwMode="auto">
              <a:xfrm flipH="1">
                <a:off x="3448" y="1626"/>
                <a:ext cx="5"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19" name="Line 1038"/>
              <p:cNvSpPr>
                <a:spLocks noChangeShapeType="1"/>
              </p:cNvSpPr>
              <p:nvPr/>
            </p:nvSpPr>
            <p:spPr bwMode="auto">
              <a:xfrm flipH="1">
                <a:off x="3439" y="1677"/>
                <a:ext cx="8"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20" name="Line 1039"/>
              <p:cNvSpPr>
                <a:spLocks noChangeShapeType="1"/>
              </p:cNvSpPr>
              <p:nvPr/>
            </p:nvSpPr>
            <p:spPr bwMode="auto">
              <a:xfrm flipH="1">
                <a:off x="3429" y="1744"/>
                <a:ext cx="9" cy="7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21" name="Line 1040"/>
              <p:cNvSpPr>
                <a:spLocks noChangeShapeType="1"/>
              </p:cNvSpPr>
              <p:nvPr/>
            </p:nvSpPr>
            <p:spPr bwMode="auto">
              <a:xfrm flipH="1">
                <a:off x="3417" y="1824"/>
                <a:ext cx="10" cy="8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22" name="Line 1041"/>
              <p:cNvSpPr>
                <a:spLocks noChangeShapeType="1"/>
              </p:cNvSpPr>
              <p:nvPr/>
            </p:nvSpPr>
            <p:spPr bwMode="auto">
              <a:xfrm flipH="1">
                <a:off x="3416" y="1912"/>
                <a:ext cx="1"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23" name="Line 1042"/>
              <p:cNvSpPr>
                <a:spLocks noChangeShapeType="1"/>
              </p:cNvSpPr>
              <p:nvPr/>
            </p:nvSpPr>
            <p:spPr bwMode="auto">
              <a:xfrm flipH="1">
                <a:off x="3402" y="1917"/>
                <a:ext cx="13" cy="10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24" name="Line 1043"/>
              <p:cNvSpPr>
                <a:spLocks noChangeShapeType="1"/>
              </p:cNvSpPr>
              <p:nvPr/>
            </p:nvSpPr>
            <p:spPr bwMode="auto">
              <a:xfrm flipH="1">
                <a:off x="3385" y="2029"/>
                <a:ext cx="16" cy="1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25" name="Line 1044"/>
              <p:cNvSpPr>
                <a:spLocks noChangeShapeType="1"/>
              </p:cNvSpPr>
              <p:nvPr/>
            </p:nvSpPr>
            <p:spPr bwMode="auto">
              <a:xfrm>
                <a:off x="3521" y="1623"/>
                <a:ext cx="2"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26" name="Line 1045"/>
              <p:cNvSpPr>
                <a:spLocks noChangeShapeType="1"/>
              </p:cNvSpPr>
              <p:nvPr/>
            </p:nvSpPr>
            <p:spPr bwMode="auto">
              <a:xfrm>
                <a:off x="3524" y="1672"/>
                <a:ext cx="4"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27" name="Line 1046"/>
              <p:cNvSpPr>
                <a:spLocks noChangeShapeType="1"/>
              </p:cNvSpPr>
              <p:nvPr/>
            </p:nvSpPr>
            <p:spPr bwMode="auto">
              <a:xfrm>
                <a:off x="3528" y="1739"/>
                <a:ext cx="5" cy="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28" name="Line 1047"/>
              <p:cNvSpPr>
                <a:spLocks noChangeShapeType="1"/>
              </p:cNvSpPr>
              <p:nvPr/>
            </p:nvSpPr>
            <p:spPr bwMode="auto">
              <a:xfrm>
                <a:off x="3518" y="1676"/>
                <a:ext cx="3"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29" name="Line 1048"/>
              <p:cNvSpPr>
                <a:spLocks noChangeShapeType="1"/>
              </p:cNvSpPr>
              <p:nvPr/>
            </p:nvSpPr>
            <p:spPr bwMode="auto">
              <a:xfrm>
                <a:off x="3523" y="1742"/>
                <a:ext cx="4" cy="7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30" name="Line 1049"/>
              <p:cNvSpPr>
                <a:spLocks noChangeShapeType="1"/>
              </p:cNvSpPr>
              <p:nvPr/>
            </p:nvSpPr>
            <p:spPr bwMode="auto">
              <a:xfrm>
                <a:off x="3527" y="1819"/>
                <a:ext cx="6" cy="9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31" name="Line 1050"/>
              <p:cNvSpPr>
                <a:spLocks noChangeShapeType="1"/>
              </p:cNvSpPr>
              <p:nvPr/>
            </p:nvSpPr>
            <p:spPr bwMode="auto">
              <a:xfrm>
                <a:off x="3533" y="1817"/>
                <a:ext cx="6" cy="8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32" name="Line 1051"/>
              <p:cNvSpPr>
                <a:spLocks noChangeShapeType="1"/>
              </p:cNvSpPr>
              <p:nvPr/>
            </p:nvSpPr>
            <p:spPr bwMode="auto">
              <a:xfrm>
                <a:off x="3569" y="1789"/>
                <a:ext cx="12" cy="8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33" name="Line 1052"/>
              <p:cNvSpPr>
                <a:spLocks noChangeShapeType="1"/>
              </p:cNvSpPr>
              <p:nvPr/>
            </p:nvSpPr>
            <p:spPr bwMode="auto">
              <a:xfrm>
                <a:off x="3514" y="1626"/>
                <a:ext cx="3"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34" name="Line 1053"/>
              <p:cNvSpPr>
                <a:spLocks noChangeShapeType="1"/>
              </p:cNvSpPr>
              <p:nvPr/>
            </p:nvSpPr>
            <p:spPr bwMode="auto">
              <a:xfrm>
                <a:off x="3543" y="1617"/>
                <a:ext cx="4"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35" name="Line 1054"/>
              <p:cNvSpPr>
                <a:spLocks noChangeShapeType="1"/>
              </p:cNvSpPr>
              <p:nvPr/>
            </p:nvSpPr>
            <p:spPr bwMode="auto">
              <a:xfrm>
                <a:off x="3548" y="1653"/>
                <a:ext cx="9"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36" name="Line 1055"/>
              <p:cNvSpPr>
                <a:spLocks noChangeShapeType="1"/>
              </p:cNvSpPr>
              <p:nvPr/>
            </p:nvSpPr>
            <p:spPr bwMode="auto">
              <a:xfrm>
                <a:off x="3558" y="1717"/>
                <a:ext cx="10"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37" name="Line 1056"/>
              <p:cNvSpPr>
                <a:spLocks noChangeShapeType="1"/>
              </p:cNvSpPr>
              <p:nvPr/>
            </p:nvSpPr>
            <p:spPr bwMode="auto">
              <a:xfrm>
                <a:off x="3581" y="1877"/>
                <a:ext cx="16" cy="9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38" name="Line 1057"/>
              <p:cNvSpPr>
                <a:spLocks noChangeShapeType="1"/>
              </p:cNvSpPr>
              <p:nvPr/>
            </p:nvSpPr>
            <p:spPr bwMode="auto">
              <a:xfrm>
                <a:off x="3539" y="1908"/>
                <a:ext cx="7" cy="10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39" name="Line 1058"/>
              <p:cNvSpPr>
                <a:spLocks noChangeShapeType="1"/>
              </p:cNvSpPr>
              <p:nvPr/>
            </p:nvSpPr>
            <p:spPr bwMode="auto">
              <a:xfrm>
                <a:off x="3534" y="1914"/>
                <a:ext cx="6" cy="10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40" name="Line 1059"/>
              <p:cNvSpPr>
                <a:spLocks noChangeShapeType="1"/>
              </p:cNvSpPr>
              <p:nvPr/>
            </p:nvSpPr>
            <p:spPr bwMode="auto">
              <a:xfrm>
                <a:off x="3598" y="1981"/>
                <a:ext cx="27" cy="17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41" name="Line 1060"/>
              <p:cNvSpPr>
                <a:spLocks noChangeShapeType="1"/>
              </p:cNvSpPr>
              <p:nvPr/>
            </p:nvSpPr>
            <p:spPr bwMode="auto">
              <a:xfrm>
                <a:off x="3547" y="2020"/>
                <a:ext cx="7" cy="1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42" name="Line 1061"/>
              <p:cNvSpPr>
                <a:spLocks noChangeShapeType="1"/>
              </p:cNvSpPr>
              <p:nvPr/>
            </p:nvSpPr>
            <p:spPr bwMode="auto">
              <a:xfrm>
                <a:off x="3541" y="2023"/>
                <a:ext cx="8" cy="1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43" name="Line 1062"/>
              <p:cNvSpPr>
                <a:spLocks noChangeShapeType="1"/>
              </p:cNvSpPr>
              <p:nvPr/>
            </p:nvSpPr>
            <p:spPr bwMode="auto">
              <a:xfrm flipH="1">
                <a:off x="3480" y="1597"/>
                <a:ext cx="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44" name="Line 1063"/>
              <p:cNvSpPr>
                <a:spLocks noChangeShapeType="1"/>
              </p:cNvSpPr>
              <p:nvPr/>
            </p:nvSpPr>
            <p:spPr bwMode="auto">
              <a:xfrm flipH="1">
                <a:off x="3474" y="1599"/>
                <a:ext cx="1"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45" name="Line 1064"/>
              <p:cNvSpPr>
                <a:spLocks noChangeShapeType="1"/>
              </p:cNvSpPr>
              <p:nvPr/>
            </p:nvSpPr>
            <p:spPr bwMode="auto">
              <a:xfrm>
                <a:off x="3541" y="1603"/>
                <a:ext cx="0"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46" name="Line 1065"/>
              <p:cNvSpPr>
                <a:spLocks noChangeShapeType="1"/>
              </p:cNvSpPr>
              <p:nvPr/>
            </p:nvSpPr>
            <p:spPr bwMode="auto">
              <a:xfrm flipH="1">
                <a:off x="3470" y="1599"/>
                <a:ext cx="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47" name="Line 1066"/>
              <p:cNvSpPr>
                <a:spLocks noChangeShapeType="1"/>
              </p:cNvSpPr>
              <p:nvPr/>
            </p:nvSpPr>
            <p:spPr bwMode="auto">
              <a:xfrm flipH="1">
                <a:off x="3465" y="1618"/>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48" name="Line 1067"/>
              <p:cNvSpPr>
                <a:spLocks noChangeShapeType="1"/>
              </p:cNvSpPr>
              <p:nvPr/>
            </p:nvSpPr>
            <p:spPr bwMode="auto">
              <a:xfrm flipH="1">
                <a:off x="3448" y="1629"/>
                <a:ext cx="1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49" name="Line 1068"/>
              <p:cNvSpPr>
                <a:spLocks noChangeShapeType="1"/>
              </p:cNvSpPr>
              <p:nvPr/>
            </p:nvSpPr>
            <p:spPr bwMode="auto">
              <a:xfrm flipH="1">
                <a:off x="3468" y="1600"/>
                <a:ext cx="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50" name="Line 1069"/>
              <p:cNvSpPr>
                <a:spLocks noChangeShapeType="1"/>
              </p:cNvSpPr>
              <p:nvPr/>
            </p:nvSpPr>
            <p:spPr bwMode="auto">
              <a:xfrm flipH="1">
                <a:off x="3464" y="1619"/>
                <a:ext cx="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51" name="Line 1070"/>
              <p:cNvSpPr>
                <a:spLocks noChangeShapeType="1"/>
              </p:cNvSpPr>
              <p:nvPr/>
            </p:nvSpPr>
            <p:spPr bwMode="auto">
              <a:xfrm flipH="1">
                <a:off x="3447" y="1628"/>
                <a:ext cx="15"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52" name="Line 1071"/>
              <p:cNvSpPr>
                <a:spLocks noChangeShapeType="1"/>
              </p:cNvSpPr>
              <p:nvPr/>
            </p:nvSpPr>
            <p:spPr bwMode="auto">
              <a:xfrm>
                <a:off x="3455" y="1625"/>
                <a:ext cx="16"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53" name="Line 1072"/>
              <p:cNvSpPr>
                <a:spLocks noChangeShapeType="1"/>
              </p:cNvSpPr>
              <p:nvPr/>
            </p:nvSpPr>
            <p:spPr bwMode="auto">
              <a:xfrm>
                <a:off x="3454" y="1625"/>
                <a:ext cx="1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54" name="Line 1073"/>
              <p:cNvSpPr>
                <a:spLocks noChangeShapeType="1"/>
              </p:cNvSpPr>
              <p:nvPr/>
            </p:nvSpPr>
            <p:spPr bwMode="auto">
              <a:xfrm flipH="1">
                <a:off x="3459" y="1656"/>
                <a:ext cx="12"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55" name="Line 1074"/>
              <p:cNvSpPr>
                <a:spLocks noChangeShapeType="1"/>
              </p:cNvSpPr>
              <p:nvPr/>
            </p:nvSpPr>
            <p:spPr bwMode="auto">
              <a:xfrm flipH="1">
                <a:off x="3460" y="1659"/>
                <a:ext cx="11"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56" name="Line 1075"/>
              <p:cNvSpPr>
                <a:spLocks noChangeShapeType="1"/>
              </p:cNvSpPr>
              <p:nvPr/>
            </p:nvSpPr>
            <p:spPr bwMode="auto">
              <a:xfrm flipH="1">
                <a:off x="3439" y="1687"/>
                <a:ext cx="20" cy="5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57" name="Line 1076"/>
              <p:cNvSpPr>
                <a:spLocks noChangeShapeType="1"/>
              </p:cNvSpPr>
              <p:nvPr/>
            </p:nvSpPr>
            <p:spPr bwMode="auto">
              <a:xfrm flipH="1">
                <a:off x="3441" y="1688"/>
                <a:ext cx="18"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58" name="Line 1077"/>
              <p:cNvSpPr>
                <a:spLocks noChangeShapeType="1"/>
              </p:cNvSpPr>
              <p:nvPr/>
            </p:nvSpPr>
            <p:spPr bwMode="auto">
              <a:xfrm>
                <a:off x="3449" y="1679"/>
                <a:ext cx="18"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59" name="Line 1078"/>
              <p:cNvSpPr>
                <a:spLocks noChangeShapeType="1"/>
              </p:cNvSpPr>
              <p:nvPr/>
            </p:nvSpPr>
            <p:spPr bwMode="auto">
              <a:xfrm>
                <a:off x="3447" y="1678"/>
                <a:ext cx="19"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60" name="Line 1079"/>
              <p:cNvSpPr>
                <a:spLocks noChangeShapeType="1"/>
              </p:cNvSpPr>
              <p:nvPr/>
            </p:nvSpPr>
            <p:spPr bwMode="auto">
              <a:xfrm flipH="1">
                <a:off x="3453" y="1718"/>
                <a:ext cx="14"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61" name="Line 1080"/>
              <p:cNvSpPr>
                <a:spLocks noChangeShapeType="1"/>
              </p:cNvSpPr>
              <p:nvPr/>
            </p:nvSpPr>
            <p:spPr bwMode="auto">
              <a:xfrm flipH="1">
                <a:off x="3429" y="1757"/>
                <a:ext cx="24"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62" name="Line 1081"/>
              <p:cNvSpPr>
                <a:spLocks noChangeShapeType="1"/>
              </p:cNvSpPr>
              <p:nvPr/>
            </p:nvSpPr>
            <p:spPr bwMode="auto">
              <a:xfrm flipH="1">
                <a:off x="3452" y="1720"/>
                <a:ext cx="13"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63" name="Line 1082"/>
              <p:cNvSpPr>
                <a:spLocks noChangeShapeType="1"/>
              </p:cNvSpPr>
              <p:nvPr/>
            </p:nvSpPr>
            <p:spPr bwMode="auto">
              <a:xfrm flipH="1">
                <a:off x="3429" y="1756"/>
                <a:ext cx="23" cy="5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64" name="Line 1083"/>
              <p:cNvSpPr>
                <a:spLocks noChangeShapeType="1"/>
              </p:cNvSpPr>
              <p:nvPr/>
            </p:nvSpPr>
            <p:spPr bwMode="auto">
              <a:xfrm>
                <a:off x="3441" y="1746"/>
                <a:ext cx="2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65" name="Line 1084"/>
              <p:cNvSpPr>
                <a:spLocks noChangeShapeType="1"/>
              </p:cNvSpPr>
              <p:nvPr/>
            </p:nvSpPr>
            <p:spPr bwMode="auto">
              <a:xfrm>
                <a:off x="3438" y="1745"/>
                <a:ext cx="23"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66" name="Line 1085"/>
              <p:cNvSpPr>
                <a:spLocks noChangeShapeType="1"/>
              </p:cNvSpPr>
              <p:nvPr/>
            </p:nvSpPr>
            <p:spPr bwMode="auto">
              <a:xfrm flipH="1">
                <a:off x="3446" y="1794"/>
                <a:ext cx="16"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67" name="Line 1086"/>
              <p:cNvSpPr>
                <a:spLocks noChangeShapeType="1"/>
              </p:cNvSpPr>
              <p:nvPr/>
            </p:nvSpPr>
            <p:spPr bwMode="auto">
              <a:xfrm flipH="1">
                <a:off x="3417" y="1838"/>
                <a:ext cx="27" cy="7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68" name="Line 1087"/>
              <p:cNvSpPr>
                <a:spLocks noChangeShapeType="1"/>
              </p:cNvSpPr>
              <p:nvPr/>
            </p:nvSpPr>
            <p:spPr bwMode="auto">
              <a:xfrm flipH="1">
                <a:off x="3444" y="1795"/>
                <a:ext cx="17"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69" name="Line 1088"/>
              <p:cNvSpPr>
                <a:spLocks noChangeShapeType="1"/>
              </p:cNvSpPr>
              <p:nvPr/>
            </p:nvSpPr>
            <p:spPr bwMode="auto">
              <a:xfrm flipH="1">
                <a:off x="3417" y="1838"/>
                <a:ext cx="27" cy="6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70" name="Line 1089"/>
              <p:cNvSpPr>
                <a:spLocks noChangeShapeType="1"/>
              </p:cNvSpPr>
              <p:nvPr/>
            </p:nvSpPr>
            <p:spPr bwMode="auto">
              <a:xfrm>
                <a:off x="3429" y="1826"/>
                <a:ext cx="26"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71" name="Line 1090"/>
              <p:cNvSpPr>
                <a:spLocks noChangeShapeType="1"/>
              </p:cNvSpPr>
              <p:nvPr/>
            </p:nvSpPr>
            <p:spPr bwMode="auto">
              <a:xfrm>
                <a:off x="3428" y="1827"/>
                <a:ext cx="26"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72" name="Line 1091"/>
              <p:cNvSpPr>
                <a:spLocks noChangeShapeType="1"/>
              </p:cNvSpPr>
              <p:nvPr/>
            </p:nvSpPr>
            <p:spPr bwMode="auto">
              <a:xfrm flipH="1">
                <a:off x="3436" y="1881"/>
                <a:ext cx="2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73" name="Line 1092"/>
              <p:cNvSpPr>
                <a:spLocks noChangeShapeType="1"/>
              </p:cNvSpPr>
              <p:nvPr/>
            </p:nvSpPr>
            <p:spPr bwMode="auto">
              <a:xfrm flipH="1">
                <a:off x="3435" y="1881"/>
                <a:ext cx="2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74" name="Line 1093"/>
              <p:cNvSpPr>
                <a:spLocks noChangeShapeType="1"/>
              </p:cNvSpPr>
              <p:nvPr/>
            </p:nvSpPr>
            <p:spPr bwMode="auto">
              <a:xfrm flipH="1">
                <a:off x="3402" y="1935"/>
                <a:ext cx="34" cy="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75" name="Line 1094"/>
              <p:cNvSpPr>
                <a:spLocks noChangeShapeType="1"/>
              </p:cNvSpPr>
              <p:nvPr/>
            </p:nvSpPr>
            <p:spPr bwMode="auto">
              <a:xfrm flipH="1">
                <a:off x="3403" y="1934"/>
                <a:ext cx="32" cy="8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76" name="Line 1095"/>
              <p:cNvSpPr>
                <a:spLocks noChangeShapeType="1"/>
              </p:cNvSpPr>
              <p:nvPr/>
            </p:nvSpPr>
            <p:spPr bwMode="auto">
              <a:xfrm>
                <a:off x="3418" y="1919"/>
                <a:ext cx="32" cy="6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77" name="Line 1096"/>
              <p:cNvSpPr>
                <a:spLocks noChangeShapeType="1"/>
              </p:cNvSpPr>
              <p:nvPr/>
            </p:nvSpPr>
            <p:spPr bwMode="auto">
              <a:xfrm>
                <a:off x="3416" y="1918"/>
                <a:ext cx="33"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78" name="Line 1097"/>
              <p:cNvSpPr>
                <a:spLocks noChangeShapeType="1"/>
              </p:cNvSpPr>
              <p:nvPr/>
            </p:nvSpPr>
            <p:spPr bwMode="auto">
              <a:xfrm flipH="1">
                <a:off x="3422" y="1985"/>
                <a:ext cx="27"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79" name="Line 1098"/>
              <p:cNvSpPr>
                <a:spLocks noChangeShapeType="1"/>
              </p:cNvSpPr>
              <p:nvPr/>
            </p:nvSpPr>
            <p:spPr bwMode="auto">
              <a:xfrm flipH="1">
                <a:off x="3391" y="2045"/>
                <a:ext cx="30"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80" name="Line 1099"/>
              <p:cNvSpPr>
                <a:spLocks noChangeShapeType="1"/>
              </p:cNvSpPr>
              <p:nvPr/>
            </p:nvSpPr>
            <p:spPr bwMode="auto">
              <a:xfrm flipH="1">
                <a:off x="3421" y="1987"/>
                <a:ext cx="2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81" name="Line 1100"/>
              <p:cNvSpPr>
                <a:spLocks noChangeShapeType="1"/>
              </p:cNvSpPr>
              <p:nvPr/>
            </p:nvSpPr>
            <p:spPr bwMode="auto">
              <a:xfrm flipH="1">
                <a:off x="3392" y="2044"/>
                <a:ext cx="28"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82" name="Line 1101"/>
              <p:cNvSpPr>
                <a:spLocks noChangeShapeType="1"/>
              </p:cNvSpPr>
              <p:nvPr/>
            </p:nvSpPr>
            <p:spPr bwMode="auto">
              <a:xfrm>
                <a:off x="3411" y="2037"/>
                <a:ext cx="32"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83" name="Line 1102"/>
              <p:cNvSpPr>
                <a:spLocks noChangeShapeType="1"/>
              </p:cNvSpPr>
              <p:nvPr/>
            </p:nvSpPr>
            <p:spPr bwMode="auto">
              <a:xfrm>
                <a:off x="3405" y="2032"/>
                <a:ext cx="38"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84" name="Line 1103"/>
              <p:cNvSpPr>
                <a:spLocks noChangeShapeType="1"/>
              </p:cNvSpPr>
              <p:nvPr/>
            </p:nvSpPr>
            <p:spPr bwMode="auto">
              <a:xfrm>
                <a:off x="3480" y="1597"/>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85" name="Line 1104"/>
              <p:cNvSpPr>
                <a:spLocks noChangeShapeType="1"/>
              </p:cNvSpPr>
              <p:nvPr/>
            </p:nvSpPr>
            <p:spPr bwMode="auto">
              <a:xfrm>
                <a:off x="3532" y="1640"/>
                <a:ext cx="14"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86" name="Line 1105"/>
              <p:cNvSpPr>
                <a:spLocks noChangeShapeType="1"/>
              </p:cNvSpPr>
              <p:nvPr/>
            </p:nvSpPr>
            <p:spPr bwMode="auto">
              <a:xfrm>
                <a:off x="3482" y="1597"/>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87" name="Line 1106"/>
              <p:cNvSpPr>
                <a:spLocks noChangeShapeType="1"/>
              </p:cNvSpPr>
              <p:nvPr/>
            </p:nvSpPr>
            <p:spPr bwMode="auto">
              <a:xfrm>
                <a:off x="3521" y="162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88" name="Line 1107"/>
              <p:cNvSpPr>
                <a:spLocks noChangeShapeType="1"/>
              </p:cNvSpPr>
              <p:nvPr/>
            </p:nvSpPr>
            <p:spPr bwMode="auto">
              <a:xfrm>
                <a:off x="3532" y="1638"/>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89" name="Line 1108"/>
              <p:cNvSpPr>
                <a:spLocks noChangeShapeType="1"/>
              </p:cNvSpPr>
              <p:nvPr/>
            </p:nvSpPr>
            <p:spPr bwMode="auto">
              <a:xfrm flipH="1" flipV="1">
                <a:off x="3521" y="1632"/>
                <a:ext cx="9"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90" name="Line 1109"/>
              <p:cNvSpPr>
                <a:spLocks noChangeShapeType="1"/>
              </p:cNvSpPr>
              <p:nvPr/>
            </p:nvSpPr>
            <p:spPr bwMode="auto">
              <a:xfrm flipH="1">
                <a:off x="3524" y="1651"/>
                <a:ext cx="2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91" name="Line 1110"/>
              <p:cNvSpPr>
                <a:spLocks noChangeShapeType="1"/>
              </p:cNvSpPr>
              <p:nvPr/>
            </p:nvSpPr>
            <p:spPr bwMode="auto">
              <a:xfrm flipH="1">
                <a:off x="3524" y="1652"/>
                <a:ext cx="2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92" name="Line 1111"/>
              <p:cNvSpPr>
                <a:spLocks noChangeShapeType="1"/>
              </p:cNvSpPr>
              <p:nvPr/>
            </p:nvSpPr>
            <p:spPr bwMode="auto">
              <a:xfrm>
                <a:off x="3479" y="1648"/>
                <a:ext cx="34"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93" name="Line 1112"/>
              <p:cNvSpPr>
                <a:spLocks noChangeShapeType="1"/>
              </p:cNvSpPr>
              <p:nvPr/>
            </p:nvSpPr>
            <p:spPr bwMode="auto">
              <a:xfrm>
                <a:off x="3515" y="1678"/>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94" name="Line 1113"/>
              <p:cNvSpPr>
                <a:spLocks noChangeShapeType="1"/>
              </p:cNvSpPr>
              <p:nvPr/>
            </p:nvSpPr>
            <p:spPr bwMode="auto">
              <a:xfrm>
                <a:off x="3525" y="1686"/>
                <a:ext cx="1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95" name="Line 1114"/>
              <p:cNvSpPr>
                <a:spLocks noChangeShapeType="1"/>
              </p:cNvSpPr>
              <p:nvPr/>
            </p:nvSpPr>
            <p:spPr bwMode="auto">
              <a:xfrm>
                <a:off x="3538" y="1698"/>
                <a:ext cx="1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96" name="Line 1115"/>
              <p:cNvSpPr>
                <a:spLocks noChangeShapeType="1"/>
              </p:cNvSpPr>
              <p:nvPr/>
            </p:nvSpPr>
            <p:spPr bwMode="auto">
              <a:xfrm>
                <a:off x="3479" y="1650"/>
                <a:ext cx="33"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97" name="Line 1116"/>
              <p:cNvSpPr>
                <a:spLocks noChangeShapeType="1"/>
              </p:cNvSpPr>
              <p:nvPr/>
            </p:nvSpPr>
            <p:spPr bwMode="auto">
              <a:xfrm>
                <a:off x="3514" y="1680"/>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98" name="Line 1117"/>
              <p:cNvSpPr>
                <a:spLocks noChangeShapeType="1"/>
              </p:cNvSpPr>
              <p:nvPr/>
            </p:nvSpPr>
            <p:spPr bwMode="auto">
              <a:xfrm>
                <a:off x="3525" y="1689"/>
                <a:ext cx="11"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99" name="Line 1118"/>
              <p:cNvSpPr>
                <a:spLocks noChangeShapeType="1"/>
              </p:cNvSpPr>
              <p:nvPr/>
            </p:nvSpPr>
            <p:spPr bwMode="auto">
              <a:xfrm>
                <a:off x="3538" y="1700"/>
                <a:ext cx="1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00" name="Line 1119"/>
              <p:cNvSpPr>
                <a:spLocks noChangeShapeType="1"/>
              </p:cNvSpPr>
              <p:nvPr/>
            </p:nvSpPr>
            <p:spPr bwMode="auto">
              <a:xfrm>
                <a:off x="3473" y="1715"/>
                <a:ext cx="4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01" name="Line 1120"/>
              <p:cNvSpPr>
                <a:spLocks noChangeShapeType="1"/>
              </p:cNvSpPr>
              <p:nvPr/>
            </p:nvSpPr>
            <p:spPr bwMode="auto">
              <a:xfrm>
                <a:off x="3516" y="1748"/>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02" name="Line 1121"/>
              <p:cNvSpPr>
                <a:spLocks noChangeShapeType="1"/>
              </p:cNvSpPr>
              <p:nvPr/>
            </p:nvSpPr>
            <p:spPr bwMode="auto">
              <a:xfrm>
                <a:off x="3529" y="1759"/>
                <a:ext cx="14"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03" name="Line 1122"/>
              <p:cNvSpPr>
                <a:spLocks noChangeShapeType="1"/>
              </p:cNvSpPr>
              <p:nvPr/>
            </p:nvSpPr>
            <p:spPr bwMode="auto">
              <a:xfrm>
                <a:off x="3545" y="1771"/>
                <a:ext cx="22"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04" name="Line 1123"/>
              <p:cNvSpPr>
                <a:spLocks noChangeShapeType="1"/>
              </p:cNvSpPr>
              <p:nvPr/>
            </p:nvSpPr>
            <p:spPr bwMode="auto">
              <a:xfrm>
                <a:off x="3474" y="1714"/>
                <a:ext cx="4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05" name="Line 1124"/>
              <p:cNvSpPr>
                <a:spLocks noChangeShapeType="1"/>
              </p:cNvSpPr>
              <p:nvPr/>
            </p:nvSpPr>
            <p:spPr bwMode="auto">
              <a:xfrm>
                <a:off x="3517" y="1748"/>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06" name="Line 1125"/>
              <p:cNvSpPr>
                <a:spLocks noChangeShapeType="1"/>
              </p:cNvSpPr>
              <p:nvPr/>
            </p:nvSpPr>
            <p:spPr bwMode="auto">
              <a:xfrm>
                <a:off x="3530" y="1758"/>
                <a:ext cx="14"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07" name="Line 1126"/>
              <p:cNvSpPr>
                <a:spLocks noChangeShapeType="1"/>
              </p:cNvSpPr>
              <p:nvPr/>
            </p:nvSpPr>
            <p:spPr bwMode="auto">
              <a:xfrm>
                <a:off x="3546" y="1770"/>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08" name="Line 1127"/>
              <p:cNvSpPr>
                <a:spLocks noChangeShapeType="1"/>
              </p:cNvSpPr>
              <p:nvPr/>
            </p:nvSpPr>
            <p:spPr bwMode="auto">
              <a:xfrm flipH="1">
                <a:off x="3530" y="1714"/>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09" name="Line 1128"/>
              <p:cNvSpPr>
                <a:spLocks noChangeShapeType="1"/>
              </p:cNvSpPr>
              <p:nvPr/>
            </p:nvSpPr>
            <p:spPr bwMode="auto">
              <a:xfrm flipH="1">
                <a:off x="3530" y="1713"/>
                <a:ext cx="2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10" name="Line 1129"/>
              <p:cNvSpPr>
                <a:spLocks noChangeShapeType="1"/>
              </p:cNvSpPr>
              <p:nvPr/>
            </p:nvSpPr>
            <p:spPr bwMode="auto">
              <a:xfrm>
                <a:off x="3467" y="1792"/>
                <a:ext cx="48"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11" name="Line 1130"/>
              <p:cNvSpPr>
                <a:spLocks noChangeShapeType="1"/>
              </p:cNvSpPr>
              <p:nvPr/>
            </p:nvSpPr>
            <p:spPr bwMode="auto">
              <a:xfrm>
                <a:off x="3517" y="1828"/>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12" name="Line 1131"/>
              <p:cNvSpPr>
                <a:spLocks noChangeShapeType="1"/>
              </p:cNvSpPr>
              <p:nvPr/>
            </p:nvSpPr>
            <p:spPr bwMode="auto">
              <a:xfrm>
                <a:off x="3535" y="1841"/>
                <a:ext cx="1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13" name="Line 1132"/>
              <p:cNvSpPr>
                <a:spLocks noChangeShapeType="1"/>
              </p:cNvSpPr>
              <p:nvPr/>
            </p:nvSpPr>
            <p:spPr bwMode="auto">
              <a:xfrm>
                <a:off x="3553" y="1854"/>
                <a:ext cx="2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14" name="Line 1133"/>
              <p:cNvSpPr>
                <a:spLocks noChangeShapeType="1"/>
              </p:cNvSpPr>
              <p:nvPr/>
            </p:nvSpPr>
            <p:spPr bwMode="auto">
              <a:xfrm>
                <a:off x="3468" y="1791"/>
                <a:ext cx="47"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15" name="Line 1134"/>
              <p:cNvSpPr>
                <a:spLocks noChangeShapeType="1"/>
              </p:cNvSpPr>
              <p:nvPr/>
            </p:nvSpPr>
            <p:spPr bwMode="auto">
              <a:xfrm>
                <a:off x="3518" y="1827"/>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16" name="Line 1135"/>
              <p:cNvSpPr>
                <a:spLocks noChangeShapeType="1"/>
              </p:cNvSpPr>
              <p:nvPr/>
            </p:nvSpPr>
            <p:spPr bwMode="auto">
              <a:xfrm>
                <a:off x="3535" y="1839"/>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17" name="Line 1136"/>
              <p:cNvSpPr>
                <a:spLocks noChangeShapeType="1"/>
              </p:cNvSpPr>
              <p:nvPr/>
            </p:nvSpPr>
            <p:spPr bwMode="auto">
              <a:xfrm>
                <a:off x="3553" y="1852"/>
                <a:ext cx="2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18" name="Line 1137"/>
              <p:cNvSpPr>
                <a:spLocks noChangeShapeType="1"/>
              </p:cNvSpPr>
              <p:nvPr/>
            </p:nvSpPr>
            <p:spPr bwMode="auto">
              <a:xfrm flipH="1">
                <a:off x="3535" y="1787"/>
                <a:ext cx="32"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19" name="Line 1138"/>
              <p:cNvSpPr>
                <a:spLocks noChangeShapeType="1"/>
              </p:cNvSpPr>
              <p:nvPr/>
            </p:nvSpPr>
            <p:spPr bwMode="auto">
              <a:xfrm flipH="1">
                <a:off x="3534" y="1786"/>
                <a:ext cx="32"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20" name="Line 1139"/>
              <p:cNvSpPr>
                <a:spLocks noChangeShapeType="1"/>
              </p:cNvSpPr>
              <p:nvPr/>
            </p:nvSpPr>
            <p:spPr bwMode="auto">
              <a:xfrm flipH="1">
                <a:off x="3540" y="1875"/>
                <a:ext cx="4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21" name="Line 1140"/>
              <p:cNvSpPr>
                <a:spLocks noChangeShapeType="1"/>
              </p:cNvSpPr>
              <p:nvPr/>
            </p:nvSpPr>
            <p:spPr bwMode="auto">
              <a:xfrm flipH="1">
                <a:off x="3540" y="1874"/>
                <a:ext cx="39"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22" name="Line 1141"/>
              <p:cNvSpPr>
                <a:spLocks noChangeShapeType="1"/>
              </p:cNvSpPr>
              <p:nvPr/>
            </p:nvSpPr>
            <p:spPr bwMode="auto">
              <a:xfrm>
                <a:off x="3461" y="1879"/>
                <a:ext cx="6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23" name="Line 1142"/>
              <p:cNvSpPr>
                <a:spLocks noChangeShapeType="1"/>
              </p:cNvSpPr>
              <p:nvPr/>
            </p:nvSpPr>
            <p:spPr bwMode="auto">
              <a:xfrm>
                <a:off x="3461" y="1881"/>
                <a:ext cx="59"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24" name="Line 1143"/>
              <p:cNvSpPr>
                <a:spLocks noChangeShapeType="1"/>
              </p:cNvSpPr>
              <p:nvPr/>
            </p:nvSpPr>
            <p:spPr bwMode="auto">
              <a:xfrm>
                <a:off x="3523" y="1923"/>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25" name="Line 1144"/>
              <p:cNvSpPr>
                <a:spLocks noChangeShapeType="1"/>
              </p:cNvSpPr>
              <p:nvPr/>
            </p:nvSpPr>
            <p:spPr bwMode="auto">
              <a:xfrm>
                <a:off x="3522" y="1925"/>
                <a:ext cx="1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26" name="Line 1145"/>
              <p:cNvSpPr>
                <a:spLocks noChangeShapeType="1"/>
              </p:cNvSpPr>
              <p:nvPr/>
            </p:nvSpPr>
            <p:spPr bwMode="auto">
              <a:xfrm>
                <a:off x="3541" y="1936"/>
                <a:ext cx="2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27" name="Line 1146"/>
              <p:cNvSpPr>
                <a:spLocks noChangeShapeType="1"/>
              </p:cNvSpPr>
              <p:nvPr/>
            </p:nvSpPr>
            <p:spPr bwMode="auto">
              <a:xfrm>
                <a:off x="3563" y="1952"/>
                <a:ext cx="33"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28" name="Line 1147"/>
              <p:cNvSpPr>
                <a:spLocks noChangeShapeType="1"/>
              </p:cNvSpPr>
              <p:nvPr/>
            </p:nvSpPr>
            <p:spPr bwMode="auto">
              <a:xfrm>
                <a:off x="3541" y="1938"/>
                <a:ext cx="21"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29" name="Line 1148"/>
              <p:cNvSpPr>
                <a:spLocks noChangeShapeType="1"/>
              </p:cNvSpPr>
              <p:nvPr/>
            </p:nvSpPr>
            <p:spPr bwMode="auto">
              <a:xfrm>
                <a:off x="3563" y="1954"/>
                <a:ext cx="32"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30" name="Line 1149"/>
              <p:cNvSpPr>
                <a:spLocks noChangeShapeType="1"/>
              </p:cNvSpPr>
              <p:nvPr/>
            </p:nvSpPr>
            <p:spPr bwMode="auto">
              <a:xfrm flipH="1">
                <a:off x="3547" y="1976"/>
                <a:ext cx="48"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31" name="Line 1150"/>
              <p:cNvSpPr>
                <a:spLocks noChangeShapeType="1"/>
              </p:cNvSpPr>
              <p:nvPr/>
            </p:nvSpPr>
            <p:spPr bwMode="auto">
              <a:xfrm flipH="1">
                <a:off x="3548" y="1976"/>
                <a:ext cx="46"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32" name="Line 1151"/>
              <p:cNvSpPr>
                <a:spLocks noChangeShapeType="1"/>
              </p:cNvSpPr>
              <p:nvPr/>
            </p:nvSpPr>
            <p:spPr bwMode="auto">
              <a:xfrm>
                <a:off x="3454" y="1984"/>
                <a:ext cx="71"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33" name="Line 1152"/>
              <p:cNvSpPr>
                <a:spLocks noChangeShapeType="1"/>
              </p:cNvSpPr>
              <p:nvPr/>
            </p:nvSpPr>
            <p:spPr bwMode="auto">
              <a:xfrm>
                <a:off x="3527" y="2035"/>
                <a:ext cx="1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34" name="Line 1153"/>
              <p:cNvSpPr>
                <a:spLocks noChangeShapeType="1"/>
              </p:cNvSpPr>
              <p:nvPr/>
            </p:nvSpPr>
            <p:spPr bwMode="auto">
              <a:xfrm>
                <a:off x="3549" y="2051"/>
                <a:ext cx="27"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35" name="Line 1154"/>
              <p:cNvSpPr>
                <a:spLocks noChangeShapeType="1"/>
              </p:cNvSpPr>
              <p:nvPr/>
            </p:nvSpPr>
            <p:spPr bwMode="auto">
              <a:xfrm>
                <a:off x="3453" y="1985"/>
                <a:ext cx="7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36" name="Line 1155"/>
              <p:cNvSpPr>
                <a:spLocks noChangeShapeType="1"/>
              </p:cNvSpPr>
              <p:nvPr/>
            </p:nvSpPr>
            <p:spPr bwMode="auto">
              <a:xfrm>
                <a:off x="3526" y="2036"/>
                <a:ext cx="1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37" name="Line 1156"/>
              <p:cNvSpPr>
                <a:spLocks noChangeShapeType="1"/>
              </p:cNvSpPr>
              <p:nvPr/>
            </p:nvSpPr>
            <p:spPr bwMode="auto">
              <a:xfrm>
                <a:off x="3548" y="2052"/>
                <a:ext cx="2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38" name="Line 1157"/>
              <p:cNvSpPr>
                <a:spLocks noChangeShapeType="1"/>
              </p:cNvSpPr>
              <p:nvPr/>
            </p:nvSpPr>
            <p:spPr bwMode="auto">
              <a:xfrm flipH="1">
                <a:off x="3381" y="2074"/>
                <a:ext cx="235" cy="51"/>
              </a:xfrm>
              <a:prstGeom prst="line">
                <a:avLst/>
              </a:prstGeom>
              <a:noFill/>
              <a:ln w="3175" cap="rnd">
                <a:solidFill>
                  <a:srgbClr val="4D4D4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39" name="Line 1158"/>
              <p:cNvSpPr>
                <a:spLocks noChangeShapeType="1"/>
              </p:cNvSpPr>
              <p:nvPr/>
            </p:nvSpPr>
            <p:spPr bwMode="auto">
              <a:xfrm>
                <a:off x="3444" y="2073"/>
                <a:ext cx="109" cy="52"/>
              </a:xfrm>
              <a:prstGeom prst="line">
                <a:avLst/>
              </a:prstGeom>
              <a:noFill/>
              <a:ln w="3175" cap="rnd">
                <a:solidFill>
                  <a:srgbClr val="4D4D4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40" name="Line 1159"/>
              <p:cNvSpPr>
                <a:spLocks noChangeShapeType="1"/>
              </p:cNvSpPr>
              <p:nvPr/>
            </p:nvSpPr>
            <p:spPr bwMode="auto">
              <a:xfrm flipV="1">
                <a:off x="3498" y="912"/>
                <a:ext cx="0" cy="1187"/>
              </a:xfrm>
              <a:prstGeom prst="line">
                <a:avLst/>
              </a:prstGeom>
              <a:noFill/>
              <a:ln w="6350">
                <a:solidFill>
                  <a:srgbClr val="969696"/>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41" name="Line 1160"/>
              <p:cNvSpPr>
                <a:spLocks noChangeShapeType="1"/>
              </p:cNvSpPr>
              <p:nvPr/>
            </p:nvSpPr>
            <p:spPr bwMode="auto">
              <a:xfrm flipV="1">
                <a:off x="3256" y="1160"/>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42" name="Line 1161"/>
              <p:cNvSpPr>
                <a:spLocks noChangeShapeType="1"/>
              </p:cNvSpPr>
              <p:nvPr/>
            </p:nvSpPr>
            <p:spPr bwMode="auto">
              <a:xfrm flipV="1">
                <a:off x="3256" y="1382"/>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43" name="Line 1162"/>
              <p:cNvSpPr>
                <a:spLocks noChangeShapeType="1"/>
              </p:cNvSpPr>
              <p:nvPr/>
            </p:nvSpPr>
            <p:spPr bwMode="auto">
              <a:xfrm flipV="1">
                <a:off x="3255" y="1603"/>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44" name="Line 1163"/>
              <p:cNvSpPr>
                <a:spLocks noChangeShapeType="1"/>
              </p:cNvSpPr>
              <p:nvPr/>
            </p:nvSpPr>
            <p:spPr bwMode="auto">
              <a:xfrm>
                <a:off x="3606" y="1592"/>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45" name="Line 1164"/>
              <p:cNvSpPr>
                <a:spLocks noChangeShapeType="1"/>
              </p:cNvSpPr>
              <p:nvPr/>
            </p:nvSpPr>
            <p:spPr bwMode="auto">
              <a:xfrm>
                <a:off x="3605" y="1593"/>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46" name="Line 1165"/>
              <p:cNvSpPr>
                <a:spLocks noChangeShapeType="1"/>
              </p:cNvSpPr>
              <p:nvPr/>
            </p:nvSpPr>
            <p:spPr bwMode="auto">
              <a:xfrm flipV="1">
                <a:off x="3533" y="1598"/>
                <a:ext cx="3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47" name="Line 1166"/>
              <p:cNvSpPr>
                <a:spLocks noChangeShapeType="1"/>
              </p:cNvSpPr>
              <p:nvPr/>
            </p:nvSpPr>
            <p:spPr bwMode="auto">
              <a:xfrm>
                <a:off x="3594" y="1603"/>
                <a:ext cx="2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48" name="Line 1167"/>
              <p:cNvSpPr>
                <a:spLocks noChangeShapeType="1"/>
              </p:cNvSpPr>
              <p:nvPr/>
            </p:nvSpPr>
            <p:spPr bwMode="auto">
              <a:xfrm flipV="1">
                <a:off x="3615" y="1602"/>
                <a:ext cx="2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49" name="Line 1168"/>
              <p:cNvSpPr>
                <a:spLocks noChangeShapeType="1"/>
              </p:cNvSpPr>
              <p:nvPr/>
            </p:nvSpPr>
            <p:spPr bwMode="auto">
              <a:xfrm flipV="1">
                <a:off x="3541" y="1599"/>
                <a:ext cx="33"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50" name="Line 1169"/>
              <p:cNvSpPr>
                <a:spLocks noChangeShapeType="1"/>
              </p:cNvSpPr>
              <p:nvPr/>
            </p:nvSpPr>
            <p:spPr bwMode="auto">
              <a:xfrm>
                <a:off x="3591" y="1604"/>
                <a:ext cx="19"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51" name="Line 1170"/>
              <p:cNvSpPr>
                <a:spLocks noChangeShapeType="1"/>
              </p:cNvSpPr>
              <p:nvPr/>
            </p:nvSpPr>
            <p:spPr bwMode="auto">
              <a:xfrm flipV="1">
                <a:off x="3627" y="1604"/>
                <a:ext cx="15"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52" name="Line 1171"/>
              <p:cNvSpPr>
                <a:spLocks noChangeShapeType="1"/>
              </p:cNvSpPr>
              <p:nvPr/>
            </p:nvSpPr>
            <p:spPr bwMode="auto">
              <a:xfrm flipH="1" flipV="1">
                <a:off x="3577" y="1600"/>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53" name="Line 1172"/>
              <p:cNvSpPr>
                <a:spLocks noChangeShapeType="1"/>
              </p:cNvSpPr>
              <p:nvPr/>
            </p:nvSpPr>
            <p:spPr bwMode="auto">
              <a:xfrm flipH="1" flipV="1">
                <a:off x="3577" y="1598"/>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54" name="Line 1173"/>
              <p:cNvSpPr>
                <a:spLocks noChangeShapeType="1"/>
              </p:cNvSpPr>
              <p:nvPr/>
            </p:nvSpPr>
            <p:spPr bwMode="auto">
              <a:xfrm>
                <a:off x="3548" y="1610"/>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55" name="Line 1174"/>
              <p:cNvSpPr>
                <a:spLocks noChangeShapeType="1"/>
              </p:cNvSpPr>
              <p:nvPr/>
            </p:nvSpPr>
            <p:spPr bwMode="auto">
              <a:xfrm flipV="1">
                <a:off x="3644" y="1601"/>
                <a:ext cx="8"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56" name="Line 1175"/>
              <p:cNvSpPr>
                <a:spLocks noChangeShapeType="1"/>
              </p:cNvSpPr>
              <p:nvPr/>
            </p:nvSpPr>
            <p:spPr bwMode="auto">
              <a:xfrm flipV="1">
                <a:off x="3535" y="1377"/>
                <a:ext cx="3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57" name="Line 1176"/>
              <p:cNvSpPr>
                <a:spLocks noChangeShapeType="1"/>
              </p:cNvSpPr>
              <p:nvPr/>
            </p:nvSpPr>
            <p:spPr bwMode="auto">
              <a:xfrm>
                <a:off x="3595" y="1382"/>
                <a:ext cx="2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58" name="Line 1177"/>
              <p:cNvSpPr>
                <a:spLocks noChangeShapeType="1"/>
              </p:cNvSpPr>
              <p:nvPr/>
            </p:nvSpPr>
            <p:spPr bwMode="auto">
              <a:xfrm flipV="1">
                <a:off x="3616" y="1381"/>
                <a:ext cx="2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59" name="Line 1178"/>
              <p:cNvSpPr>
                <a:spLocks noChangeShapeType="1"/>
              </p:cNvSpPr>
              <p:nvPr/>
            </p:nvSpPr>
            <p:spPr bwMode="auto">
              <a:xfrm flipV="1">
                <a:off x="3542" y="1378"/>
                <a:ext cx="33"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60" name="Line 1179"/>
              <p:cNvSpPr>
                <a:spLocks noChangeShapeType="1"/>
              </p:cNvSpPr>
              <p:nvPr/>
            </p:nvSpPr>
            <p:spPr bwMode="auto">
              <a:xfrm>
                <a:off x="3592" y="1383"/>
                <a:ext cx="2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61" name="Line 1180"/>
              <p:cNvSpPr>
                <a:spLocks noChangeShapeType="1"/>
              </p:cNvSpPr>
              <p:nvPr/>
            </p:nvSpPr>
            <p:spPr bwMode="auto">
              <a:xfrm flipV="1">
                <a:off x="3628" y="1383"/>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62" name="Line 1181"/>
              <p:cNvSpPr>
                <a:spLocks noChangeShapeType="1"/>
              </p:cNvSpPr>
              <p:nvPr/>
            </p:nvSpPr>
            <p:spPr bwMode="auto">
              <a:xfrm flipH="1" flipV="1">
                <a:off x="3577" y="1379"/>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63" name="Line 1182"/>
              <p:cNvSpPr>
                <a:spLocks noChangeShapeType="1"/>
              </p:cNvSpPr>
              <p:nvPr/>
            </p:nvSpPr>
            <p:spPr bwMode="auto">
              <a:xfrm flipH="1" flipV="1">
                <a:off x="3578" y="1377"/>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64" name="Line 1183"/>
              <p:cNvSpPr>
                <a:spLocks noChangeShapeType="1"/>
              </p:cNvSpPr>
              <p:nvPr/>
            </p:nvSpPr>
            <p:spPr bwMode="auto">
              <a:xfrm flipV="1">
                <a:off x="3645" y="1381"/>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65" name="Line 1184"/>
              <p:cNvSpPr>
                <a:spLocks noChangeShapeType="1"/>
              </p:cNvSpPr>
              <p:nvPr/>
            </p:nvSpPr>
            <p:spPr bwMode="auto">
              <a:xfrm flipV="1">
                <a:off x="3534" y="1156"/>
                <a:ext cx="3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66" name="Line 1185"/>
              <p:cNvSpPr>
                <a:spLocks noChangeShapeType="1"/>
              </p:cNvSpPr>
              <p:nvPr/>
            </p:nvSpPr>
            <p:spPr bwMode="auto">
              <a:xfrm>
                <a:off x="3594" y="1160"/>
                <a:ext cx="21"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67" name="Line 1186"/>
              <p:cNvSpPr>
                <a:spLocks noChangeShapeType="1"/>
              </p:cNvSpPr>
              <p:nvPr/>
            </p:nvSpPr>
            <p:spPr bwMode="auto">
              <a:xfrm flipV="1">
                <a:off x="3615" y="1160"/>
                <a:ext cx="2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68" name="Line 1187"/>
              <p:cNvSpPr>
                <a:spLocks noChangeShapeType="1"/>
              </p:cNvSpPr>
              <p:nvPr/>
            </p:nvSpPr>
            <p:spPr bwMode="auto">
              <a:xfrm flipV="1">
                <a:off x="3542" y="1157"/>
                <a:ext cx="32"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69" name="Line 1188"/>
              <p:cNvSpPr>
                <a:spLocks noChangeShapeType="1"/>
              </p:cNvSpPr>
              <p:nvPr/>
            </p:nvSpPr>
            <p:spPr bwMode="auto">
              <a:xfrm>
                <a:off x="3592" y="1162"/>
                <a:ext cx="1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70" name="Line 1189"/>
              <p:cNvSpPr>
                <a:spLocks noChangeShapeType="1"/>
              </p:cNvSpPr>
              <p:nvPr/>
            </p:nvSpPr>
            <p:spPr bwMode="auto">
              <a:xfrm flipV="1">
                <a:off x="3628" y="1162"/>
                <a:ext cx="1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71" name="Line 1190"/>
              <p:cNvSpPr>
                <a:spLocks noChangeShapeType="1"/>
              </p:cNvSpPr>
              <p:nvPr/>
            </p:nvSpPr>
            <p:spPr bwMode="auto">
              <a:xfrm flipH="1" flipV="1">
                <a:off x="3577" y="1158"/>
                <a:ext cx="1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72" name="Line 1191"/>
              <p:cNvSpPr>
                <a:spLocks noChangeShapeType="1"/>
              </p:cNvSpPr>
              <p:nvPr/>
            </p:nvSpPr>
            <p:spPr bwMode="auto">
              <a:xfrm flipH="1" flipV="1">
                <a:off x="3578" y="1156"/>
                <a:ext cx="1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73" name="Line 1192"/>
              <p:cNvSpPr>
                <a:spLocks noChangeShapeType="1"/>
              </p:cNvSpPr>
              <p:nvPr/>
            </p:nvSpPr>
            <p:spPr bwMode="auto">
              <a:xfrm flipV="1">
                <a:off x="3645" y="1159"/>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74" name="Line 1193"/>
              <p:cNvSpPr>
                <a:spLocks noChangeShapeType="1"/>
              </p:cNvSpPr>
              <p:nvPr/>
            </p:nvSpPr>
            <p:spPr bwMode="auto">
              <a:xfrm flipH="1" flipV="1">
                <a:off x="3545" y="1169"/>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75" name="Freeform 1194"/>
              <p:cNvSpPr>
                <a:spLocks/>
              </p:cNvSpPr>
              <p:nvPr/>
            </p:nvSpPr>
            <p:spPr bwMode="auto">
              <a:xfrm>
                <a:off x="3725" y="1382"/>
                <a:ext cx="14" cy="4"/>
              </a:xfrm>
              <a:custGeom>
                <a:avLst/>
                <a:gdLst>
                  <a:gd name="T0" fmla="*/ 0 w 111"/>
                  <a:gd name="T1" fmla="*/ 0 h 36"/>
                  <a:gd name="T2" fmla="*/ 0 w 111"/>
                  <a:gd name="T3" fmla="*/ 0 h 36"/>
                  <a:gd name="T4" fmla="*/ 0 w 111"/>
                  <a:gd name="T5" fmla="*/ 0 h 36"/>
                  <a:gd name="T6" fmla="*/ 0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76" name="Freeform 1195"/>
              <p:cNvSpPr>
                <a:spLocks/>
              </p:cNvSpPr>
              <p:nvPr/>
            </p:nvSpPr>
            <p:spPr bwMode="auto">
              <a:xfrm>
                <a:off x="3257" y="1382"/>
                <a:ext cx="13" cy="5"/>
              </a:xfrm>
              <a:custGeom>
                <a:avLst/>
                <a:gdLst>
                  <a:gd name="T0" fmla="*/ 0 w 108"/>
                  <a:gd name="T1" fmla="*/ 0 h 45"/>
                  <a:gd name="T2" fmla="*/ 0 w 108"/>
                  <a:gd name="T3" fmla="*/ 0 h 45"/>
                  <a:gd name="T4" fmla="*/ 0 w 108"/>
                  <a:gd name="T5" fmla="*/ 0 h 45"/>
                  <a:gd name="T6" fmla="*/ 0 w 108"/>
                  <a:gd name="T7" fmla="*/ 0 h 45"/>
                  <a:gd name="T8" fmla="*/ 0 w 108"/>
                  <a:gd name="T9" fmla="*/ 0 h 45"/>
                  <a:gd name="T10" fmla="*/ 0 w 108"/>
                  <a:gd name="T11" fmla="*/ 0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45">
                    <a:moveTo>
                      <a:pt x="0" y="6"/>
                    </a:moveTo>
                    <a:lnTo>
                      <a:pt x="0" y="39"/>
                    </a:lnTo>
                    <a:lnTo>
                      <a:pt x="108" y="45"/>
                    </a:lnTo>
                    <a:lnTo>
                      <a:pt x="105" y="18"/>
                    </a:lnTo>
                    <a:lnTo>
                      <a:pt x="42" y="0"/>
                    </a:lnTo>
                    <a:lnTo>
                      <a:pt x="0" y="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77" name="Line 1196"/>
              <p:cNvSpPr>
                <a:spLocks noChangeShapeType="1"/>
              </p:cNvSpPr>
              <p:nvPr/>
            </p:nvSpPr>
            <p:spPr bwMode="auto">
              <a:xfrm>
                <a:off x="3455" y="1331"/>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78" name="Line 1197"/>
              <p:cNvSpPr>
                <a:spLocks noChangeShapeType="1"/>
              </p:cNvSpPr>
              <p:nvPr/>
            </p:nvSpPr>
            <p:spPr bwMode="auto">
              <a:xfrm>
                <a:off x="3514" y="1331"/>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79" name="Line 1198"/>
              <p:cNvSpPr>
                <a:spLocks noChangeShapeType="1"/>
              </p:cNvSpPr>
              <p:nvPr/>
            </p:nvSpPr>
            <p:spPr bwMode="auto">
              <a:xfrm flipV="1">
                <a:off x="3497" y="945"/>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80" name="Line 1199"/>
              <p:cNvSpPr>
                <a:spLocks noChangeShapeType="1"/>
              </p:cNvSpPr>
              <p:nvPr/>
            </p:nvSpPr>
            <p:spPr bwMode="auto">
              <a:xfrm>
                <a:off x="3120" y="2157"/>
                <a:ext cx="71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52681" name="Rectangle 1200"/>
              <p:cNvSpPr>
                <a:spLocks noChangeArrowheads="1"/>
              </p:cNvSpPr>
              <p:nvPr/>
            </p:nvSpPr>
            <p:spPr bwMode="auto">
              <a:xfrm>
                <a:off x="3412" y="1704"/>
                <a:ext cx="34" cy="1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682" name="Rectangle 1201"/>
              <p:cNvSpPr>
                <a:spLocks noChangeArrowheads="1"/>
              </p:cNvSpPr>
              <p:nvPr/>
            </p:nvSpPr>
            <p:spPr bwMode="auto">
              <a:xfrm>
                <a:off x="3504" y="1704"/>
                <a:ext cx="34" cy="1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683" name="Rectangle 1202"/>
              <p:cNvSpPr>
                <a:spLocks noChangeArrowheads="1"/>
              </p:cNvSpPr>
              <p:nvPr/>
            </p:nvSpPr>
            <p:spPr bwMode="auto">
              <a:xfrm>
                <a:off x="3376" y="2052"/>
                <a:ext cx="34" cy="1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52684" name="Rectangle 1203"/>
              <p:cNvSpPr>
                <a:spLocks noChangeArrowheads="1"/>
              </p:cNvSpPr>
              <p:nvPr/>
            </p:nvSpPr>
            <p:spPr bwMode="auto">
              <a:xfrm>
                <a:off x="3524" y="2052"/>
                <a:ext cx="34" cy="1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sp>
          <p:nvSpPr>
            <p:cNvPr id="151566" name="Freeform 1204"/>
            <p:cNvSpPr>
              <a:spLocks/>
            </p:cNvSpPr>
            <p:nvPr/>
          </p:nvSpPr>
          <p:spPr bwMode="auto">
            <a:xfrm flipH="1">
              <a:off x="1152" y="1488"/>
              <a:ext cx="193" cy="476"/>
            </a:xfrm>
            <a:custGeom>
              <a:avLst/>
              <a:gdLst>
                <a:gd name="T0" fmla="*/ 0 w 3557"/>
                <a:gd name="T1" fmla="*/ 0 h 8093"/>
                <a:gd name="T2" fmla="*/ 0 w 3557"/>
                <a:gd name="T3" fmla="*/ 0 h 8093"/>
                <a:gd name="T4" fmla="*/ 0 w 3557"/>
                <a:gd name="T5" fmla="*/ 0 h 8093"/>
                <a:gd name="T6" fmla="*/ 0 w 3557"/>
                <a:gd name="T7" fmla="*/ 0 h 8093"/>
                <a:gd name="T8" fmla="*/ 0 w 3557"/>
                <a:gd name="T9" fmla="*/ 0 h 8093"/>
                <a:gd name="T10" fmla="*/ 0 w 3557"/>
                <a:gd name="T11" fmla="*/ 0 h 8093"/>
                <a:gd name="T12" fmla="*/ 0 w 3557"/>
                <a:gd name="T13" fmla="*/ 0 h 8093"/>
                <a:gd name="T14" fmla="*/ 0 w 3557"/>
                <a:gd name="T15" fmla="*/ 0 h 8093"/>
                <a:gd name="T16" fmla="*/ 0 w 3557"/>
                <a:gd name="T17" fmla="*/ 0 h 8093"/>
                <a:gd name="T18" fmla="*/ 0 w 3557"/>
                <a:gd name="T19" fmla="*/ 0 h 8093"/>
                <a:gd name="T20" fmla="*/ 0 w 3557"/>
                <a:gd name="T21" fmla="*/ 0 h 8093"/>
                <a:gd name="T22" fmla="*/ 0 w 3557"/>
                <a:gd name="T23" fmla="*/ 0 h 8093"/>
                <a:gd name="T24" fmla="*/ 0 w 3557"/>
                <a:gd name="T25" fmla="*/ 0 h 8093"/>
                <a:gd name="T26" fmla="*/ 0 w 3557"/>
                <a:gd name="T27" fmla="*/ 0 h 8093"/>
                <a:gd name="T28" fmla="*/ 0 w 3557"/>
                <a:gd name="T29" fmla="*/ 0 h 8093"/>
                <a:gd name="T30" fmla="*/ 0 w 3557"/>
                <a:gd name="T31" fmla="*/ 0 h 8093"/>
                <a:gd name="T32" fmla="*/ 0 w 3557"/>
                <a:gd name="T33" fmla="*/ 0 h 8093"/>
                <a:gd name="T34" fmla="*/ 0 w 3557"/>
                <a:gd name="T35" fmla="*/ 0 h 8093"/>
                <a:gd name="T36" fmla="*/ 0 w 3557"/>
                <a:gd name="T37" fmla="*/ 0 h 8093"/>
                <a:gd name="T38" fmla="*/ 0 w 3557"/>
                <a:gd name="T39" fmla="*/ 0 h 8093"/>
                <a:gd name="T40" fmla="*/ 0 w 3557"/>
                <a:gd name="T41" fmla="*/ 0 h 8093"/>
                <a:gd name="T42" fmla="*/ 0 w 3557"/>
                <a:gd name="T43" fmla="*/ 0 h 8093"/>
                <a:gd name="T44" fmla="*/ 0 w 3557"/>
                <a:gd name="T45" fmla="*/ 0 h 8093"/>
                <a:gd name="T46" fmla="*/ 0 w 3557"/>
                <a:gd name="T47" fmla="*/ 0 h 8093"/>
                <a:gd name="T48" fmla="*/ 0 w 3557"/>
                <a:gd name="T49" fmla="*/ 0 h 8093"/>
                <a:gd name="T50" fmla="*/ 0 w 3557"/>
                <a:gd name="T51" fmla="*/ 0 h 8093"/>
                <a:gd name="T52" fmla="*/ 0 w 3557"/>
                <a:gd name="T53" fmla="*/ 0 h 8093"/>
                <a:gd name="T54" fmla="*/ 0 w 3557"/>
                <a:gd name="T55" fmla="*/ 0 h 8093"/>
                <a:gd name="T56" fmla="*/ 0 w 3557"/>
                <a:gd name="T57" fmla="*/ 0 h 8093"/>
                <a:gd name="T58" fmla="*/ 0 w 3557"/>
                <a:gd name="T59" fmla="*/ 0 h 8093"/>
                <a:gd name="T60" fmla="*/ 0 w 3557"/>
                <a:gd name="T61" fmla="*/ 0 h 8093"/>
                <a:gd name="T62" fmla="*/ 0 w 3557"/>
                <a:gd name="T63" fmla="*/ 0 h 8093"/>
                <a:gd name="T64" fmla="*/ 0 w 3557"/>
                <a:gd name="T65" fmla="*/ 0 h 8093"/>
                <a:gd name="T66" fmla="*/ 0 w 3557"/>
                <a:gd name="T67" fmla="*/ 0 h 8093"/>
                <a:gd name="T68" fmla="*/ 0 w 3557"/>
                <a:gd name="T69" fmla="*/ 0 h 8093"/>
                <a:gd name="T70" fmla="*/ 0 w 3557"/>
                <a:gd name="T71" fmla="*/ 0 h 8093"/>
                <a:gd name="T72" fmla="*/ 0 w 3557"/>
                <a:gd name="T73" fmla="*/ 0 h 8093"/>
                <a:gd name="T74" fmla="*/ 0 w 3557"/>
                <a:gd name="T75" fmla="*/ 0 h 8093"/>
                <a:gd name="T76" fmla="*/ 0 w 3557"/>
                <a:gd name="T77" fmla="*/ 0 h 8093"/>
                <a:gd name="T78" fmla="*/ 0 w 3557"/>
                <a:gd name="T79" fmla="*/ 0 h 8093"/>
                <a:gd name="T80" fmla="*/ 0 w 3557"/>
                <a:gd name="T81" fmla="*/ 0 h 8093"/>
                <a:gd name="T82" fmla="*/ 0 w 3557"/>
                <a:gd name="T83" fmla="*/ 0 h 8093"/>
                <a:gd name="T84" fmla="*/ 0 w 3557"/>
                <a:gd name="T85" fmla="*/ 0 h 8093"/>
                <a:gd name="T86" fmla="*/ 0 w 3557"/>
                <a:gd name="T87" fmla="*/ 0 h 8093"/>
                <a:gd name="T88" fmla="*/ 0 w 3557"/>
                <a:gd name="T89" fmla="*/ 0 h 8093"/>
                <a:gd name="T90" fmla="*/ 0 w 3557"/>
                <a:gd name="T91" fmla="*/ 0 h 8093"/>
                <a:gd name="T92" fmla="*/ 0 w 3557"/>
                <a:gd name="T93" fmla="*/ 0 h 8093"/>
                <a:gd name="T94" fmla="*/ 0 w 3557"/>
                <a:gd name="T95" fmla="*/ 0 h 8093"/>
                <a:gd name="T96" fmla="*/ 0 w 3557"/>
                <a:gd name="T97" fmla="*/ 0 h 8093"/>
                <a:gd name="T98" fmla="*/ 0 w 3557"/>
                <a:gd name="T99" fmla="*/ 0 h 8093"/>
                <a:gd name="T100" fmla="*/ 0 w 3557"/>
                <a:gd name="T101" fmla="*/ 0 h 8093"/>
                <a:gd name="T102" fmla="*/ 0 w 3557"/>
                <a:gd name="T103" fmla="*/ 0 h 8093"/>
                <a:gd name="T104" fmla="*/ 0 w 3557"/>
                <a:gd name="T105" fmla="*/ 0 h 8093"/>
                <a:gd name="T106" fmla="*/ 0 w 3557"/>
                <a:gd name="T107" fmla="*/ 0 h 8093"/>
                <a:gd name="T108" fmla="*/ 0 w 3557"/>
                <a:gd name="T109" fmla="*/ 0 h 8093"/>
                <a:gd name="T110" fmla="*/ 0 w 3557"/>
                <a:gd name="T111" fmla="*/ 0 h 8093"/>
                <a:gd name="T112" fmla="*/ 0 w 3557"/>
                <a:gd name="T113" fmla="*/ 0 h 8093"/>
                <a:gd name="T114" fmla="*/ 0 w 3557"/>
                <a:gd name="T115" fmla="*/ 0 h 8093"/>
                <a:gd name="T116" fmla="*/ 0 w 3557"/>
                <a:gd name="T117" fmla="*/ 0 h 8093"/>
                <a:gd name="T118" fmla="*/ 0 w 3557"/>
                <a:gd name="T119" fmla="*/ 0 h 80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57" h="8093">
                  <a:moveTo>
                    <a:pt x="1347" y="8093"/>
                  </a:moveTo>
                  <a:lnTo>
                    <a:pt x="1371" y="8093"/>
                  </a:lnTo>
                  <a:lnTo>
                    <a:pt x="1394" y="8093"/>
                  </a:lnTo>
                  <a:lnTo>
                    <a:pt x="1418" y="8092"/>
                  </a:lnTo>
                  <a:lnTo>
                    <a:pt x="1441" y="8092"/>
                  </a:lnTo>
                  <a:lnTo>
                    <a:pt x="1464" y="8091"/>
                  </a:lnTo>
                  <a:lnTo>
                    <a:pt x="1488" y="8090"/>
                  </a:lnTo>
                  <a:lnTo>
                    <a:pt x="1512" y="8089"/>
                  </a:lnTo>
                  <a:lnTo>
                    <a:pt x="1536" y="8088"/>
                  </a:lnTo>
                  <a:lnTo>
                    <a:pt x="1558" y="8087"/>
                  </a:lnTo>
                  <a:lnTo>
                    <a:pt x="1582" y="8085"/>
                  </a:lnTo>
                  <a:lnTo>
                    <a:pt x="1606" y="8083"/>
                  </a:lnTo>
                  <a:lnTo>
                    <a:pt x="1630" y="8082"/>
                  </a:lnTo>
                  <a:lnTo>
                    <a:pt x="1653" y="8080"/>
                  </a:lnTo>
                  <a:lnTo>
                    <a:pt x="1677" y="8078"/>
                  </a:lnTo>
                  <a:lnTo>
                    <a:pt x="1700" y="8075"/>
                  </a:lnTo>
                  <a:lnTo>
                    <a:pt x="1724" y="8073"/>
                  </a:lnTo>
                  <a:lnTo>
                    <a:pt x="1747" y="8070"/>
                  </a:lnTo>
                  <a:lnTo>
                    <a:pt x="1771" y="8068"/>
                  </a:lnTo>
                  <a:lnTo>
                    <a:pt x="1795" y="8065"/>
                  </a:lnTo>
                  <a:lnTo>
                    <a:pt x="1819" y="8062"/>
                  </a:lnTo>
                  <a:lnTo>
                    <a:pt x="1844" y="8059"/>
                  </a:lnTo>
                  <a:lnTo>
                    <a:pt x="1867" y="8055"/>
                  </a:lnTo>
                  <a:lnTo>
                    <a:pt x="1891" y="8051"/>
                  </a:lnTo>
                  <a:lnTo>
                    <a:pt x="1915" y="8048"/>
                  </a:lnTo>
                  <a:lnTo>
                    <a:pt x="1939" y="8044"/>
                  </a:lnTo>
                  <a:lnTo>
                    <a:pt x="1964" y="8040"/>
                  </a:lnTo>
                  <a:lnTo>
                    <a:pt x="1987" y="8036"/>
                  </a:lnTo>
                  <a:lnTo>
                    <a:pt x="2012" y="8032"/>
                  </a:lnTo>
                  <a:lnTo>
                    <a:pt x="2036" y="8028"/>
                  </a:lnTo>
                  <a:lnTo>
                    <a:pt x="2061" y="8024"/>
                  </a:lnTo>
                  <a:lnTo>
                    <a:pt x="2084" y="8020"/>
                  </a:lnTo>
                  <a:lnTo>
                    <a:pt x="2109" y="8015"/>
                  </a:lnTo>
                  <a:lnTo>
                    <a:pt x="2126" y="7997"/>
                  </a:lnTo>
                  <a:lnTo>
                    <a:pt x="2138" y="7978"/>
                  </a:lnTo>
                  <a:lnTo>
                    <a:pt x="2148" y="7955"/>
                  </a:lnTo>
                  <a:lnTo>
                    <a:pt x="2153" y="7931"/>
                  </a:lnTo>
                  <a:lnTo>
                    <a:pt x="2156" y="7905"/>
                  </a:lnTo>
                  <a:lnTo>
                    <a:pt x="2157" y="7879"/>
                  </a:lnTo>
                  <a:lnTo>
                    <a:pt x="2157" y="7851"/>
                  </a:lnTo>
                  <a:lnTo>
                    <a:pt x="2155" y="7822"/>
                  </a:lnTo>
                  <a:lnTo>
                    <a:pt x="2141" y="7768"/>
                  </a:lnTo>
                  <a:lnTo>
                    <a:pt x="2130" y="7715"/>
                  </a:lnTo>
                  <a:lnTo>
                    <a:pt x="2120" y="7662"/>
                  </a:lnTo>
                  <a:lnTo>
                    <a:pt x="2109" y="7609"/>
                  </a:lnTo>
                  <a:lnTo>
                    <a:pt x="2096" y="7557"/>
                  </a:lnTo>
                  <a:lnTo>
                    <a:pt x="2079" y="7505"/>
                  </a:lnTo>
                  <a:lnTo>
                    <a:pt x="2058" y="7452"/>
                  </a:lnTo>
                  <a:lnTo>
                    <a:pt x="2030" y="7398"/>
                  </a:lnTo>
                  <a:lnTo>
                    <a:pt x="2009" y="7320"/>
                  </a:lnTo>
                  <a:lnTo>
                    <a:pt x="1995" y="7240"/>
                  </a:lnTo>
                  <a:lnTo>
                    <a:pt x="1984" y="7160"/>
                  </a:lnTo>
                  <a:lnTo>
                    <a:pt x="1978" y="7080"/>
                  </a:lnTo>
                  <a:lnTo>
                    <a:pt x="1974" y="6999"/>
                  </a:lnTo>
                  <a:lnTo>
                    <a:pt x="1973" y="6917"/>
                  </a:lnTo>
                  <a:lnTo>
                    <a:pt x="1972" y="6836"/>
                  </a:lnTo>
                  <a:lnTo>
                    <a:pt x="1972" y="6756"/>
                  </a:lnTo>
                  <a:lnTo>
                    <a:pt x="1971" y="6676"/>
                  </a:lnTo>
                  <a:lnTo>
                    <a:pt x="1968" y="6596"/>
                  </a:lnTo>
                  <a:lnTo>
                    <a:pt x="1962" y="6519"/>
                  </a:lnTo>
                  <a:lnTo>
                    <a:pt x="1954" y="6442"/>
                  </a:lnTo>
                  <a:lnTo>
                    <a:pt x="1942" y="6366"/>
                  </a:lnTo>
                  <a:lnTo>
                    <a:pt x="1924" y="6293"/>
                  </a:lnTo>
                  <a:lnTo>
                    <a:pt x="1900" y="6220"/>
                  </a:lnTo>
                  <a:lnTo>
                    <a:pt x="1870" y="6151"/>
                  </a:lnTo>
                  <a:lnTo>
                    <a:pt x="1886" y="6089"/>
                  </a:lnTo>
                  <a:lnTo>
                    <a:pt x="1899" y="6029"/>
                  </a:lnTo>
                  <a:lnTo>
                    <a:pt x="1910" y="5971"/>
                  </a:lnTo>
                  <a:lnTo>
                    <a:pt x="1919" y="5912"/>
                  </a:lnTo>
                  <a:lnTo>
                    <a:pt x="1928" y="5853"/>
                  </a:lnTo>
                  <a:lnTo>
                    <a:pt x="1937" y="5794"/>
                  </a:lnTo>
                  <a:lnTo>
                    <a:pt x="1946" y="5734"/>
                  </a:lnTo>
                  <a:lnTo>
                    <a:pt x="1955" y="5672"/>
                  </a:lnTo>
                  <a:lnTo>
                    <a:pt x="1961" y="5665"/>
                  </a:lnTo>
                  <a:lnTo>
                    <a:pt x="1969" y="5659"/>
                  </a:lnTo>
                  <a:lnTo>
                    <a:pt x="1975" y="5653"/>
                  </a:lnTo>
                  <a:lnTo>
                    <a:pt x="1981" y="5648"/>
                  </a:lnTo>
                  <a:lnTo>
                    <a:pt x="1987" y="5643"/>
                  </a:lnTo>
                  <a:lnTo>
                    <a:pt x="1993" y="5638"/>
                  </a:lnTo>
                  <a:lnTo>
                    <a:pt x="2001" y="5633"/>
                  </a:lnTo>
                  <a:lnTo>
                    <a:pt x="2007" y="5626"/>
                  </a:lnTo>
                  <a:lnTo>
                    <a:pt x="2092" y="5256"/>
                  </a:lnTo>
                  <a:lnTo>
                    <a:pt x="2093" y="5254"/>
                  </a:lnTo>
                  <a:lnTo>
                    <a:pt x="2096" y="5252"/>
                  </a:lnTo>
                  <a:lnTo>
                    <a:pt x="2102" y="5252"/>
                  </a:lnTo>
                  <a:lnTo>
                    <a:pt x="2109" y="5252"/>
                  </a:lnTo>
                  <a:lnTo>
                    <a:pt x="2127" y="5272"/>
                  </a:lnTo>
                  <a:lnTo>
                    <a:pt x="2144" y="5293"/>
                  </a:lnTo>
                  <a:lnTo>
                    <a:pt x="2160" y="5315"/>
                  </a:lnTo>
                  <a:lnTo>
                    <a:pt x="2175" y="5337"/>
                  </a:lnTo>
                  <a:lnTo>
                    <a:pt x="2192" y="5361"/>
                  </a:lnTo>
                  <a:lnTo>
                    <a:pt x="2210" y="5382"/>
                  </a:lnTo>
                  <a:lnTo>
                    <a:pt x="2229" y="5404"/>
                  </a:lnTo>
                  <a:lnTo>
                    <a:pt x="2251" y="5423"/>
                  </a:lnTo>
                  <a:lnTo>
                    <a:pt x="2273" y="5492"/>
                  </a:lnTo>
                  <a:lnTo>
                    <a:pt x="2288" y="5561"/>
                  </a:lnTo>
                  <a:lnTo>
                    <a:pt x="2298" y="5629"/>
                  </a:lnTo>
                  <a:lnTo>
                    <a:pt x="2307" y="5698"/>
                  </a:lnTo>
                  <a:lnTo>
                    <a:pt x="2315" y="5766"/>
                  </a:lnTo>
                  <a:lnTo>
                    <a:pt x="2325" y="5835"/>
                  </a:lnTo>
                  <a:lnTo>
                    <a:pt x="2339" y="5901"/>
                  </a:lnTo>
                  <a:lnTo>
                    <a:pt x="2358" y="5968"/>
                  </a:lnTo>
                  <a:lnTo>
                    <a:pt x="2388" y="6031"/>
                  </a:lnTo>
                  <a:lnTo>
                    <a:pt x="2413" y="6096"/>
                  </a:lnTo>
                  <a:lnTo>
                    <a:pt x="2434" y="6165"/>
                  </a:lnTo>
                  <a:lnTo>
                    <a:pt x="2452" y="6235"/>
                  </a:lnTo>
                  <a:lnTo>
                    <a:pt x="2469" y="6306"/>
                  </a:lnTo>
                  <a:lnTo>
                    <a:pt x="2483" y="6376"/>
                  </a:lnTo>
                  <a:lnTo>
                    <a:pt x="2498" y="6446"/>
                  </a:lnTo>
                  <a:lnTo>
                    <a:pt x="2512" y="6512"/>
                  </a:lnTo>
                  <a:lnTo>
                    <a:pt x="2524" y="6545"/>
                  </a:lnTo>
                  <a:lnTo>
                    <a:pt x="2533" y="6579"/>
                  </a:lnTo>
                  <a:lnTo>
                    <a:pt x="2540" y="6614"/>
                  </a:lnTo>
                  <a:lnTo>
                    <a:pt x="2548" y="6648"/>
                  </a:lnTo>
                  <a:lnTo>
                    <a:pt x="2555" y="6683"/>
                  </a:lnTo>
                  <a:lnTo>
                    <a:pt x="2563" y="6718"/>
                  </a:lnTo>
                  <a:lnTo>
                    <a:pt x="2572" y="6752"/>
                  </a:lnTo>
                  <a:lnTo>
                    <a:pt x="2586" y="6783"/>
                  </a:lnTo>
                  <a:lnTo>
                    <a:pt x="2600" y="6849"/>
                  </a:lnTo>
                  <a:lnTo>
                    <a:pt x="2617" y="6913"/>
                  </a:lnTo>
                  <a:lnTo>
                    <a:pt x="2636" y="6974"/>
                  </a:lnTo>
                  <a:lnTo>
                    <a:pt x="2657" y="7034"/>
                  </a:lnTo>
                  <a:lnTo>
                    <a:pt x="2681" y="7092"/>
                  </a:lnTo>
                  <a:lnTo>
                    <a:pt x="2706" y="7149"/>
                  </a:lnTo>
                  <a:lnTo>
                    <a:pt x="2732" y="7204"/>
                  </a:lnTo>
                  <a:lnTo>
                    <a:pt x="2759" y="7259"/>
                  </a:lnTo>
                  <a:lnTo>
                    <a:pt x="2787" y="7315"/>
                  </a:lnTo>
                  <a:lnTo>
                    <a:pt x="2816" y="7369"/>
                  </a:lnTo>
                  <a:lnTo>
                    <a:pt x="2845" y="7423"/>
                  </a:lnTo>
                  <a:lnTo>
                    <a:pt x="2873" y="7477"/>
                  </a:lnTo>
                  <a:lnTo>
                    <a:pt x="2902" y="7532"/>
                  </a:lnTo>
                  <a:lnTo>
                    <a:pt x="2930" y="7587"/>
                  </a:lnTo>
                  <a:lnTo>
                    <a:pt x="2958" y="7644"/>
                  </a:lnTo>
                  <a:lnTo>
                    <a:pt x="2984" y="7702"/>
                  </a:lnTo>
                  <a:lnTo>
                    <a:pt x="2992" y="7709"/>
                  </a:lnTo>
                  <a:lnTo>
                    <a:pt x="3000" y="7714"/>
                  </a:lnTo>
                  <a:lnTo>
                    <a:pt x="3009" y="7719"/>
                  </a:lnTo>
                  <a:lnTo>
                    <a:pt x="3017" y="7722"/>
                  </a:lnTo>
                  <a:lnTo>
                    <a:pt x="3025" y="7726"/>
                  </a:lnTo>
                  <a:lnTo>
                    <a:pt x="3032" y="7729"/>
                  </a:lnTo>
                  <a:lnTo>
                    <a:pt x="3040" y="7735"/>
                  </a:lnTo>
                  <a:lnTo>
                    <a:pt x="3047" y="7740"/>
                  </a:lnTo>
                  <a:lnTo>
                    <a:pt x="3041" y="7927"/>
                  </a:lnTo>
                  <a:lnTo>
                    <a:pt x="3041" y="7931"/>
                  </a:lnTo>
                  <a:lnTo>
                    <a:pt x="3042" y="7935"/>
                  </a:lnTo>
                  <a:lnTo>
                    <a:pt x="3044" y="7939"/>
                  </a:lnTo>
                  <a:lnTo>
                    <a:pt x="3047" y="7943"/>
                  </a:lnTo>
                  <a:lnTo>
                    <a:pt x="3073" y="7956"/>
                  </a:lnTo>
                  <a:lnTo>
                    <a:pt x="3099" y="7968"/>
                  </a:lnTo>
                  <a:lnTo>
                    <a:pt x="3124" y="7977"/>
                  </a:lnTo>
                  <a:lnTo>
                    <a:pt x="3150" y="7984"/>
                  </a:lnTo>
                  <a:lnTo>
                    <a:pt x="3176" y="7990"/>
                  </a:lnTo>
                  <a:lnTo>
                    <a:pt x="3202" y="7994"/>
                  </a:lnTo>
                  <a:lnTo>
                    <a:pt x="3229" y="7997"/>
                  </a:lnTo>
                  <a:lnTo>
                    <a:pt x="3255" y="7999"/>
                  </a:lnTo>
                  <a:lnTo>
                    <a:pt x="3281" y="7999"/>
                  </a:lnTo>
                  <a:lnTo>
                    <a:pt x="3307" y="7998"/>
                  </a:lnTo>
                  <a:lnTo>
                    <a:pt x="3334" y="7996"/>
                  </a:lnTo>
                  <a:lnTo>
                    <a:pt x="3360" y="7993"/>
                  </a:lnTo>
                  <a:lnTo>
                    <a:pt x="3387" y="7989"/>
                  </a:lnTo>
                  <a:lnTo>
                    <a:pt x="3414" y="7984"/>
                  </a:lnTo>
                  <a:lnTo>
                    <a:pt x="3440" y="7979"/>
                  </a:lnTo>
                  <a:lnTo>
                    <a:pt x="3467" y="7973"/>
                  </a:lnTo>
                  <a:lnTo>
                    <a:pt x="3557" y="7873"/>
                  </a:lnTo>
                  <a:lnTo>
                    <a:pt x="3557" y="7840"/>
                  </a:lnTo>
                  <a:lnTo>
                    <a:pt x="3376" y="7635"/>
                  </a:lnTo>
                  <a:lnTo>
                    <a:pt x="3379" y="7630"/>
                  </a:lnTo>
                  <a:lnTo>
                    <a:pt x="3385" y="7627"/>
                  </a:lnTo>
                  <a:lnTo>
                    <a:pt x="3390" y="7624"/>
                  </a:lnTo>
                  <a:lnTo>
                    <a:pt x="3393" y="7619"/>
                  </a:lnTo>
                  <a:lnTo>
                    <a:pt x="3382" y="7426"/>
                  </a:lnTo>
                  <a:lnTo>
                    <a:pt x="3363" y="7230"/>
                  </a:lnTo>
                  <a:lnTo>
                    <a:pt x="3341" y="7033"/>
                  </a:lnTo>
                  <a:lnTo>
                    <a:pt x="3319" y="6833"/>
                  </a:lnTo>
                  <a:lnTo>
                    <a:pt x="3299" y="6634"/>
                  </a:lnTo>
                  <a:lnTo>
                    <a:pt x="3286" y="6435"/>
                  </a:lnTo>
                  <a:lnTo>
                    <a:pt x="3281" y="6235"/>
                  </a:lnTo>
                  <a:lnTo>
                    <a:pt x="3291" y="6038"/>
                  </a:lnTo>
                  <a:lnTo>
                    <a:pt x="3274" y="5975"/>
                  </a:lnTo>
                  <a:lnTo>
                    <a:pt x="3254" y="5915"/>
                  </a:lnTo>
                  <a:lnTo>
                    <a:pt x="3231" y="5856"/>
                  </a:lnTo>
                  <a:lnTo>
                    <a:pt x="3209" y="5800"/>
                  </a:lnTo>
                  <a:lnTo>
                    <a:pt x="3191" y="5744"/>
                  </a:lnTo>
                  <a:lnTo>
                    <a:pt x="3178" y="5688"/>
                  </a:lnTo>
                  <a:lnTo>
                    <a:pt x="3175" y="5629"/>
                  </a:lnTo>
                  <a:lnTo>
                    <a:pt x="3183" y="5569"/>
                  </a:lnTo>
                  <a:lnTo>
                    <a:pt x="3173" y="5555"/>
                  </a:lnTo>
                  <a:lnTo>
                    <a:pt x="3167" y="5542"/>
                  </a:lnTo>
                  <a:lnTo>
                    <a:pt x="3162" y="5527"/>
                  </a:lnTo>
                  <a:lnTo>
                    <a:pt x="3154" y="5511"/>
                  </a:lnTo>
                  <a:lnTo>
                    <a:pt x="3139" y="5470"/>
                  </a:lnTo>
                  <a:lnTo>
                    <a:pt x="3127" y="5430"/>
                  </a:lnTo>
                  <a:lnTo>
                    <a:pt x="3118" y="5389"/>
                  </a:lnTo>
                  <a:lnTo>
                    <a:pt x="3111" y="5348"/>
                  </a:lnTo>
                  <a:lnTo>
                    <a:pt x="3105" y="5309"/>
                  </a:lnTo>
                  <a:lnTo>
                    <a:pt x="3097" y="5269"/>
                  </a:lnTo>
                  <a:lnTo>
                    <a:pt x="3090" y="5229"/>
                  </a:lnTo>
                  <a:lnTo>
                    <a:pt x="3081" y="5190"/>
                  </a:lnTo>
                  <a:lnTo>
                    <a:pt x="3080" y="5114"/>
                  </a:lnTo>
                  <a:lnTo>
                    <a:pt x="3074" y="5040"/>
                  </a:lnTo>
                  <a:lnTo>
                    <a:pt x="3064" y="4966"/>
                  </a:lnTo>
                  <a:lnTo>
                    <a:pt x="3052" y="4894"/>
                  </a:lnTo>
                  <a:lnTo>
                    <a:pt x="3040" y="4821"/>
                  </a:lnTo>
                  <a:lnTo>
                    <a:pt x="3026" y="4748"/>
                  </a:lnTo>
                  <a:lnTo>
                    <a:pt x="3015" y="4674"/>
                  </a:lnTo>
                  <a:lnTo>
                    <a:pt x="3007" y="4599"/>
                  </a:lnTo>
                  <a:lnTo>
                    <a:pt x="2999" y="4550"/>
                  </a:lnTo>
                  <a:lnTo>
                    <a:pt x="2989" y="4503"/>
                  </a:lnTo>
                  <a:lnTo>
                    <a:pt x="2977" y="4455"/>
                  </a:lnTo>
                  <a:lnTo>
                    <a:pt x="2963" y="4409"/>
                  </a:lnTo>
                  <a:lnTo>
                    <a:pt x="2950" y="4362"/>
                  </a:lnTo>
                  <a:lnTo>
                    <a:pt x="2934" y="4316"/>
                  </a:lnTo>
                  <a:lnTo>
                    <a:pt x="2920" y="4271"/>
                  </a:lnTo>
                  <a:lnTo>
                    <a:pt x="2905" y="4225"/>
                  </a:lnTo>
                  <a:lnTo>
                    <a:pt x="2892" y="4179"/>
                  </a:lnTo>
                  <a:lnTo>
                    <a:pt x="2879" y="4134"/>
                  </a:lnTo>
                  <a:lnTo>
                    <a:pt x="2869" y="4088"/>
                  </a:lnTo>
                  <a:lnTo>
                    <a:pt x="2861" y="4041"/>
                  </a:lnTo>
                  <a:lnTo>
                    <a:pt x="2855" y="3995"/>
                  </a:lnTo>
                  <a:lnTo>
                    <a:pt x="2852" y="3947"/>
                  </a:lnTo>
                  <a:lnTo>
                    <a:pt x="2854" y="3900"/>
                  </a:lnTo>
                  <a:lnTo>
                    <a:pt x="2859" y="3851"/>
                  </a:lnTo>
                  <a:lnTo>
                    <a:pt x="2854" y="3800"/>
                  </a:lnTo>
                  <a:lnTo>
                    <a:pt x="2839" y="3751"/>
                  </a:lnTo>
                  <a:lnTo>
                    <a:pt x="2820" y="3702"/>
                  </a:lnTo>
                  <a:lnTo>
                    <a:pt x="2801" y="3655"/>
                  </a:lnTo>
                  <a:lnTo>
                    <a:pt x="2783" y="3609"/>
                  </a:lnTo>
                  <a:lnTo>
                    <a:pt x="2773" y="3563"/>
                  </a:lnTo>
                  <a:lnTo>
                    <a:pt x="2772" y="3517"/>
                  </a:lnTo>
                  <a:lnTo>
                    <a:pt x="2785" y="3472"/>
                  </a:lnTo>
                  <a:lnTo>
                    <a:pt x="2798" y="3460"/>
                  </a:lnTo>
                  <a:lnTo>
                    <a:pt x="2809" y="3449"/>
                  </a:lnTo>
                  <a:lnTo>
                    <a:pt x="2819" y="3441"/>
                  </a:lnTo>
                  <a:lnTo>
                    <a:pt x="2830" y="3432"/>
                  </a:lnTo>
                  <a:lnTo>
                    <a:pt x="2839" y="3426"/>
                  </a:lnTo>
                  <a:lnTo>
                    <a:pt x="2847" y="3420"/>
                  </a:lnTo>
                  <a:lnTo>
                    <a:pt x="2857" y="3413"/>
                  </a:lnTo>
                  <a:lnTo>
                    <a:pt x="2865" y="3406"/>
                  </a:lnTo>
                  <a:lnTo>
                    <a:pt x="2870" y="3343"/>
                  </a:lnTo>
                  <a:lnTo>
                    <a:pt x="2871" y="3279"/>
                  </a:lnTo>
                  <a:lnTo>
                    <a:pt x="2867" y="3215"/>
                  </a:lnTo>
                  <a:lnTo>
                    <a:pt x="2861" y="3148"/>
                  </a:lnTo>
                  <a:lnTo>
                    <a:pt x="2852" y="3082"/>
                  </a:lnTo>
                  <a:lnTo>
                    <a:pt x="2843" y="3015"/>
                  </a:lnTo>
                  <a:lnTo>
                    <a:pt x="2834" y="2948"/>
                  </a:lnTo>
                  <a:lnTo>
                    <a:pt x="2827" y="2882"/>
                  </a:lnTo>
                  <a:lnTo>
                    <a:pt x="2821" y="2816"/>
                  </a:lnTo>
                  <a:lnTo>
                    <a:pt x="2819" y="2752"/>
                  </a:lnTo>
                  <a:lnTo>
                    <a:pt x="2824" y="2689"/>
                  </a:lnTo>
                  <a:lnTo>
                    <a:pt x="2833" y="2628"/>
                  </a:lnTo>
                  <a:lnTo>
                    <a:pt x="2848" y="2569"/>
                  </a:lnTo>
                  <a:lnTo>
                    <a:pt x="2873" y="2513"/>
                  </a:lnTo>
                  <a:lnTo>
                    <a:pt x="2906" y="2458"/>
                  </a:lnTo>
                  <a:lnTo>
                    <a:pt x="2950" y="2407"/>
                  </a:lnTo>
                  <a:lnTo>
                    <a:pt x="2974" y="2382"/>
                  </a:lnTo>
                  <a:lnTo>
                    <a:pt x="2996" y="2356"/>
                  </a:lnTo>
                  <a:lnTo>
                    <a:pt x="3018" y="2330"/>
                  </a:lnTo>
                  <a:lnTo>
                    <a:pt x="3037" y="2302"/>
                  </a:lnTo>
                  <a:lnTo>
                    <a:pt x="3055" y="2276"/>
                  </a:lnTo>
                  <a:lnTo>
                    <a:pt x="3072" y="2248"/>
                  </a:lnTo>
                  <a:lnTo>
                    <a:pt x="3088" y="2219"/>
                  </a:lnTo>
                  <a:lnTo>
                    <a:pt x="3105" y="2192"/>
                  </a:lnTo>
                  <a:lnTo>
                    <a:pt x="3120" y="2164"/>
                  </a:lnTo>
                  <a:lnTo>
                    <a:pt x="3137" y="2137"/>
                  </a:lnTo>
                  <a:lnTo>
                    <a:pt x="3153" y="2109"/>
                  </a:lnTo>
                  <a:lnTo>
                    <a:pt x="3170" y="2081"/>
                  </a:lnTo>
                  <a:lnTo>
                    <a:pt x="3188" y="2055"/>
                  </a:lnTo>
                  <a:lnTo>
                    <a:pt x="3207" y="2029"/>
                  </a:lnTo>
                  <a:lnTo>
                    <a:pt x="3228" y="2004"/>
                  </a:lnTo>
                  <a:lnTo>
                    <a:pt x="3250" y="1979"/>
                  </a:lnTo>
                  <a:lnTo>
                    <a:pt x="3267" y="1960"/>
                  </a:lnTo>
                  <a:lnTo>
                    <a:pt x="3283" y="1939"/>
                  </a:lnTo>
                  <a:lnTo>
                    <a:pt x="3299" y="1919"/>
                  </a:lnTo>
                  <a:lnTo>
                    <a:pt x="3315" y="1897"/>
                  </a:lnTo>
                  <a:lnTo>
                    <a:pt x="3329" y="1876"/>
                  </a:lnTo>
                  <a:lnTo>
                    <a:pt x="3342" y="1855"/>
                  </a:lnTo>
                  <a:lnTo>
                    <a:pt x="3355" y="1832"/>
                  </a:lnTo>
                  <a:lnTo>
                    <a:pt x="3366" y="1810"/>
                  </a:lnTo>
                  <a:lnTo>
                    <a:pt x="3376" y="1786"/>
                  </a:lnTo>
                  <a:lnTo>
                    <a:pt x="3384" y="1763"/>
                  </a:lnTo>
                  <a:lnTo>
                    <a:pt x="3389" y="1738"/>
                  </a:lnTo>
                  <a:lnTo>
                    <a:pt x="3392" y="1713"/>
                  </a:lnTo>
                  <a:lnTo>
                    <a:pt x="3392" y="1688"/>
                  </a:lnTo>
                  <a:lnTo>
                    <a:pt x="3390" y="1662"/>
                  </a:lnTo>
                  <a:lnTo>
                    <a:pt x="3385" y="1636"/>
                  </a:lnTo>
                  <a:lnTo>
                    <a:pt x="3376" y="1609"/>
                  </a:lnTo>
                  <a:lnTo>
                    <a:pt x="3359" y="1558"/>
                  </a:lnTo>
                  <a:lnTo>
                    <a:pt x="3342" y="1508"/>
                  </a:lnTo>
                  <a:lnTo>
                    <a:pt x="3328" y="1459"/>
                  </a:lnTo>
                  <a:lnTo>
                    <a:pt x="3314" y="1409"/>
                  </a:lnTo>
                  <a:lnTo>
                    <a:pt x="3300" y="1359"/>
                  </a:lnTo>
                  <a:lnTo>
                    <a:pt x="3288" y="1309"/>
                  </a:lnTo>
                  <a:lnTo>
                    <a:pt x="3277" y="1258"/>
                  </a:lnTo>
                  <a:lnTo>
                    <a:pt x="3268" y="1206"/>
                  </a:lnTo>
                  <a:lnTo>
                    <a:pt x="3257" y="1160"/>
                  </a:lnTo>
                  <a:lnTo>
                    <a:pt x="3242" y="1114"/>
                  </a:lnTo>
                  <a:lnTo>
                    <a:pt x="3225" y="1068"/>
                  </a:lnTo>
                  <a:lnTo>
                    <a:pt x="3207" y="1022"/>
                  </a:lnTo>
                  <a:lnTo>
                    <a:pt x="3189" y="977"/>
                  </a:lnTo>
                  <a:lnTo>
                    <a:pt x="3174" y="931"/>
                  </a:lnTo>
                  <a:lnTo>
                    <a:pt x="3162" y="884"/>
                  </a:lnTo>
                  <a:lnTo>
                    <a:pt x="3154" y="836"/>
                  </a:lnTo>
                  <a:lnTo>
                    <a:pt x="3151" y="830"/>
                  </a:lnTo>
                  <a:lnTo>
                    <a:pt x="3145" y="824"/>
                  </a:lnTo>
                  <a:lnTo>
                    <a:pt x="3137" y="820"/>
                  </a:lnTo>
                  <a:lnTo>
                    <a:pt x="3127" y="817"/>
                  </a:lnTo>
                  <a:lnTo>
                    <a:pt x="3118" y="815"/>
                  </a:lnTo>
                  <a:lnTo>
                    <a:pt x="3108" y="812"/>
                  </a:lnTo>
                  <a:lnTo>
                    <a:pt x="3100" y="807"/>
                  </a:lnTo>
                  <a:lnTo>
                    <a:pt x="3092" y="802"/>
                  </a:lnTo>
                  <a:lnTo>
                    <a:pt x="3076" y="775"/>
                  </a:lnTo>
                  <a:lnTo>
                    <a:pt x="3059" y="747"/>
                  </a:lnTo>
                  <a:lnTo>
                    <a:pt x="3043" y="718"/>
                  </a:lnTo>
                  <a:lnTo>
                    <a:pt x="3028" y="687"/>
                  </a:lnTo>
                  <a:lnTo>
                    <a:pt x="3019" y="656"/>
                  </a:lnTo>
                  <a:lnTo>
                    <a:pt x="3014" y="622"/>
                  </a:lnTo>
                  <a:lnTo>
                    <a:pt x="3017" y="586"/>
                  </a:lnTo>
                  <a:lnTo>
                    <a:pt x="3029" y="548"/>
                  </a:lnTo>
                  <a:lnTo>
                    <a:pt x="3043" y="527"/>
                  </a:lnTo>
                  <a:lnTo>
                    <a:pt x="3058" y="507"/>
                  </a:lnTo>
                  <a:lnTo>
                    <a:pt x="3074" y="487"/>
                  </a:lnTo>
                  <a:lnTo>
                    <a:pt x="3088" y="467"/>
                  </a:lnTo>
                  <a:lnTo>
                    <a:pt x="3101" y="445"/>
                  </a:lnTo>
                  <a:lnTo>
                    <a:pt x="3109" y="423"/>
                  </a:lnTo>
                  <a:lnTo>
                    <a:pt x="3112" y="397"/>
                  </a:lnTo>
                  <a:lnTo>
                    <a:pt x="3109" y="370"/>
                  </a:lnTo>
                  <a:lnTo>
                    <a:pt x="3102" y="357"/>
                  </a:lnTo>
                  <a:lnTo>
                    <a:pt x="3094" y="347"/>
                  </a:lnTo>
                  <a:lnTo>
                    <a:pt x="3085" y="339"/>
                  </a:lnTo>
                  <a:lnTo>
                    <a:pt x="3076" y="333"/>
                  </a:lnTo>
                  <a:lnTo>
                    <a:pt x="3065" y="327"/>
                  </a:lnTo>
                  <a:lnTo>
                    <a:pt x="3054" y="322"/>
                  </a:lnTo>
                  <a:lnTo>
                    <a:pt x="3042" y="318"/>
                  </a:lnTo>
                  <a:lnTo>
                    <a:pt x="3029" y="311"/>
                  </a:lnTo>
                  <a:lnTo>
                    <a:pt x="3015" y="270"/>
                  </a:lnTo>
                  <a:lnTo>
                    <a:pt x="3000" y="228"/>
                  </a:lnTo>
                  <a:lnTo>
                    <a:pt x="2986" y="185"/>
                  </a:lnTo>
                  <a:lnTo>
                    <a:pt x="2968" y="143"/>
                  </a:lnTo>
                  <a:lnTo>
                    <a:pt x="2949" y="103"/>
                  </a:lnTo>
                  <a:lnTo>
                    <a:pt x="2926" y="65"/>
                  </a:lnTo>
                  <a:lnTo>
                    <a:pt x="2898" y="30"/>
                  </a:lnTo>
                  <a:lnTo>
                    <a:pt x="2865" y="0"/>
                  </a:lnTo>
                  <a:lnTo>
                    <a:pt x="2846" y="0"/>
                  </a:lnTo>
                  <a:lnTo>
                    <a:pt x="2829" y="2"/>
                  </a:lnTo>
                  <a:lnTo>
                    <a:pt x="2811" y="4"/>
                  </a:lnTo>
                  <a:lnTo>
                    <a:pt x="2794" y="7"/>
                  </a:lnTo>
                  <a:lnTo>
                    <a:pt x="2776" y="11"/>
                  </a:lnTo>
                  <a:lnTo>
                    <a:pt x="2758" y="16"/>
                  </a:lnTo>
                  <a:lnTo>
                    <a:pt x="2742" y="21"/>
                  </a:lnTo>
                  <a:lnTo>
                    <a:pt x="2725" y="28"/>
                  </a:lnTo>
                  <a:lnTo>
                    <a:pt x="2709" y="35"/>
                  </a:lnTo>
                  <a:lnTo>
                    <a:pt x="2692" y="43"/>
                  </a:lnTo>
                  <a:lnTo>
                    <a:pt x="2677" y="52"/>
                  </a:lnTo>
                  <a:lnTo>
                    <a:pt x="2661" y="61"/>
                  </a:lnTo>
                  <a:lnTo>
                    <a:pt x="2647" y="71"/>
                  </a:lnTo>
                  <a:lnTo>
                    <a:pt x="2631" y="81"/>
                  </a:lnTo>
                  <a:lnTo>
                    <a:pt x="2618" y="93"/>
                  </a:lnTo>
                  <a:lnTo>
                    <a:pt x="2603" y="104"/>
                  </a:lnTo>
                  <a:lnTo>
                    <a:pt x="2602" y="112"/>
                  </a:lnTo>
                  <a:lnTo>
                    <a:pt x="2600" y="116"/>
                  </a:lnTo>
                  <a:lnTo>
                    <a:pt x="2598" y="119"/>
                  </a:lnTo>
                  <a:lnTo>
                    <a:pt x="2597" y="120"/>
                  </a:lnTo>
                  <a:lnTo>
                    <a:pt x="2624" y="167"/>
                  </a:lnTo>
                  <a:lnTo>
                    <a:pt x="2645" y="215"/>
                  </a:lnTo>
                  <a:lnTo>
                    <a:pt x="2659" y="264"/>
                  </a:lnTo>
                  <a:lnTo>
                    <a:pt x="2671" y="313"/>
                  </a:lnTo>
                  <a:lnTo>
                    <a:pt x="2679" y="364"/>
                  </a:lnTo>
                  <a:lnTo>
                    <a:pt x="2684" y="413"/>
                  </a:lnTo>
                  <a:lnTo>
                    <a:pt x="2688" y="462"/>
                  </a:lnTo>
                  <a:lnTo>
                    <a:pt x="2691" y="511"/>
                  </a:lnTo>
                  <a:lnTo>
                    <a:pt x="2694" y="560"/>
                  </a:lnTo>
                  <a:lnTo>
                    <a:pt x="2700" y="607"/>
                  </a:lnTo>
                  <a:lnTo>
                    <a:pt x="2706" y="654"/>
                  </a:lnTo>
                  <a:lnTo>
                    <a:pt x="2715" y="699"/>
                  </a:lnTo>
                  <a:lnTo>
                    <a:pt x="2729" y="743"/>
                  </a:lnTo>
                  <a:lnTo>
                    <a:pt x="2747" y="786"/>
                  </a:lnTo>
                  <a:lnTo>
                    <a:pt x="2771" y="825"/>
                  </a:lnTo>
                  <a:lnTo>
                    <a:pt x="2802" y="864"/>
                  </a:lnTo>
                  <a:lnTo>
                    <a:pt x="2807" y="962"/>
                  </a:lnTo>
                  <a:lnTo>
                    <a:pt x="2825" y="1059"/>
                  </a:lnTo>
                  <a:lnTo>
                    <a:pt x="2848" y="1157"/>
                  </a:lnTo>
                  <a:lnTo>
                    <a:pt x="2876" y="1253"/>
                  </a:lnTo>
                  <a:lnTo>
                    <a:pt x="2904" y="1349"/>
                  </a:lnTo>
                  <a:lnTo>
                    <a:pt x="2926" y="1444"/>
                  </a:lnTo>
                  <a:lnTo>
                    <a:pt x="2938" y="1539"/>
                  </a:lnTo>
                  <a:lnTo>
                    <a:pt x="2938" y="1634"/>
                  </a:lnTo>
                  <a:lnTo>
                    <a:pt x="2921" y="1651"/>
                  </a:lnTo>
                  <a:lnTo>
                    <a:pt x="2904" y="1670"/>
                  </a:lnTo>
                  <a:lnTo>
                    <a:pt x="2889" y="1688"/>
                  </a:lnTo>
                  <a:lnTo>
                    <a:pt x="2874" y="1707"/>
                  </a:lnTo>
                  <a:lnTo>
                    <a:pt x="2860" y="1726"/>
                  </a:lnTo>
                  <a:lnTo>
                    <a:pt x="2846" y="1745"/>
                  </a:lnTo>
                  <a:lnTo>
                    <a:pt x="2833" y="1765"/>
                  </a:lnTo>
                  <a:lnTo>
                    <a:pt x="2818" y="1783"/>
                  </a:lnTo>
                  <a:lnTo>
                    <a:pt x="2804" y="1802"/>
                  </a:lnTo>
                  <a:lnTo>
                    <a:pt x="2789" y="1821"/>
                  </a:lnTo>
                  <a:lnTo>
                    <a:pt x="2774" y="1838"/>
                  </a:lnTo>
                  <a:lnTo>
                    <a:pt x="2757" y="1856"/>
                  </a:lnTo>
                  <a:lnTo>
                    <a:pt x="2739" y="1873"/>
                  </a:lnTo>
                  <a:lnTo>
                    <a:pt x="2720" y="1888"/>
                  </a:lnTo>
                  <a:lnTo>
                    <a:pt x="2700" y="1904"/>
                  </a:lnTo>
                  <a:lnTo>
                    <a:pt x="2677" y="1917"/>
                  </a:lnTo>
                  <a:lnTo>
                    <a:pt x="2649" y="1911"/>
                  </a:lnTo>
                  <a:lnTo>
                    <a:pt x="2623" y="1909"/>
                  </a:lnTo>
                  <a:lnTo>
                    <a:pt x="2597" y="1912"/>
                  </a:lnTo>
                  <a:lnTo>
                    <a:pt x="2573" y="1917"/>
                  </a:lnTo>
                  <a:lnTo>
                    <a:pt x="2551" y="1926"/>
                  </a:lnTo>
                  <a:lnTo>
                    <a:pt x="2528" y="1936"/>
                  </a:lnTo>
                  <a:lnTo>
                    <a:pt x="2506" y="1949"/>
                  </a:lnTo>
                  <a:lnTo>
                    <a:pt x="2484" y="1961"/>
                  </a:lnTo>
                  <a:lnTo>
                    <a:pt x="2463" y="1974"/>
                  </a:lnTo>
                  <a:lnTo>
                    <a:pt x="2441" y="1986"/>
                  </a:lnTo>
                  <a:lnTo>
                    <a:pt x="2419" y="1999"/>
                  </a:lnTo>
                  <a:lnTo>
                    <a:pt x="2397" y="2009"/>
                  </a:lnTo>
                  <a:lnTo>
                    <a:pt x="2373" y="2017"/>
                  </a:lnTo>
                  <a:lnTo>
                    <a:pt x="2349" y="2022"/>
                  </a:lnTo>
                  <a:lnTo>
                    <a:pt x="2323" y="2023"/>
                  </a:lnTo>
                  <a:lnTo>
                    <a:pt x="2296" y="2021"/>
                  </a:lnTo>
                  <a:lnTo>
                    <a:pt x="2285" y="2012"/>
                  </a:lnTo>
                  <a:lnTo>
                    <a:pt x="2274" y="2004"/>
                  </a:lnTo>
                  <a:lnTo>
                    <a:pt x="2263" y="1995"/>
                  </a:lnTo>
                  <a:lnTo>
                    <a:pt x="2253" y="1985"/>
                  </a:lnTo>
                  <a:lnTo>
                    <a:pt x="2243" y="1976"/>
                  </a:lnTo>
                  <a:lnTo>
                    <a:pt x="2232" y="1967"/>
                  </a:lnTo>
                  <a:lnTo>
                    <a:pt x="2222" y="1958"/>
                  </a:lnTo>
                  <a:lnTo>
                    <a:pt x="2212" y="1950"/>
                  </a:lnTo>
                  <a:lnTo>
                    <a:pt x="2201" y="1941"/>
                  </a:lnTo>
                  <a:lnTo>
                    <a:pt x="2191" y="1934"/>
                  </a:lnTo>
                  <a:lnTo>
                    <a:pt x="2180" y="1926"/>
                  </a:lnTo>
                  <a:lnTo>
                    <a:pt x="2168" y="1920"/>
                  </a:lnTo>
                  <a:lnTo>
                    <a:pt x="2156" y="1914"/>
                  </a:lnTo>
                  <a:lnTo>
                    <a:pt x="2142" y="1909"/>
                  </a:lnTo>
                  <a:lnTo>
                    <a:pt x="2129" y="1904"/>
                  </a:lnTo>
                  <a:lnTo>
                    <a:pt x="2114" y="1900"/>
                  </a:lnTo>
                  <a:lnTo>
                    <a:pt x="2098" y="1850"/>
                  </a:lnTo>
                  <a:lnTo>
                    <a:pt x="2091" y="1799"/>
                  </a:lnTo>
                  <a:lnTo>
                    <a:pt x="2089" y="1746"/>
                  </a:lnTo>
                  <a:lnTo>
                    <a:pt x="2090" y="1694"/>
                  </a:lnTo>
                  <a:lnTo>
                    <a:pt x="2088" y="1644"/>
                  </a:lnTo>
                  <a:lnTo>
                    <a:pt x="2079" y="1596"/>
                  </a:lnTo>
                  <a:lnTo>
                    <a:pt x="2062" y="1552"/>
                  </a:lnTo>
                  <a:lnTo>
                    <a:pt x="2030" y="1513"/>
                  </a:lnTo>
                  <a:lnTo>
                    <a:pt x="2021" y="1485"/>
                  </a:lnTo>
                  <a:lnTo>
                    <a:pt x="2013" y="1456"/>
                  </a:lnTo>
                  <a:lnTo>
                    <a:pt x="2005" y="1426"/>
                  </a:lnTo>
                  <a:lnTo>
                    <a:pt x="1996" y="1397"/>
                  </a:lnTo>
                  <a:lnTo>
                    <a:pt x="1985" y="1369"/>
                  </a:lnTo>
                  <a:lnTo>
                    <a:pt x="1973" y="1341"/>
                  </a:lnTo>
                  <a:lnTo>
                    <a:pt x="1959" y="1317"/>
                  </a:lnTo>
                  <a:lnTo>
                    <a:pt x="1944" y="1293"/>
                  </a:lnTo>
                  <a:lnTo>
                    <a:pt x="1938" y="1275"/>
                  </a:lnTo>
                  <a:lnTo>
                    <a:pt x="1929" y="1258"/>
                  </a:lnTo>
                  <a:lnTo>
                    <a:pt x="1919" y="1240"/>
                  </a:lnTo>
                  <a:lnTo>
                    <a:pt x="1907" y="1223"/>
                  </a:lnTo>
                  <a:lnTo>
                    <a:pt x="1892" y="1208"/>
                  </a:lnTo>
                  <a:lnTo>
                    <a:pt x="1878" y="1191"/>
                  </a:lnTo>
                  <a:lnTo>
                    <a:pt x="1862" y="1175"/>
                  </a:lnTo>
                  <a:lnTo>
                    <a:pt x="1848" y="1160"/>
                  </a:lnTo>
                  <a:lnTo>
                    <a:pt x="1739" y="1147"/>
                  </a:lnTo>
                  <a:lnTo>
                    <a:pt x="1703" y="1149"/>
                  </a:lnTo>
                  <a:lnTo>
                    <a:pt x="1667" y="1153"/>
                  </a:lnTo>
                  <a:lnTo>
                    <a:pt x="1632" y="1158"/>
                  </a:lnTo>
                  <a:lnTo>
                    <a:pt x="1595" y="1165"/>
                  </a:lnTo>
                  <a:lnTo>
                    <a:pt x="1561" y="1173"/>
                  </a:lnTo>
                  <a:lnTo>
                    <a:pt x="1527" y="1182"/>
                  </a:lnTo>
                  <a:lnTo>
                    <a:pt x="1495" y="1194"/>
                  </a:lnTo>
                  <a:lnTo>
                    <a:pt x="1463" y="1208"/>
                  </a:lnTo>
                  <a:lnTo>
                    <a:pt x="1433" y="1223"/>
                  </a:lnTo>
                  <a:lnTo>
                    <a:pt x="1404" y="1240"/>
                  </a:lnTo>
                  <a:lnTo>
                    <a:pt x="1377" y="1260"/>
                  </a:lnTo>
                  <a:lnTo>
                    <a:pt x="1353" y="1281"/>
                  </a:lnTo>
                  <a:lnTo>
                    <a:pt x="1330" y="1306"/>
                  </a:lnTo>
                  <a:lnTo>
                    <a:pt x="1308" y="1332"/>
                  </a:lnTo>
                  <a:lnTo>
                    <a:pt x="1291" y="1361"/>
                  </a:lnTo>
                  <a:lnTo>
                    <a:pt x="1274" y="1393"/>
                  </a:lnTo>
                  <a:lnTo>
                    <a:pt x="1266" y="1414"/>
                  </a:lnTo>
                  <a:lnTo>
                    <a:pt x="1256" y="1436"/>
                  </a:lnTo>
                  <a:lnTo>
                    <a:pt x="1248" y="1457"/>
                  </a:lnTo>
                  <a:lnTo>
                    <a:pt x="1240" y="1477"/>
                  </a:lnTo>
                  <a:lnTo>
                    <a:pt x="1233" y="1499"/>
                  </a:lnTo>
                  <a:lnTo>
                    <a:pt x="1227" y="1520"/>
                  </a:lnTo>
                  <a:lnTo>
                    <a:pt x="1223" y="1542"/>
                  </a:lnTo>
                  <a:lnTo>
                    <a:pt x="1222" y="1563"/>
                  </a:lnTo>
                  <a:lnTo>
                    <a:pt x="1325" y="1589"/>
                  </a:lnTo>
                  <a:lnTo>
                    <a:pt x="1339" y="1625"/>
                  </a:lnTo>
                  <a:lnTo>
                    <a:pt x="1349" y="1663"/>
                  </a:lnTo>
                  <a:lnTo>
                    <a:pt x="1358" y="1703"/>
                  </a:lnTo>
                  <a:lnTo>
                    <a:pt x="1366" y="1744"/>
                  </a:lnTo>
                  <a:lnTo>
                    <a:pt x="1377" y="1784"/>
                  </a:lnTo>
                  <a:lnTo>
                    <a:pt x="1394" y="1823"/>
                  </a:lnTo>
                  <a:lnTo>
                    <a:pt x="1417" y="1858"/>
                  </a:lnTo>
                  <a:lnTo>
                    <a:pt x="1450" y="1888"/>
                  </a:lnTo>
                  <a:lnTo>
                    <a:pt x="1472" y="2005"/>
                  </a:lnTo>
                  <a:lnTo>
                    <a:pt x="1479" y="2014"/>
                  </a:lnTo>
                  <a:lnTo>
                    <a:pt x="1486" y="2021"/>
                  </a:lnTo>
                  <a:lnTo>
                    <a:pt x="1496" y="2026"/>
                  </a:lnTo>
                  <a:lnTo>
                    <a:pt x="1506" y="2031"/>
                  </a:lnTo>
                  <a:lnTo>
                    <a:pt x="1516" y="2036"/>
                  </a:lnTo>
                  <a:lnTo>
                    <a:pt x="1524" y="2044"/>
                  </a:lnTo>
                  <a:lnTo>
                    <a:pt x="1530" y="2054"/>
                  </a:lnTo>
                  <a:lnTo>
                    <a:pt x="1535" y="2067"/>
                  </a:lnTo>
                  <a:lnTo>
                    <a:pt x="1614" y="2275"/>
                  </a:lnTo>
                  <a:lnTo>
                    <a:pt x="1671" y="2304"/>
                  </a:lnTo>
                  <a:lnTo>
                    <a:pt x="1661" y="2327"/>
                  </a:lnTo>
                  <a:lnTo>
                    <a:pt x="1645" y="2348"/>
                  </a:lnTo>
                  <a:lnTo>
                    <a:pt x="1628" y="2369"/>
                  </a:lnTo>
                  <a:lnTo>
                    <a:pt x="1608" y="2387"/>
                  </a:lnTo>
                  <a:lnTo>
                    <a:pt x="1586" y="2406"/>
                  </a:lnTo>
                  <a:lnTo>
                    <a:pt x="1564" y="2425"/>
                  </a:lnTo>
                  <a:lnTo>
                    <a:pt x="1544" y="2443"/>
                  </a:lnTo>
                  <a:lnTo>
                    <a:pt x="1523" y="2462"/>
                  </a:lnTo>
                  <a:lnTo>
                    <a:pt x="1507" y="2468"/>
                  </a:lnTo>
                  <a:lnTo>
                    <a:pt x="1489" y="2473"/>
                  </a:lnTo>
                  <a:lnTo>
                    <a:pt x="1472" y="2478"/>
                  </a:lnTo>
                  <a:lnTo>
                    <a:pt x="1456" y="2483"/>
                  </a:lnTo>
                  <a:lnTo>
                    <a:pt x="1438" y="2487"/>
                  </a:lnTo>
                  <a:lnTo>
                    <a:pt x="1422" y="2491"/>
                  </a:lnTo>
                  <a:lnTo>
                    <a:pt x="1406" y="2496"/>
                  </a:lnTo>
                  <a:lnTo>
                    <a:pt x="1390" y="2500"/>
                  </a:lnTo>
                  <a:lnTo>
                    <a:pt x="1374" y="2505"/>
                  </a:lnTo>
                  <a:lnTo>
                    <a:pt x="1359" y="2511"/>
                  </a:lnTo>
                  <a:lnTo>
                    <a:pt x="1343" y="2517"/>
                  </a:lnTo>
                  <a:lnTo>
                    <a:pt x="1329" y="2523"/>
                  </a:lnTo>
                  <a:lnTo>
                    <a:pt x="1314" y="2530"/>
                  </a:lnTo>
                  <a:lnTo>
                    <a:pt x="1301" y="2538"/>
                  </a:lnTo>
                  <a:lnTo>
                    <a:pt x="1287" y="2547"/>
                  </a:lnTo>
                  <a:lnTo>
                    <a:pt x="1274" y="2558"/>
                  </a:lnTo>
                  <a:lnTo>
                    <a:pt x="1131" y="2803"/>
                  </a:lnTo>
                  <a:lnTo>
                    <a:pt x="847" y="2944"/>
                  </a:lnTo>
                  <a:lnTo>
                    <a:pt x="826" y="2923"/>
                  </a:lnTo>
                  <a:lnTo>
                    <a:pt x="809" y="2901"/>
                  </a:lnTo>
                  <a:lnTo>
                    <a:pt x="792" y="2875"/>
                  </a:lnTo>
                  <a:lnTo>
                    <a:pt x="778" y="2849"/>
                  </a:lnTo>
                  <a:lnTo>
                    <a:pt x="765" y="2821"/>
                  </a:lnTo>
                  <a:lnTo>
                    <a:pt x="753" y="2792"/>
                  </a:lnTo>
                  <a:lnTo>
                    <a:pt x="743" y="2762"/>
                  </a:lnTo>
                  <a:lnTo>
                    <a:pt x="732" y="2730"/>
                  </a:lnTo>
                  <a:lnTo>
                    <a:pt x="722" y="2699"/>
                  </a:lnTo>
                  <a:lnTo>
                    <a:pt x="712" y="2667"/>
                  </a:lnTo>
                  <a:lnTo>
                    <a:pt x="702" y="2635"/>
                  </a:lnTo>
                  <a:lnTo>
                    <a:pt x="692" y="2604"/>
                  </a:lnTo>
                  <a:lnTo>
                    <a:pt x="681" y="2572"/>
                  </a:lnTo>
                  <a:lnTo>
                    <a:pt x="669" y="2541"/>
                  </a:lnTo>
                  <a:lnTo>
                    <a:pt x="657" y="2512"/>
                  </a:lnTo>
                  <a:lnTo>
                    <a:pt x="642" y="2483"/>
                  </a:lnTo>
                  <a:lnTo>
                    <a:pt x="641" y="2471"/>
                  </a:lnTo>
                  <a:lnTo>
                    <a:pt x="639" y="2462"/>
                  </a:lnTo>
                  <a:lnTo>
                    <a:pt x="635" y="2453"/>
                  </a:lnTo>
                  <a:lnTo>
                    <a:pt x="631" y="2449"/>
                  </a:lnTo>
                  <a:lnTo>
                    <a:pt x="629" y="2444"/>
                  </a:lnTo>
                  <a:lnTo>
                    <a:pt x="624" y="2441"/>
                  </a:lnTo>
                  <a:lnTo>
                    <a:pt x="615" y="2438"/>
                  </a:lnTo>
                  <a:lnTo>
                    <a:pt x="603" y="2433"/>
                  </a:lnTo>
                  <a:lnTo>
                    <a:pt x="596" y="2408"/>
                  </a:lnTo>
                  <a:lnTo>
                    <a:pt x="586" y="2386"/>
                  </a:lnTo>
                  <a:lnTo>
                    <a:pt x="573" y="2363"/>
                  </a:lnTo>
                  <a:lnTo>
                    <a:pt x="558" y="2342"/>
                  </a:lnTo>
                  <a:lnTo>
                    <a:pt x="541" y="2320"/>
                  </a:lnTo>
                  <a:lnTo>
                    <a:pt x="524" y="2300"/>
                  </a:lnTo>
                  <a:lnTo>
                    <a:pt x="505" y="2280"/>
                  </a:lnTo>
                  <a:lnTo>
                    <a:pt x="486" y="2259"/>
                  </a:lnTo>
                  <a:lnTo>
                    <a:pt x="468" y="2239"/>
                  </a:lnTo>
                  <a:lnTo>
                    <a:pt x="450" y="2217"/>
                  </a:lnTo>
                  <a:lnTo>
                    <a:pt x="434" y="2195"/>
                  </a:lnTo>
                  <a:lnTo>
                    <a:pt x="419" y="2172"/>
                  </a:lnTo>
                  <a:lnTo>
                    <a:pt x="407" y="2148"/>
                  </a:lnTo>
                  <a:lnTo>
                    <a:pt x="397" y="2122"/>
                  </a:lnTo>
                  <a:lnTo>
                    <a:pt x="390" y="2096"/>
                  </a:lnTo>
                  <a:lnTo>
                    <a:pt x="387" y="2067"/>
                  </a:lnTo>
                  <a:lnTo>
                    <a:pt x="387" y="2065"/>
                  </a:lnTo>
                  <a:lnTo>
                    <a:pt x="385" y="2062"/>
                  </a:lnTo>
                  <a:lnTo>
                    <a:pt x="380" y="2059"/>
                  </a:lnTo>
                  <a:lnTo>
                    <a:pt x="371" y="2054"/>
                  </a:lnTo>
                  <a:lnTo>
                    <a:pt x="330" y="2075"/>
                  </a:lnTo>
                  <a:lnTo>
                    <a:pt x="148" y="1905"/>
                  </a:lnTo>
                  <a:lnTo>
                    <a:pt x="91" y="1917"/>
                  </a:lnTo>
                  <a:lnTo>
                    <a:pt x="12" y="2005"/>
                  </a:lnTo>
                  <a:lnTo>
                    <a:pt x="9" y="2055"/>
                  </a:lnTo>
                  <a:lnTo>
                    <a:pt x="5" y="2106"/>
                  </a:lnTo>
                  <a:lnTo>
                    <a:pt x="0" y="2156"/>
                  </a:lnTo>
                  <a:lnTo>
                    <a:pt x="0" y="2205"/>
                  </a:lnTo>
                  <a:lnTo>
                    <a:pt x="5" y="2253"/>
                  </a:lnTo>
                  <a:lnTo>
                    <a:pt x="16" y="2298"/>
                  </a:lnTo>
                  <a:lnTo>
                    <a:pt x="37" y="2341"/>
                  </a:lnTo>
                  <a:lnTo>
                    <a:pt x="69" y="2379"/>
                  </a:lnTo>
                  <a:lnTo>
                    <a:pt x="84" y="2395"/>
                  </a:lnTo>
                  <a:lnTo>
                    <a:pt x="100" y="2410"/>
                  </a:lnTo>
                  <a:lnTo>
                    <a:pt x="115" y="2426"/>
                  </a:lnTo>
                  <a:lnTo>
                    <a:pt x="132" y="2440"/>
                  </a:lnTo>
                  <a:lnTo>
                    <a:pt x="148" y="2453"/>
                  </a:lnTo>
                  <a:lnTo>
                    <a:pt x="165" y="2467"/>
                  </a:lnTo>
                  <a:lnTo>
                    <a:pt x="181" y="2479"/>
                  </a:lnTo>
                  <a:lnTo>
                    <a:pt x="198" y="2492"/>
                  </a:lnTo>
                  <a:lnTo>
                    <a:pt x="214" y="2504"/>
                  </a:lnTo>
                  <a:lnTo>
                    <a:pt x="231" y="2517"/>
                  </a:lnTo>
                  <a:lnTo>
                    <a:pt x="246" y="2529"/>
                  </a:lnTo>
                  <a:lnTo>
                    <a:pt x="262" y="2542"/>
                  </a:lnTo>
                  <a:lnTo>
                    <a:pt x="278" y="2556"/>
                  </a:lnTo>
                  <a:lnTo>
                    <a:pt x="292" y="2570"/>
                  </a:lnTo>
                  <a:lnTo>
                    <a:pt x="305" y="2584"/>
                  </a:lnTo>
                  <a:lnTo>
                    <a:pt x="319" y="2599"/>
                  </a:lnTo>
                  <a:lnTo>
                    <a:pt x="316" y="2606"/>
                  </a:lnTo>
                  <a:lnTo>
                    <a:pt x="312" y="2611"/>
                  </a:lnTo>
                  <a:lnTo>
                    <a:pt x="306" y="2615"/>
                  </a:lnTo>
                  <a:lnTo>
                    <a:pt x="301" y="2617"/>
                  </a:lnTo>
                  <a:lnTo>
                    <a:pt x="294" y="2620"/>
                  </a:lnTo>
                  <a:lnTo>
                    <a:pt x="287" y="2623"/>
                  </a:lnTo>
                  <a:lnTo>
                    <a:pt x="281" y="2627"/>
                  </a:lnTo>
                  <a:lnTo>
                    <a:pt x="273" y="2632"/>
                  </a:lnTo>
                  <a:lnTo>
                    <a:pt x="280" y="2703"/>
                  </a:lnTo>
                  <a:lnTo>
                    <a:pt x="274" y="2708"/>
                  </a:lnTo>
                  <a:lnTo>
                    <a:pt x="267" y="2713"/>
                  </a:lnTo>
                  <a:lnTo>
                    <a:pt x="260" y="2719"/>
                  </a:lnTo>
                  <a:lnTo>
                    <a:pt x="252" y="2725"/>
                  </a:lnTo>
                  <a:lnTo>
                    <a:pt x="244" y="2731"/>
                  </a:lnTo>
                  <a:lnTo>
                    <a:pt x="237" y="2738"/>
                  </a:lnTo>
                  <a:lnTo>
                    <a:pt x="231" y="2746"/>
                  </a:lnTo>
                  <a:lnTo>
                    <a:pt x="228" y="2753"/>
                  </a:lnTo>
                  <a:lnTo>
                    <a:pt x="217" y="2827"/>
                  </a:lnTo>
                  <a:lnTo>
                    <a:pt x="239" y="2857"/>
                  </a:lnTo>
                  <a:lnTo>
                    <a:pt x="260" y="2890"/>
                  </a:lnTo>
                  <a:lnTo>
                    <a:pt x="279" y="2923"/>
                  </a:lnTo>
                  <a:lnTo>
                    <a:pt x="295" y="2959"/>
                  </a:lnTo>
                  <a:lnTo>
                    <a:pt x="310" y="2996"/>
                  </a:lnTo>
                  <a:lnTo>
                    <a:pt x="323" y="3033"/>
                  </a:lnTo>
                  <a:lnTo>
                    <a:pt x="335" y="3072"/>
                  </a:lnTo>
                  <a:lnTo>
                    <a:pt x="347" y="3110"/>
                  </a:lnTo>
                  <a:lnTo>
                    <a:pt x="358" y="3149"/>
                  </a:lnTo>
                  <a:lnTo>
                    <a:pt x="370" y="3188"/>
                  </a:lnTo>
                  <a:lnTo>
                    <a:pt x="381" y="3227"/>
                  </a:lnTo>
                  <a:lnTo>
                    <a:pt x="393" y="3265"/>
                  </a:lnTo>
                  <a:lnTo>
                    <a:pt x="407" y="3303"/>
                  </a:lnTo>
                  <a:lnTo>
                    <a:pt x="421" y="3338"/>
                  </a:lnTo>
                  <a:lnTo>
                    <a:pt x="437" y="3373"/>
                  </a:lnTo>
                  <a:lnTo>
                    <a:pt x="455" y="3406"/>
                  </a:lnTo>
                  <a:lnTo>
                    <a:pt x="457" y="3422"/>
                  </a:lnTo>
                  <a:lnTo>
                    <a:pt x="462" y="3436"/>
                  </a:lnTo>
                  <a:lnTo>
                    <a:pt x="469" y="3449"/>
                  </a:lnTo>
                  <a:lnTo>
                    <a:pt x="478" y="3460"/>
                  </a:lnTo>
                  <a:lnTo>
                    <a:pt x="487" y="3470"/>
                  </a:lnTo>
                  <a:lnTo>
                    <a:pt x="498" y="3480"/>
                  </a:lnTo>
                  <a:lnTo>
                    <a:pt x="508" y="3491"/>
                  </a:lnTo>
                  <a:lnTo>
                    <a:pt x="517" y="3502"/>
                  </a:lnTo>
                  <a:lnTo>
                    <a:pt x="542" y="3506"/>
                  </a:lnTo>
                  <a:lnTo>
                    <a:pt x="567" y="3510"/>
                  </a:lnTo>
                  <a:lnTo>
                    <a:pt x="592" y="3512"/>
                  </a:lnTo>
                  <a:lnTo>
                    <a:pt x="618" y="3514"/>
                  </a:lnTo>
                  <a:lnTo>
                    <a:pt x="642" y="3516"/>
                  </a:lnTo>
                  <a:lnTo>
                    <a:pt x="668" y="3516"/>
                  </a:lnTo>
                  <a:lnTo>
                    <a:pt x="694" y="3516"/>
                  </a:lnTo>
                  <a:lnTo>
                    <a:pt x="720" y="3515"/>
                  </a:lnTo>
                  <a:lnTo>
                    <a:pt x="746" y="3514"/>
                  </a:lnTo>
                  <a:lnTo>
                    <a:pt x="772" y="3512"/>
                  </a:lnTo>
                  <a:lnTo>
                    <a:pt x="799" y="3509"/>
                  </a:lnTo>
                  <a:lnTo>
                    <a:pt x="824" y="3506"/>
                  </a:lnTo>
                  <a:lnTo>
                    <a:pt x="850" y="3503"/>
                  </a:lnTo>
                  <a:lnTo>
                    <a:pt x="877" y="3498"/>
                  </a:lnTo>
                  <a:lnTo>
                    <a:pt x="903" y="3494"/>
                  </a:lnTo>
                  <a:lnTo>
                    <a:pt x="930" y="3489"/>
                  </a:lnTo>
                  <a:lnTo>
                    <a:pt x="957" y="3482"/>
                  </a:lnTo>
                  <a:lnTo>
                    <a:pt x="983" y="3476"/>
                  </a:lnTo>
                  <a:lnTo>
                    <a:pt x="1009" y="3470"/>
                  </a:lnTo>
                  <a:lnTo>
                    <a:pt x="1035" y="3463"/>
                  </a:lnTo>
                  <a:lnTo>
                    <a:pt x="1061" y="3456"/>
                  </a:lnTo>
                  <a:lnTo>
                    <a:pt x="1088" y="3448"/>
                  </a:lnTo>
                  <a:lnTo>
                    <a:pt x="1114" y="3439"/>
                  </a:lnTo>
                  <a:lnTo>
                    <a:pt x="1140" y="3431"/>
                  </a:lnTo>
                  <a:lnTo>
                    <a:pt x="1165" y="3422"/>
                  </a:lnTo>
                  <a:lnTo>
                    <a:pt x="1191" y="3414"/>
                  </a:lnTo>
                  <a:lnTo>
                    <a:pt x="1217" y="3405"/>
                  </a:lnTo>
                  <a:lnTo>
                    <a:pt x="1242" y="3396"/>
                  </a:lnTo>
                  <a:lnTo>
                    <a:pt x="1268" y="3385"/>
                  </a:lnTo>
                  <a:lnTo>
                    <a:pt x="1293" y="3376"/>
                  </a:lnTo>
                  <a:lnTo>
                    <a:pt x="1317" y="3366"/>
                  </a:lnTo>
                  <a:lnTo>
                    <a:pt x="1342" y="3356"/>
                  </a:lnTo>
                  <a:lnTo>
                    <a:pt x="1365" y="3384"/>
                  </a:lnTo>
                  <a:lnTo>
                    <a:pt x="1379" y="3418"/>
                  </a:lnTo>
                  <a:lnTo>
                    <a:pt x="1389" y="3456"/>
                  </a:lnTo>
                  <a:lnTo>
                    <a:pt x="1394" y="3495"/>
                  </a:lnTo>
                  <a:lnTo>
                    <a:pt x="1397" y="3537"/>
                  </a:lnTo>
                  <a:lnTo>
                    <a:pt x="1400" y="3578"/>
                  </a:lnTo>
                  <a:lnTo>
                    <a:pt x="1405" y="3619"/>
                  </a:lnTo>
                  <a:lnTo>
                    <a:pt x="1416" y="3659"/>
                  </a:lnTo>
                  <a:lnTo>
                    <a:pt x="1420" y="3664"/>
                  </a:lnTo>
                  <a:lnTo>
                    <a:pt x="1425" y="3669"/>
                  </a:lnTo>
                  <a:lnTo>
                    <a:pt x="1430" y="3675"/>
                  </a:lnTo>
                  <a:lnTo>
                    <a:pt x="1435" y="3680"/>
                  </a:lnTo>
                  <a:lnTo>
                    <a:pt x="1440" y="3685"/>
                  </a:lnTo>
                  <a:lnTo>
                    <a:pt x="1446" y="3690"/>
                  </a:lnTo>
                  <a:lnTo>
                    <a:pt x="1451" y="3694"/>
                  </a:lnTo>
                  <a:lnTo>
                    <a:pt x="1455" y="3697"/>
                  </a:lnTo>
                  <a:lnTo>
                    <a:pt x="1546" y="3713"/>
                  </a:lnTo>
                  <a:lnTo>
                    <a:pt x="1555" y="3727"/>
                  </a:lnTo>
                  <a:lnTo>
                    <a:pt x="1561" y="3744"/>
                  </a:lnTo>
                  <a:lnTo>
                    <a:pt x="1562" y="3764"/>
                  </a:lnTo>
                  <a:lnTo>
                    <a:pt x="1552" y="3784"/>
                  </a:lnTo>
                  <a:lnTo>
                    <a:pt x="1516" y="3854"/>
                  </a:lnTo>
                  <a:lnTo>
                    <a:pt x="1484" y="3928"/>
                  </a:lnTo>
                  <a:lnTo>
                    <a:pt x="1457" y="4004"/>
                  </a:lnTo>
                  <a:lnTo>
                    <a:pt x="1434" y="4082"/>
                  </a:lnTo>
                  <a:lnTo>
                    <a:pt x="1414" y="4163"/>
                  </a:lnTo>
                  <a:lnTo>
                    <a:pt x="1396" y="4245"/>
                  </a:lnTo>
                  <a:lnTo>
                    <a:pt x="1380" y="4329"/>
                  </a:lnTo>
                  <a:lnTo>
                    <a:pt x="1365" y="4413"/>
                  </a:lnTo>
                  <a:lnTo>
                    <a:pt x="1351" y="4498"/>
                  </a:lnTo>
                  <a:lnTo>
                    <a:pt x="1336" y="4584"/>
                  </a:lnTo>
                  <a:lnTo>
                    <a:pt x="1319" y="4670"/>
                  </a:lnTo>
                  <a:lnTo>
                    <a:pt x="1302" y="4755"/>
                  </a:lnTo>
                  <a:lnTo>
                    <a:pt x="1281" y="4840"/>
                  </a:lnTo>
                  <a:lnTo>
                    <a:pt x="1259" y="4923"/>
                  </a:lnTo>
                  <a:lnTo>
                    <a:pt x="1232" y="5005"/>
                  </a:lnTo>
                  <a:lnTo>
                    <a:pt x="1200" y="5086"/>
                  </a:lnTo>
                  <a:lnTo>
                    <a:pt x="1190" y="5148"/>
                  </a:lnTo>
                  <a:lnTo>
                    <a:pt x="1182" y="5210"/>
                  </a:lnTo>
                  <a:lnTo>
                    <a:pt x="1176" y="5272"/>
                  </a:lnTo>
                  <a:lnTo>
                    <a:pt x="1173" y="5333"/>
                  </a:lnTo>
                  <a:lnTo>
                    <a:pt x="1171" y="5395"/>
                  </a:lnTo>
                  <a:lnTo>
                    <a:pt x="1172" y="5457"/>
                  </a:lnTo>
                  <a:lnTo>
                    <a:pt x="1176" y="5519"/>
                  </a:lnTo>
                  <a:lnTo>
                    <a:pt x="1183" y="5581"/>
                  </a:lnTo>
                  <a:lnTo>
                    <a:pt x="1190" y="5657"/>
                  </a:lnTo>
                  <a:lnTo>
                    <a:pt x="1192" y="5732"/>
                  </a:lnTo>
                  <a:lnTo>
                    <a:pt x="1191" y="5805"/>
                  </a:lnTo>
                  <a:lnTo>
                    <a:pt x="1189" y="5878"/>
                  </a:lnTo>
                  <a:lnTo>
                    <a:pt x="1187" y="5950"/>
                  </a:lnTo>
                  <a:lnTo>
                    <a:pt x="1186" y="6024"/>
                  </a:lnTo>
                  <a:lnTo>
                    <a:pt x="1190" y="6097"/>
                  </a:lnTo>
                  <a:lnTo>
                    <a:pt x="1200" y="6172"/>
                  </a:lnTo>
                  <a:lnTo>
                    <a:pt x="1202" y="6223"/>
                  </a:lnTo>
                  <a:lnTo>
                    <a:pt x="1205" y="6274"/>
                  </a:lnTo>
                  <a:lnTo>
                    <a:pt x="1208" y="6326"/>
                  </a:lnTo>
                  <a:lnTo>
                    <a:pt x="1213" y="6378"/>
                  </a:lnTo>
                  <a:lnTo>
                    <a:pt x="1219" y="6429"/>
                  </a:lnTo>
                  <a:lnTo>
                    <a:pt x="1227" y="6479"/>
                  </a:lnTo>
                  <a:lnTo>
                    <a:pt x="1238" y="6530"/>
                  </a:lnTo>
                  <a:lnTo>
                    <a:pt x="1251" y="6580"/>
                  </a:lnTo>
                  <a:lnTo>
                    <a:pt x="1269" y="6655"/>
                  </a:lnTo>
                  <a:lnTo>
                    <a:pt x="1286" y="6733"/>
                  </a:lnTo>
                  <a:lnTo>
                    <a:pt x="1305" y="6811"/>
                  </a:lnTo>
                  <a:lnTo>
                    <a:pt x="1323" y="6888"/>
                  </a:lnTo>
                  <a:lnTo>
                    <a:pt x="1340" y="6967"/>
                  </a:lnTo>
                  <a:lnTo>
                    <a:pt x="1359" y="7046"/>
                  </a:lnTo>
                  <a:lnTo>
                    <a:pt x="1376" y="7125"/>
                  </a:lnTo>
                  <a:lnTo>
                    <a:pt x="1396" y="7202"/>
                  </a:lnTo>
                  <a:lnTo>
                    <a:pt x="1415" y="7280"/>
                  </a:lnTo>
                  <a:lnTo>
                    <a:pt x="1435" y="7355"/>
                  </a:lnTo>
                  <a:lnTo>
                    <a:pt x="1456" y="7431"/>
                  </a:lnTo>
                  <a:lnTo>
                    <a:pt x="1478" y="7505"/>
                  </a:lnTo>
                  <a:lnTo>
                    <a:pt x="1500" y="7577"/>
                  </a:lnTo>
                  <a:lnTo>
                    <a:pt x="1524" y="7648"/>
                  </a:lnTo>
                  <a:lnTo>
                    <a:pt x="1549" y="7715"/>
                  </a:lnTo>
                  <a:lnTo>
                    <a:pt x="1575" y="7782"/>
                  </a:lnTo>
                  <a:lnTo>
                    <a:pt x="1625" y="7782"/>
                  </a:lnTo>
                  <a:lnTo>
                    <a:pt x="1634" y="7786"/>
                  </a:lnTo>
                  <a:lnTo>
                    <a:pt x="1636" y="7790"/>
                  </a:lnTo>
                  <a:lnTo>
                    <a:pt x="1635" y="7795"/>
                  </a:lnTo>
                  <a:lnTo>
                    <a:pt x="1630" y="7800"/>
                  </a:lnTo>
                  <a:lnTo>
                    <a:pt x="1624" y="7806"/>
                  </a:lnTo>
                  <a:lnTo>
                    <a:pt x="1618" y="7812"/>
                  </a:lnTo>
                  <a:lnTo>
                    <a:pt x="1612" y="7817"/>
                  </a:lnTo>
                  <a:lnTo>
                    <a:pt x="1609" y="7822"/>
                  </a:lnTo>
                  <a:lnTo>
                    <a:pt x="1586" y="7832"/>
                  </a:lnTo>
                  <a:lnTo>
                    <a:pt x="1564" y="7841"/>
                  </a:lnTo>
                  <a:lnTo>
                    <a:pt x="1542" y="7850"/>
                  </a:lnTo>
                  <a:lnTo>
                    <a:pt x="1520" y="7859"/>
                  </a:lnTo>
                  <a:lnTo>
                    <a:pt x="1498" y="7869"/>
                  </a:lnTo>
                  <a:lnTo>
                    <a:pt x="1478" y="7880"/>
                  </a:lnTo>
                  <a:lnTo>
                    <a:pt x="1457" y="7890"/>
                  </a:lnTo>
                  <a:lnTo>
                    <a:pt x="1437" y="7901"/>
                  </a:lnTo>
                  <a:lnTo>
                    <a:pt x="1418" y="7912"/>
                  </a:lnTo>
                  <a:lnTo>
                    <a:pt x="1399" y="7925"/>
                  </a:lnTo>
                  <a:lnTo>
                    <a:pt x="1382" y="7938"/>
                  </a:lnTo>
                  <a:lnTo>
                    <a:pt x="1364" y="7953"/>
                  </a:lnTo>
                  <a:lnTo>
                    <a:pt x="1348" y="7969"/>
                  </a:lnTo>
                  <a:lnTo>
                    <a:pt x="1334" y="7985"/>
                  </a:lnTo>
                  <a:lnTo>
                    <a:pt x="1321" y="8003"/>
                  </a:lnTo>
                  <a:lnTo>
                    <a:pt x="1308" y="8023"/>
                  </a:lnTo>
                  <a:lnTo>
                    <a:pt x="1313" y="8077"/>
                  </a:lnTo>
                  <a:lnTo>
                    <a:pt x="1317" y="8079"/>
                  </a:lnTo>
                  <a:lnTo>
                    <a:pt x="1322" y="8081"/>
                  </a:lnTo>
                  <a:lnTo>
                    <a:pt x="1325" y="8084"/>
                  </a:lnTo>
                  <a:lnTo>
                    <a:pt x="1329" y="8086"/>
                  </a:lnTo>
                  <a:lnTo>
                    <a:pt x="1332" y="8089"/>
                  </a:lnTo>
                  <a:lnTo>
                    <a:pt x="1337" y="8091"/>
                  </a:lnTo>
                  <a:lnTo>
                    <a:pt x="1341" y="8092"/>
                  </a:lnTo>
                  <a:lnTo>
                    <a:pt x="1347" y="8093"/>
                  </a:lnTo>
                  <a:close/>
                </a:path>
              </a:pathLst>
            </a:custGeom>
            <a:gradFill rotWithShape="0">
              <a:gsLst>
                <a:gs pos="0">
                  <a:srgbClr val="4D4D4D"/>
                </a:gs>
                <a:gs pos="100000">
                  <a:srgbClr val="FF6600"/>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grpSp>
      <p:pic>
        <p:nvPicPr>
          <p:cNvPr id="151558" name="Picture 1205" descr="FISHSTR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87675" y="5792788"/>
            <a:ext cx="2698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9" name="Text Box 1206"/>
          <p:cNvSpPr txBox="1">
            <a:spLocks noChangeArrowheads="1"/>
          </p:cNvSpPr>
          <p:nvPr/>
        </p:nvSpPr>
        <p:spPr bwMode="auto">
          <a:xfrm>
            <a:off x="107950" y="3541713"/>
            <a:ext cx="14541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nl-BE" altLang="fr-FR" sz="1400" u="sng">
                <a:solidFill>
                  <a:srgbClr val="FF0000"/>
                </a:solidFill>
              </a:rPr>
              <a:t>Executant</a:t>
            </a:r>
          </a:p>
        </p:txBody>
      </p:sp>
      <p:sp>
        <p:nvSpPr>
          <p:cNvPr id="151560" name="Line 1207"/>
          <p:cNvSpPr>
            <a:spLocks noChangeShapeType="1"/>
          </p:cNvSpPr>
          <p:nvPr/>
        </p:nvSpPr>
        <p:spPr bwMode="auto">
          <a:xfrm>
            <a:off x="1042988" y="3778250"/>
            <a:ext cx="720725" cy="4318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710264" name="Text Box 1208"/>
          <p:cNvSpPr txBox="1">
            <a:spLocks noChangeArrowheads="1"/>
          </p:cNvSpPr>
          <p:nvPr/>
        </p:nvSpPr>
        <p:spPr bwMode="auto">
          <a:xfrm>
            <a:off x="4321175" y="4951413"/>
            <a:ext cx="4572000" cy="62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400" u="sng">
                <a:solidFill>
                  <a:srgbClr val="FF0000"/>
                </a:solidFill>
              </a:rPr>
              <a:t>NUMERO de téléphone d’URGENCE: 100</a:t>
            </a:r>
          </a:p>
          <a:p>
            <a:pPr>
              <a:spcBef>
                <a:spcPct val="50000"/>
              </a:spcBef>
            </a:pPr>
            <a:r>
              <a:rPr lang="fr-BE" altLang="fr-FR" sz="1400" u="sng">
                <a:solidFill>
                  <a:srgbClr val="FF0000"/>
                </a:solidFill>
              </a:rPr>
              <a:t>NUMERO GSM D’URGENCE: 112</a:t>
            </a:r>
            <a:endParaRPr lang="en-US" altLang="fr-FR" sz="1400" u="sng">
              <a:solidFill>
                <a:srgbClr val="FF0000"/>
              </a:solidFill>
            </a:endParaRPr>
          </a:p>
        </p:txBody>
      </p:sp>
      <p:sp>
        <p:nvSpPr>
          <p:cNvPr id="151563" name="Text Box 1210"/>
          <p:cNvSpPr txBox="1">
            <a:spLocks noChangeArrowheads="1"/>
          </p:cNvSpPr>
          <p:nvPr/>
        </p:nvSpPr>
        <p:spPr bwMode="auto">
          <a:xfrm>
            <a:off x="3995738" y="5807075"/>
            <a:ext cx="4897437" cy="274638"/>
          </a:xfrm>
          <a:prstGeom prst="rect">
            <a:avLst/>
          </a:prstGeom>
          <a:noFill/>
          <a:ln w="127"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200">
                <a:solidFill>
                  <a:srgbClr val="FF0000"/>
                </a:solidFill>
              </a:rPr>
              <a:t>Important: Commune, Rue + n° de maison</a:t>
            </a:r>
          </a:p>
        </p:txBody>
      </p:sp>
      <p:sp>
        <p:nvSpPr>
          <p:cNvPr id="1210" name="Titre 2"/>
          <p:cNvSpPr>
            <a:spLocks noGrp="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t>Ascension d’un pylône HT</a:t>
            </a:r>
          </a:p>
        </p:txBody>
      </p:sp>
    </p:spTree>
    <p:extLst>
      <p:ext uri="{BB962C8B-B14F-4D97-AF65-F5344CB8AC3E}">
        <p14:creationId xmlns:p14="http://schemas.microsoft.com/office/powerpoint/2010/main" val="62971787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10264"/>
                                        </p:tgtEl>
                                        <p:attrNameLst>
                                          <p:attrName>style.visibility</p:attrName>
                                        </p:attrNameLst>
                                      </p:cBhvr>
                                      <p:to>
                                        <p:strVal val="visible"/>
                                      </p:to>
                                    </p:set>
                                    <p:anim calcmode="lin" valueType="num">
                                      <p:cBhvr>
                                        <p:cTn id="7" dur="500" fill="hold"/>
                                        <p:tgtEl>
                                          <p:spTgt spid="1710264"/>
                                        </p:tgtEl>
                                        <p:attrNameLst>
                                          <p:attrName>ppt_w</p:attrName>
                                        </p:attrNameLst>
                                      </p:cBhvr>
                                      <p:tavLst>
                                        <p:tav tm="0">
                                          <p:val>
                                            <p:fltVal val="0"/>
                                          </p:val>
                                        </p:tav>
                                        <p:tav tm="100000">
                                          <p:val>
                                            <p:strVal val="#ppt_w"/>
                                          </p:val>
                                        </p:tav>
                                      </p:tavLst>
                                    </p:anim>
                                    <p:anim calcmode="lin" valueType="num">
                                      <p:cBhvr>
                                        <p:cTn id="8" dur="500" fill="hold"/>
                                        <p:tgtEl>
                                          <p:spTgt spid="17102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26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dirty="0">
                <a:solidFill>
                  <a:srgbClr val="F86613"/>
                </a:solidFill>
                <a:latin typeface="Verdana" pitchFamily="34" charset="0"/>
              </a:rPr>
              <a:t>Infractions</a:t>
            </a:r>
          </a:p>
        </p:txBody>
      </p:sp>
      <p:sp>
        <p:nvSpPr>
          <p:cNvPr id="165892" name="Rectangle 3"/>
          <p:cNvSpPr>
            <a:spLocks noGrp="1" noChangeArrowheads="1"/>
          </p:cNvSpPr>
          <p:nvPr>
            <p:ph type="body" sz="quarter" idx="13"/>
          </p:nvPr>
        </p:nvSpPr>
        <p:spPr/>
        <p:txBody>
          <a:bodyPr/>
          <a:lstStyle/>
          <a:p>
            <a:pPr marL="0" indent="0">
              <a:buNone/>
              <a:defRPr/>
            </a:pPr>
            <a:r>
              <a:rPr lang="fr-FR" sz="2400" dirty="0" err="1" smtClean="0">
                <a:solidFill>
                  <a:srgbClr val="CC0000"/>
                </a:solidFill>
              </a:rPr>
              <a:t>Softwaretool</a:t>
            </a:r>
            <a:r>
              <a:rPr lang="fr-FR" sz="2400" dirty="0" smtClean="0">
                <a:solidFill>
                  <a:srgbClr val="CC0000"/>
                </a:solidFill>
              </a:rPr>
              <a:t> </a:t>
            </a:r>
            <a:r>
              <a:rPr lang="fr-FR" sz="2400" dirty="0" err="1" smtClean="0">
                <a:solidFill>
                  <a:srgbClr val="CC0000"/>
                </a:solidFill>
              </a:rPr>
              <a:t>SafeGuard</a:t>
            </a:r>
            <a:r>
              <a:rPr lang="fr-FR" sz="2400" dirty="0" smtClean="0">
                <a:solidFill>
                  <a:srgbClr val="CC0000"/>
                </a:solidFill>
              </a:rPr>
              <a:t> </a:t>
            </a:r>
            <a:r>
              <a:rPr lang="fr-FR" sz="2400" dirty="0">
                <a:solidFill>
                  <a:srgbClr val="CC0000"/>
                </a:solidFill>
              </a:rPr>
              <a:t>=</a:t>
            </a:r>
            <a:endParaRPr lang="fr-FR" sz="2400" dirty="0" smtClean="0">
              <a:solidFill>
                <a:srgbClr val="CC0000"/>
              </a:solidFill>
            </a:endParaRPr>
          </a:p>
          <a:p>
            <a:pPr>
              <a:defRPr/>
            </a:pPr>
            <a:endParaRPr lang="fr-FR" sz="2400" dirty="0" smtClean="0">
              <a:solidFill>
                <a:srgbClr val="CC0000"/>
              </a:solidFill>
            </a:endParaRPr>
          </a:p>
          <a:p>
            <a:pPr lvl="1">
              <a:defRPr/>
            </a:pPr>
            <a:r>
              <a:rPr lang="fr-FR" sz="2000" dirty="0" smtClean="0">
                <a:solidFill>
                  <a:srgbClr val="F86613"/>
                </a:solidFill>
              </a:rPr>
              <a:t>Base de données</a:t>
            </a:r>
            <a:r>
              <a:rPr lang="fr-FR" sz="2000" dirty="0" smtClean="0"/>
              <a:t> certificats (IGSx)</a:t>
            </a:r>
          </a:p>
          <a:p>
            <a:pPr lvl="1">
              <a:defRPr/>
            </a:pPr>
            <a:r>
              <a:rPr lang="fr-FR" sz="2000" dirty="0" smtClean="0"/>
              <a:t>Introduction des infractions relatives à</a:t>
            </a:r>
          </a:p>
          <a:p>
            <a:pPr lvl="2">
              <a:defRPr/>
            </a:pPr>
            <a:r>
              <a:rPr lang="fr-FR" sz="1800" dirty="0" smtClean="0"/>
              <a:t>Sécurité</a:t>
            </a:r>
          </a:p>
          <a:p>
            <a:pPr lvl="2">
              <a:defRPr/>
            </a:pPr>
            <a:r>
              <a:rPr lang="fr-FR" sz="1800" dirty="0" smtClean="0"/>
              <a:t>Environnement</a:t>
            </a:r>
          </a:p>
          <a:p>
            <a:pPr lvl="2">
              <a:defRPr/>
            </a:pPr>
            <a:r>
              <a:rPr lang="fr-FR" sz="1800" dirty="0" smtClean="0"/>
              <a:t>Accès</a:t>
            </a:r>
          </a:p>
          <a:p>
            <a:pPr lvl="1">
              <a:defRPr/>
            </a:pPr>
            <a:r>
              <a:rPr lang="fr-FR" sz="2000" dirty="0" smtClean="0">
                <a:solidFill>
                  <a:srgbClr val="F86613"/>
                </a:solidFill>
              </a:rPr>
              <a:t>L'infraction est constatée </a:t>
            </a:r>
            <a:r>
              <a:rPr lang="fr-FR" sz="2000" dirty="0" smtClean="0"/>
              <a:t>et qualifiée :</a:t>
            </a:r>
          </a:p>
          <a:p>
            <a:pPr lvl="2">
              <a:defRPr/>
            </a:pPr>
            <a:r>
              <a:rPr lang="fr-FR" sz="1800" dirty="0" smtClean="0"/>
              <a:t>Infraction grave</a:t>
            </a:r>
          </a:p>
          <a:p>
            <a:pPr lvl="2">
              <a:defRPr/>
            </a:pPr>
            <a:r>
              <a:rPr lang="fr-FR" sz="1800" dirty="0" smtClean="0"/>
              <a:t>infraction moyenne </a:t>
            </a:r>
          </a:p>
          <a:p>
            <a:pPr lvl="2">
              <a:defRPr/>
            </a:pPr>
            <a:r>
              <a:rPr lang="fr-FR" sz="1800" dirty="0" smtClean="0"/>
              <a:t>infraction légère</a:t>
            </a:r>
          </a:p>
          <a:p>
            <a:pPr lvl="1">
              <a:defRPr/>
            </a:pPr>
            <a:r>
              <a:rPr lang="fr-FR" sz="2000" dirty="0" smtClean="0"/>
              <a:t>Conséquence  </a:t>
            </a:r>
            <a:r>
              <a:rPr lang="fr-FR" sz="2000" dirty="0" smtClean="0">
                <a:sym typeface="Wingdings" panose="05000000000000000000" pitchFamily="2" charset="2"/>
              </a:rPr>
              <a:t> </a:t>
            </a:r>
            <a:r>
              <a:rPr lang="fr-FR" sz="2000" dirty="0" smtClean="0">
                <a:solidFill>
                  <a:srgbClr val="F86613"/>
                </a:solidFill>
                <a:sym typeface="Wingdings" pitchFamily="2" charset="2"/>
              </a:rPr>
              <a:t>sanction !</a:t>
            </a:r>
          </a:p>
          <a:p>
            <a:pPr lvl="1">
              <a:defRPr/>
            </a:pPr>
            <a:r>
              <a:rPr lang="fr-FR" sz="2000" dirty="0">
                <a:sym typeface="Wingdings" pitchFamily="2" charset="2"/>
              </a:rPr>
              <a:t>Et feed-back au service des achats !</a:t>
            </a:r>
          </a:p>
          <a:p>
            <a:pPr marL="457200" lvl="1" indent="0">
              <a:buNone/>
              <a:defRPr/>
            </a:pPr>
            <a:endParaRPr lang="fr-FR" sz="3200" b="1" u="sng" dirty="0" smtClean="0">
              <a:solidFill>
                <a:srgbClr val="FF0000"/>
              </a:solidFill>
              <a:sym typeface="Wingdings" pitchFamily="2" charset="2"/>
            </a:endParaRPr>
          </a:p>
        </p:txBody>
      </p:sp>
      <p:pic>
        <p:nvPicPr>
          <p:cNvPr id="14745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343200" y="-243408"/>
            <a:ext cx="5224463" cy="355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5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17518" y="4149080"/>
            <a:ext cx="3614737"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674339"/>
      </p:ext>
    </p:extLst>
  </p:cSld>
  <p:clrMapOvr>
    <a:masterClrMapping/>
  </p:clrMapOvr>
  <p:transition>
    <p:wipe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1" name="Picture 3" descr="Y:\SAFE_SUPPORT\08 Information &amp; communication\8.08. Foto's_photos\Lines\HSLines-Schepdaal (14).JPG"/>
          <p:cNvPicPr>
            <a:picLocks noChangeAspect="1" noChangeArrowheads="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flipH="1">
            <a:off x="-13940" y="13940"/>
            <a:ext cx="9157940" cy="684406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395288" y="332656"/>
            <a:ext cx="8132762" cy="712788"/>
          </a:xfrm>
        </p:spPr>
        <p:txBody>
          <a:bodyPr/>
          <a:lstStyle/>
          <a:p>
            <a:r>
              <a:rPr lang="fr-BE" altLang="fr-FR" dirty="0">
                <a:solidFill>
                  <a:srgbClr val="FF9900"/>
                </a:solidFill>
              </a:rPr>
              <a:t>Table des matières</a:t>
            </a:r>
            <a:r>
              <a:rPr lang="en-US" altLang="fr-FR" dirty="0">
                <a:solidFill>
                  <a:srgbClr val="FF9900"/>
                </a:solidFill>
              </a:rPr>
              <a:t/>
            </a:r>
            <a:br>
              <a:rPr lang="en-US" altLang="fr-FR" dirty="0">
                <a:solidFill>
                  <a:srgbClr val="FF9900"/>
                </a:solidFill>
              </a:rPr>
            </a:br>
            <a:endParaRPr lang="fr-BE" dirty="0"/>
          </a:p>
        </p:txBody>
      </p:sp>
      <p:sp>
        <p:nvSpPr>
          <p:cNvPr id="5" name="Rectangle 4"/>
          <p:cNvSpPr>
            <a:spLocks noChangeArrowheads="1"/>
          </p:cNvSpPr>
          <p:nvPr/>
        </p:nvSpPr>
        <p:spPr bwMode="auto">
          <a:xfrm>
            <a:off x="431800" y="880815"/>
            <a:ext cx="8280400" cy="4997037"/>
          </a:xfrm>
          <a:prstGeom prst="rect">
            <a:avLst/>
          </a:prstGeom>
          <a:solidFill>
            <a:srgbClr val="FF6600">
              <a:alpha val="0"/>
            </a:srgbClr>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p>
            <a:pPr marL="342900" lvl="0" indent="-342900" algn="l" eaLnBrk="0" fontAlgn="base" hangingPunct="0">
              <a:spcAft>
                <a:spcPts val="0"/>
              </a:spcAft>
              <a:buFont typeface="+mj-lt"/>
              <a:buAutoNum type="arabicPeriod"/>
              <a:tabLst>
                <a:tab pos="457200" algn="l"/>
              </a:tabLst>
            </a:pPr>
            <a:r>
              <a:rPr lang="fr-BE" sz="1400" b="0" kern="1200" dirty="0" smtClean="0">
                <a:effectLst/>
                <a:ea typeface="Verdana" panose="020B0604030504040204" pitchFamily="34" charset="0"/>
                <a:cs typeface="Verdana" panose="020B0604030504040204" pitchFamily="34" charset="0"/>
              </a:rPr>
              <a:t>Introduction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Obligations légales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Conditions </a:t>
            </a:r>
            <a:r>
              <a:rPr lang="fr-BE" sz="1400" b="0" kern="1200" dirty="0">
                <a:effectLst/>
                <a:ea typeface="Verdana" panose="020B0604030504040204" pitchFamily="34" charset="0"/>
                <a:cs typeface="Verdana" panose="020B0604030504040204" pitchFamily="34" charset="0"/>
              </a:rPr>
              <a:t>/ </a:t>
            </a:r>
            <a:r>
              <a:rPr lang="fr-BE" sz="1400" b="0" kern="1200" dirty="0" smtClean="0">
                <a:effectLst/>
                <a:ea typeface="Verdana" panose="020B0604030504040204" pitchFamily="34" charset="0"/>
                <a:cs typeface="Verdana" panose="020B0604030504040204" pitchFamily="34" charset="0"/>
              </a:rPr>
              <a:t>compétences</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Les </a:t>
            </a:r>
            <a:r>
              <a:rPr lang="fr-BE" sz="1400" b="0" kern="1200" dirty="0">
                <a:effectLst/>
                <a:ea typeface="Verdana" panose="020B0604030504040204" pitchFamily="34" charset="0"/>
                <a:cs typeface="Verdana" panose="020B0604030504040204" pitchFamily="34" charset="0"/>
              </a:rPr>
              <a:t>protections individuelles</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Terminologie</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Dangers, risques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Mesures </a:t>
            </a:r>
            <a:r>
              <a:rPr lang="fr-BE" sz="1400" b="0" kern="1200" dirty="0">
                <a:effectLst/>
                <a:ea typeface="Verdana" panose="020B0604030504040204" pitchFamily="34" charset="0"/>
                <a:cs typeface="Verdana" panose="020B0604030504040204" pitchFamily="34" charset="0"/>
              </a:rPr>
              <a:t>de </a:t>
            </a:r>
            <a:r>
              <a:rPr lang="fr-BE" sz="1400" b="0" kern="1200" dirty="0" smtClean="0">
                <a:effectLst/>
                <a:ea typeface="Verdana" panose="020B0604030504040204" pitchFamily="34" charset="0"/>
                <a:cs typeface="Verdana" panose="020B0604030504040204" pitchFamily="34" charset="0"/>
              </a:rPr>
              <a:t>prévention</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a:effectLst/>
                <a:ea typeface="Verdana" panose="020B0604030504040204" pitchFamily="34" charset="0"/>
                <a:cs typeface="Verdana" panose="020B0604030504040204" pitchFamily="34" charset="0"/>
              </a:rPr>
              <a:t>Balisage de la zone de danger au sol</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Facteurs </a:t>
            </a:r>
            <a:r>
              <a:rPr lang="fr-BE" sz="1400" b="0" kern="1200" dirty="0">
                <a:effectLst/>
                <a:ea typeface="Verdana" panose="020B0604030504040204" pitchFamily="34" charset="0"/>
                <a:cs typeface="Verdana" panose="020B0604030504040204" pitchFamily="34" charset="0"/>
              </a:rPr>
              <a:t>environnementaux</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Identifications d’un pylône ou terne HT, ascension d’un pylône HT</a:t>
            </a:r>
            <a:endParaRPr lang="fr-BE" sz="1100" b="0" dirty="0">
              <a:effectLst/>
              <a:ea typeface="Verdana" panose="020B0604030504040204" pitchFamily="34" charset="0"/>
              <a:cs typeface="Verdana" panose="020B0604030504040204" pitchFamily="34" charset="0"/>
            </a:endParaRPr>
          </a:p>
          <a:p>
            <a:pPr marL="342900" lvl="0" indent="-342900" algn="l">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Balisage de la zone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Equipements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Travaux au voisinage d’une ligne HT</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Procédure d’urgence (Evacuation)</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Politique environnementale, ordre et propreté, divers</a:t>
            </a:r>
            <a:endParaRPr lang="fr-BE" sz="1100" b="0" dirty="0">
              <a:effectLst/>
              <a:ea typeface="Verdana" panose="020B0604030504040204" pitchFamily="34" charset="0"/>
              <a:cs typeface="Verdana" panose="020B0604030504040204" pitchFamily="34" charset="0"/>
            </a:endParaRPr>
          </a:p>
          <a:p>
            <a:pPr algn="l" eaLnBrk="0" fontAlgn="base" hangingPunct="0">
              <a:lnSpc>
                <a:spcPct val="115000"/>
              </a:lnSpc>
              <a:spcAft>
                <a:spcPts val="1000"/>
              </a:spcAft>
            </a:pPr>
            <a:r>
              <a:rPr lang="fr-BE" sz="1400" b="0" dirty="0">
                <a:effectLst/>
                <a:ea typeface="Verdana" panose="020B0604030504040204" pitchFamily="34" charset="0"/>
                <a:cs typeface="Verdana" panose="020B0604030504040204" pitchFamily="34" charset="0"/>
              </a:rPr>
              <a:t> </a:t>
            </a:r>
            <a:endParaRPr lang="fr-BE" sz="105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startAt="10"/>
              <a:tabLst>
                <a:tab pos="457200" algn="l"/>
              </a:tabLst>
            </a:pPr>
            <a:r>
              <a:rPr lang="fr-FR" sz="1400" b="0" kern="1200" dirty="0">
                <a:effectLst/>
                <a:ea typeface="Verdana" panose="020B0604030504040204" pitchFamily="34" charset="0"/>
                <a:cs typeface="Verdana" panose="020B0604030504040204" pitchFamily="34" charset="0"/>
              </a:rPr>
              <a:t>Informations complémentaires pour Chargé des </a:t>
            </a:r>
            <a:r>
              <a:rPr lang="fr-FR" sz="1400" b="0" kern="1200" dirty="0" smtClean="0">
                <a:effectLst/>
                <a:ea typeface="Verdana" panose="020B0604030504040204" pitchFamily="34" charset="0"/>
                <a:cs typeface="Verdana" panose="020B0604030504040204" pitchFamily="34" charset="0"/>
              </a:rPr>
              <a:t>Travaux</a:t>
            </a:r>
            <a:endParaRPr lang="fr-BE" sz="1100" b="0" dirty="0">
              <a:effectLst/>
              <a:ea typeface="Verdana" panose="020B0604030504040204" pitchFamily="34" charset="0"/>
              <a:cs typeface="Verdana" panose="020B0604030504040204" pitchFamily="34" charset="0"/>
            </a:endParaRP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Documents </a:t>
            </a:r>
            <a:r>
              <a:rPr lang="fr-FR" sz="1400" b="0" dirty="0">
                <a:ea typeface="Verdana" panose="020B0604030504040204" pitchFamily="34" charset="0"/>
                <a:cs typeface="Verdana" panose="020B0604030504040204" pitchFamily="34" charset="0"/>
              </a:rPr>
              <a:t>de sécurité</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Cross-control </a:t>
            </a:r>
            <a:r>
              <a:rPr lang="fr-FR" sz="1400" b="0" dirty="0">
                <a:ea typeface="Verdana" panose="020B0604030504040204" pitchFamily="34" charset="0"/>
                <a:cs typeface="Verdana" panose="020B0604030504040204" pitchFamily="34" charset="0"/>
              </a:rPr>
              <a:t>des mesures de sécurité </a:t>
            </a:r>
            <a:r>
              <a:rPr lang="fr-FR" sz="1400" b="0" dirty="0" smtClean="0">
                <a:ea typeface="Verdana" panose="020B0604030504040204" pitchFamily="34" charset="0"/>
                <a:cs typeface="Verdana" panose="020B0604030504040204" pitchFamily="34" charset="0"/>
              </a:rPr>
              <a:t>électriques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Cartes </a:t>
            </a:r>
            <a:r>
              <a:rPr lang="fr-FR" sz="1400" b="0" dirty="0">
                <a:ea typeface="Verdana" panose="020B0604030504040204" pitchFamily="34" charset="0"/>
                <a:cs typeface="Verdana" panose="020B0604030504040204" pitchFamily="34" charset="0"/>
              </a:rPr>
              <a:t>de </a:t>
            </a:r>
            <a:r>
              <a:rPr lang="fr-FR" sz="1400" b="0" dirty="0" smtClean="0">
                <a:ea typeface="Verdana" panose="020B0604030504040204" pitchFamily="34" charset="0"/>
                <a:cs typeface="Verdana" panose="020B0604030504040204" pitchFamily="34" charset="0"/>
              </a:rPr>
              <a:t>consignation</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Mesures </a:t>
            </a:r>
            <a:r>
              <a:rPr lang="fr-FR" sz="1400" b="0" dirty="0">
                <a:ea typeface="Verdana" panose="020B0604030504040204" pitchFamily="34" charset="0"/>
                <a:cs typeface="Verdana" panose="020B0604030504040204" pitchFamily="34" charset="0"/>
              </a:rPr>
              <a:t>de sécurité complémentaires et </a:t>
            </a:r>
            <a:r>
              <a:rPr lang="fr-FR" sz="1400" b="0" dirty="0" smtClean="0">
                <a:ea typeface="Verdana" panose="020B0604030504040204" pitchFamily="34" charset="0"/>
                <a:cs typeface="Verdana" panose="020B0604030504040204" pitchFamily="34" charset="0"/>
              </a:rPr>
              <a:t>supplémentaires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Analyse </a:t>
            </a:r>
            <a:r>
              <a:rPr lang="fr-FR" sz="1400" b="0" dirty="0">
                <a:ea typeface="Verdana" panose="020B0604030504040204" pitchFamily="34" charset="0"/>
                <a:cs typeface="Verdana" panose="020B0604030504040204" pitchFamily="34" charset="0"/>
              </a:rPr>
              <a:t>des risques</a:t>
            </a:r>
            <a:endParaRPr lang="fr-BE" sz="1400" b="0" dirty="0">
              <a:ea typeface="Verdana" panose="020B0604030504040204" pitchFamily="34" charset="0"/>
              <a:cs typeface="Verdana" panose="020B0604030504040204" pitchFamily="34" charset="0"/>
            </a:endParaRPr>
          </a:p>
        </p:txBody>
      </p:sp>
      <p:sp>
        <p:nvSpPr>
          <p:cNvPr id="6" name="Right Arrow 4"/>
          <p:cNvSpPr>
            <a:spLocks noChangeArrowheads="1"/>
          </p:cNvSpPr>
          <p:nvPr/>
        </p:nvSpPr>
        <p:spPr bwMode="auto">
          <a:xfrm>
            <a:off x="35496" y="2998217"/>
            <a:ext cx="504825" cy="358775"/>
          </a:xfrm>
          <a:prstGeom prst="rightArrow">
            <a:avLst>
              <a:gd name="adj1" fmla="val 50000"/>
              <a:gd name="adj2" fmla="val 50251"/>
            </a:avLst>
          </a:prstGeom>
          <a:solidFill>
            <a:srgbClr val="FF9900"/>
          </a:solidFill>
          <a:ln w="127" algn="ctr">
            <a:no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Tree>
    <p:extLst>
      <p:ext uri="{BB962C8B-B14F-4D97-AF65-F5344CB8AC3E}">
        <p14:creationId xmlns:p14="http://schemas.microsoft.com/office/powerpoint/2010/main" val="416277633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4" name="Espace réservé du texte 3"/>
          <p:cNvSpPr>
            <a:spLocks noGrp="1"/>
          </p:cNvSpPr>
          <p:nvPr>
            <p:ph type="body" sz="quarter" idx="13"/>
          </p:nvPr>
        </p:nvSpPr>
        <p:spPr/>
        <p:txBody>
          <a:bodyPr/>
          <a:lstStyle/>
          <a:p>
            <a:endParaRPr lang="fr-BE"/>
          </a:p>
        </p:txBody>
      </p:sp>
      <p:pic>
        <p:nvPicPr>
          <p:cNvPr id="37581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70670" y="0"/>
            <a:ext cx="10155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2" name="Line 8"/>
          <p:cNvSpPr>
            <a:spLocks noChangeShapeType="1"/>
          </p:cNvSpPr>
          <p:nvPr/>
        </p:nvSpPr>
        <p:spPr bwMode="auto">
          <a:xfrm>
            <a:off x="35496" y="4509120"/>
            <a:ext cx="9505055"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pic>
        <p:nvPicPr>
          <p:cNvPr id="80904" name="Picture 11" descr="MC900411244[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4032026"/>
            <a:ext cx="9556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12" descr="MC900054722[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92080" y="3429000"/>
            <a:ext cx="101123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MC900411244[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69225" y="4036962"/>
            <a:ext cx="9556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MC900411244[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35696" y="5438795"/>
            <a:ext cx="603583" cy="57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MC900411244[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44208" y="5470521"/>
            <a:ext cx="590170" cy="5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8"/>
          <p:cNvSpPr>
            <a:spLocks noChangeShapeType="1"/>
          </p:cNvSpPr>
          <p:nvPr/>
        </p:nvSpPr>
        <p:spPr bwMode="auto">
          <a:xfrm>
            <a:off x="2198860" y="6093296"/>
            <a:ext cx="4426181"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pic>
        <p:nvPicPr>
          <p:cNvPr id="17" name="Picture 12" descr="MC900054722[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71800" y="3429000"/>
            <a:ext cx="101123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2198861" y="6165304"/>
            <a:ext cx="4426181" cy="692696"/>
          </a:xfrm>
          <a:prstGeom prst="rect">
            <a:avLst/>
          </a:prstGeom>
          <a:solidFill>
            <a:srgbClr val="00FF00">
              <a:alpha val="56863"/>
            </a:srgbClr>
          </a:solidFill>
          <a:ln w="127" cap="flat" cmpd="sng" algn="ctr">
            <a:solidFill>
              <a:srgbClr val="A6A6A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BE" sz="3200" i="0" u="none" strike="noStrike" cap="none" normalizeH="0" baseline="0" dirty="0" smtClean="0">
                <a:ln>
                  <a:noFill/>
                </a:ln>
                <a:solidFill>
                  <a:schemeClr val="accent1">
                    <a:lumMod val="75000"/>
                  </a:schemeClr>
                </a:solidFill>
                <a:effectLst/>
                <a:latin typeface="+mj-lt"/>
              </a:rPr>
              <a:t>Zone de </a:t>
            </a:r>
            <a:r>
              <a:rPr kumimoji="0" lang="nl-BE" sz="3200" i="0" u="none" strike="noStrike" cap="none" normalizeH="0" baseline="0" dirty="0" err="1" smtClean="0">
                <a:ln>
                  <a:noFill/>
                </a:ln>
                <a:solidFill>
                  <a:schemeClr val="accent1">
                    <a:lumMod val="75000"/>
                  </a:schemeClr>
                </a:solidFill>
                <a:effectLst/>
                <a:latin typeface="+mj-lt"/>
              </a:rPr>
              <a:t>travail</a:t>
            </a:r>
            <a:endParaRPr kumimoji="0" lang="nl-BE" sz="3200" i="0" u="none" strike="noStrike" cap="none" normalizeH="0" baseline="0" dirty="0" smtClean="0">
              <a:ln>
                <a:noFill/>
              </a:ln>
              <a:solidFill>
                <a:schemeClr val="accent1">
                  <a:lumMod val="75000"/>
                </a:schemeClr>
              </a:solidFill>
              <a:effectLst/>
              <a:latin typeface="Times" pitchFamily="18" charset="0"/>
            </a:endParaRPr>
          </a:p>
        </p:txBody>
      </p:sp>
      <p:sp>
        <p:nvSpPr>
          <p:cNvPr id="19" name="Text Box 13"/>
          <p:cNvSpPr txBox="1">
            <a:spLocks noChangeArrowheads="1"/>
          </p:cNvSpPr>
          <p:nvPr/>
        </p:nvSpPr>
        <p:spPr bwMode="auto">
          <a:xfrm>
            <a:off x="1532598" y="229196"/>
            <a:ext cx="6481762" cy="396875"/>
          </a:xfrm>
          <a:prstGeom prst="rect">
            <a:avLst/>
          </a:prstGeom>
          <a:solidFill>
            <a:srgbClr val="FF0000"/>
          </a:solidFill>
          <a:ln>
            <a:noFill/>
          </a:ln>
          <a:effectLs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000" dirty="0" smtClean="0">
                <a:solidFill>
                  <a:schemeClr val="bg1"/>
                </a:solidFill>
              </a:rPr>
              <a:t>Zone</a:t>
            </a:r>
            <a:r>
              <a:rPr lang="fr-BE" altLang="fr-FR" sz="2000" b="0" dirty="0" smtClean="0">
                <a:solidFill>
                  <a:schemeClr val="bg1"/>
                </a:solidFill>
              </a:rPr>
              <a:t> </a:t>
            </a:r>
            <a:r>
              <a:rPr lang="fr-BE" altLang="fr-FR" sz="2000" dirty="0">
                <a:solidFill>
                  <a:schemeClr val="bg1"/>
                </a:solidFill>
              </a:rPr>
              <a:t>de</a:t>
            </a:r>
            <a:r>
              <a:rPr lang="fr-BE" altLang="fr-FR" sz="2000" b="0" dirty="0">
                <a:solidFill>
                  <a:schemeClr val="bg1"/>
                </a:solidFill>
              </a:rPr>
              <a:t> </a:t>
            </a:r>
            <a:r>
              <a:rPr lang="fr-BE" altLang="fr-FR" sz="2000" dirty="0">
                <a:solidFill>
                  <a:schemeClr val="bg1"/>
                </a:solidFill>
              </a:rPr>
              <a:t>travail</a:t>
            </a:r>
            <a:r>
              <a:rPr lang="fr-BE" altLang="fr-FR" sz="2000" b="0" dirty="0">
                <a:solidFill>
                  <a:schemeClr val="bg1"/>
                </a:solidFill>
              </a:rPr>
              <a:t> </a:t>
            </a:r>
            <a:r>
              <a:rPr lang="fr-BE" altLang="fr-FR" sz="2000" dirty="0">
                <a:solidFill>
                  <a:schemeClr val="bg1"/>
                </a:solidFill>
              </a:rPr>
              <a:t>au</a:t>
            </a:r>
            <a:r>
              <a:rPr lang="fr-BE" altLang="fr-FR" sz="2000" b="0" dirty="0">
                <a:solidFill>
                  <a:schemeClr val="bg1"/>
                </a:solidFill>
              </a:rPr>
              <a:t> </a:t>
            </a:r>
            <a:r>
              <a:rPr lang="fr-BE" altLang="fr-FR" sz="2000" dirty="0">
                <a:solidFill>
                  <a:schemeClr val="bg1"/>
                </a:solidFill>
              </a:rPr>
              <a:t>fût</a:t>
            </a:r>
            <a:r>
              <a:rPr lang="fr-BE" altLang="fr-FR" sz="2000" b="0" dirty="0">
                <a:solidFill>
                  <a:schemeClr val="bg1"/>
                </a:solidFill>
              </a:rPr>
              <a:t> </a:t>
            </a:r>
            <a:r>
              <a:rPr lang="fr-BE" altLang="fr-FR" sz="2000" dirty="0">
                <a:solidFill>
                  <a:schemeClr val="bg1"/>
                </a:solidFill>
              </a:rPr>
              <a:t>de</a:t>
            </a:r>
            <a:r>
              <a:rPr lang="fr-BE" altLang="fr-FR" sz="2000" b="0" dirty="0">
                <a:solidFill>
                  <a:schemeClr val="bg1"/>
                </a:solidFill>
              </a:rPr>
              <a:t> </a:t>
            </a:r>
            <a:r>
              <a:rPr lang="fr-BE" altLang="fr-FR" sz="2000" dirty="0">
                <a:solidFill>
                  <a:schemeClr val="bg1"/>
                </a:solidFill>
              </a:rPr>
              <a:t>pylône</a:t>
            </a:r>
          </a:p>
        </p:txBody>
      </p:sp>
    </p:spTree>
    <p:extLst>
      <p:ext uri="{BB962C8B-B14F-4D97-AF65-F5344CB8AC3E}">
        <p14:creationId xmlns:p14="http://schemas.microsoft.com/office/powerpoint/2010/main" val="3935519335"/>
      </p:ext>
    </p:extLst>
  </p:cSld>
  <p:clrMapOvr>
    <a:masterClrMapping/>
  </p:clrMapOvr>
  <p:transition>
    <p:wipe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79512" y="195932"/>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t>Balisage de la zone de travail</a:t>
            </a:r>
          </a:p>
        </p:txBody>
      </p:sp>
      <p:pic>
        <p:nvPicPr>
          <p:cNvPr id="172035"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t="17355"/>
          <a:stretch>
            <a:fillRect/>
          </a:stretch>
        </p:blipFill>
        <p:spPr bwMode="auto">
          <a:xfrm>
            <a:off x="1698625" y="2419350"/>
            <a:ext cx="5681663" cy="376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2039" name="Text Box 13"/>
          <p:cNvSpPr txBox="1">
            <a:spLocks noChangeArrowheads="1"/>
          </p:cNvSpPr>
          <p:nvPr/>
        </p:nvSpPr>
        <p:spPr bwMode="auto">
          <a:xfrm>
            <a:off x="827584" y="836712"/>
            <a:ext cx="6481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2000" dirty="0">
                <a:solidFill>
                  <a:srgbClr val="21363C"/>
                </a:solidFill>
              </a:rPr>
              <a:t>Limite</a:t>
            </a:r>
            <a:r>
              <a:rPr lang="fr-BE" altLang="fr-FR" sz="2000" b="0" dirty="0"/>
              <a:t> </a:t>
            </a:r>
            <a:r>
              <a:rPr lang="fr-BE" altLang="fr-FR" sz="2000" dirty="0">
                <a:solidFill>
                  <a:srgbClr val="21363C"/>
                </a:solidFill>
              </a:rPr>
              <a:t>de</a:t>
            </a:r>
            <a:r>
              <a:rPr lang="fr-BE" altLang="fr-FR" sz="2000" b="0" dirty="0"/>
              <a:t> </a:t>
            </a:r>
            <a:r>
              <a:rPr lang="fr-BE" altLang="fr-FR" sz="2000" dirty="0">
                <a:solidFill>
                  <a:srgbClr val="21363C"/>
                </a:solidFill>
              </a:rPr>
              <a:t>la</a:t>
            </a:r>
            <a:r>
              <a:rPr lang="fr-BE" altLang="fr-FR" sz="2000" b="0" dirty="0"/>
              <a:t> </a:t>
            </a:r>
            <a:r>
              <a:rPr lang="fr-BE" altLang="fr-FR" sz="2000" dirty="0">
                <a:solidFill>
                  <a:srgbClr val="21363C"/>
                </a:solidFill>
              </a:rPr>
              <a:t>zone</a:t>
            </a:r>
            <a:r>
              <a:rPr lang="fr-BE" altLang="fr-FR" sz="2000" b="0" dirty="0"/>
              <a:t> </a:t>
            </a:r>
            <a:r>
              <a:rPr lang="fr-BE" altLang="fr-FR" sz="2000" dirty="0">
                <a:solidFill>
                  <a:srgbClr val="21363C"/>
                </a:solidFill>
              </a:rPr>
              <a:t>de</a:t>
            </a:r>
            <a:r>
              <a:rPr lang="fr-BE" altLang="fr-FR" sz="2000" b="0" dirty="0"/>
              <a:t> </a:t>
            </a:r>
            <a:r>
              <a:rPr lang="fr-BE" altLang="fr-FR" sz="2000" dirty="0">
                <a:solidFill>
                  <a:srgbClr val="21363C"/>
                </a:solidFill>
              </a:rPr>
              <a:t>travail</a:t>
            </a:r>
            <a:r>
              <a:rPr lang="fr-BE" altLang="fr-FR" sz="2000" b="0" dirty="0"/>
              <a:t> </a:t>
            </a:r>
            <a:r>
              <a:rPr lang="fr-BE" altLang="fr-FR" sz="2000" dirty="0">
                <a:solidFill>
                  <a:srgbClr val="21363C"/>
                </a:solidFill>
              </a:rPr>
              <a:t>au</a:t>
            </a:r>
            <a:r>
              <a:rPr lang="fr-BE" altLang="fr-FR" sz="2000" b="0" dirty="0"/>
              <a:t> </a:t>
            </a:r>
            <a:r>
              <a:rPr lang="fr-BE" altLang="fr-FR" sz="2000" u="sng" dirty="0">
                <a:solidFill>
                  <a:srgbClr val="21363C"/>
                </a:solidFill>
              </a:rPr>
              <a:t>fût</a:t>
            </a:r>
            <a:r>
              <a:rPr lang="fr-BE" altLang="fr-FR" sz="2000" b="0" u="sng" dirty="0"/>
              <a:t> </a:t>
            </a:r>
            <a:r>
              <a:rPr lang="fr-BE" altLang="fr-FR" sz="2000" u="sng" dirty="0">
                <a:solidFill>
                  <a:srgbClr val="21363C"/>
                </a:solidFill>
              </a:rPr>
              <a:t>de</a:t>
            </a:r>
            <a:r>
              <a:rPr lang="fr-BE" altLang="fr-FR" sz="2000" b="0" u="sng" dirty="0"/>
              <a:t> </a:t>
            </a:r>
            <a:r>
              <a:rPr lang="fr-BE" altLang="fr-FR" sz="2000" u="sng" dirty="0">
                <a:solidFill>
                  <a:srgbClr val="21363C"/>
                </a:solidFill>
              </a:rPr>
              <a:t>pylône</a:t>
            </a:r>
          </a:p>
        </p:txBody>
      </p:sp>
      <p:cxnSp>
        <p:nvCxnSpPr>
          <p:cNvPr id="7" name="Connecteur droit 6"/>
          <p:cNvCxnSpPr/>
          <p:nvPr/>
        </p:nvCxnSpPr>
        <p:spPr bwMode="auto">
          <a:xfrm>
            <a:off x="1115616" y="4797152"/>
            <a:ext cx="2376264" cy="0"/>
          </a:xfrm>
          <a:prstGeom prst="line">
            <a:avLst/>
          </a:prstGeom>
          <a:solidFill>
            <a:schemeClr val="accent1"/>
          </a:solidFill>
          <a:ln w="38100" cap="flat" cmpd="sng" algn="ctr">
            <a:solidFill>
              <a:srgbClr val="00B050"/>
            </a:solidFill>
            <a:prstDash val="solid"/>
            <a:round/>
            <a:headEnd type="none" w="med" len="med"/>
            <a:tailEnd type="none" w="med" len="med"/>
          </a:ln>
          <a:effectLst/>
        </p:spPr>
      </p:cxnSp>
      <p:cxnSp>
        <p:nvCxnSpPr>
          <p:cNvPr id="14" name="Connecteur droit 13"/>
          <p:cNvCxnSpPr/>
          <p:nvPr/>
        </p:nvCxnSpPr>
        <p:spPr bwMode="auto">
          <a:xfrm>
            <a:off x="5436096" y="4869160"/>
            <a:ext cx="2184573" cy="0"/>
          </a:xfrm>
          <a:prstGeom prst="line">
            <a:avLst/>
          </a:prstGeom>
          <a:solidFill>
            <a:schemeClr val="accent1"/>
          </a:solidFill>
          <a:ln w="38100" cap="flat" cmpd="sng" algn="ctr">
            <a:solidFill>
              <a:srgbClr val="00B050"/>
            </a:solidFill>
            <a:prstDash val="solid"/>
            <a:round/>
            <a:headEnd type="none" w="med" len="med"/>
            <a:tailEnd type="none" w="med" len="med"/>
          </a:ln>
          <a:effectLst/>
        </p:spPr>
      </p:cxnSp>
      <p:sp>
        <p:nvSpPr>
          <p:cNvPr id="17" name="Text Box 12"/>
          <p:cNvSpPr txBox="1">
            <a:spLocks noChangeArrowheads="1"/>
          </p:cNvSpPr>
          <p:nvPr/>
        </p:nvSpPr>
        <p:spPr bwMode="auto">
          <a:xfrm>
            <a:off x="155178" y="4806677"/>
            <a:ext cx="1920875" cy="339725"/>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FR" altLang="fr-FR" sz="1600" u="sng" dirty="0">
                <a:solidFill>
                  <a:schemeClr val="bg1"/>
                </a:solidFill>
              </a:rPr>
              <a:t>Zone de travail</a:t>
            </a:r>
          </a:p>
        </p:txBody>
      </p:sp>
      <p:sp>
        <p:nvSpPr>
          <p:cNvPr id="12" name="Flèche vers le bas 11"/>
          <p:cNvSpPr/>
          <p:nvPr/>
        </p:nvSpPr>
        <p:spPr bwMode="auto">
          <a:xfrm>
            <a:off x="1698625" y="5125417"/>
            <a:ext cx="484632" cy="978408"/>
          </a:xfrm>
          <a:prstGeom prst="downArrow">
            <a:avLst/>
          </a:prstGeom>
          <a:solidFill>
            <a:srgbClr val="00B050"/>
          </a:solidFill>
          <a:ln w="127"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sp>
        <p:nvSpPr>
          <p:cNvPr id="21" name="Flèche vers le bas 20"/>
          <p:cNvSpPr/>
          <p:nvPr/>
        </p:nvSpPr>
        <p:spPr bwMode="auto">
          <a:xfrm>
            <a:off x="6391624" y="5085184"/>
            <a:ext cx="484632" cy="978408"/>
          </a:xfrm>
          <a:prstGeom prst="downArrow">
            <a:avLst/>
          </a:prstGeom>
          <a:solidFill>
            <a:srgbClr val="00B050"/>
          </a:solidFill>
          <a:ln w="127"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sp>
        <p:nvSpPr>
          <p:cNvPr id="172038" name="Text Box 12"/>
          <p:cNvSpPr txBox="1">
            <a:spLocks noChangeArrowheads="1"/>
          </p:cNvSpPr>
          <p:nvPr/>
        </p:nvSpPr>
        <p:spPr bwMode="auto">
          <a:xfrm>
            <a:off x="6516216" y="4889475"/>
            <a:ext cx="1920875" cy="339725"/>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FR" altLang="fr-FR" sz="1600" u="sng" dirty="0">
                <a:solidFill>
                  <a:schemeClr val="bg1"/>
                </a:solidFill>
              </a:rPr>
              <a:t>Zone de travail</a:t>
            </a:r>
          </a:p>
        </p:txBody>
      </p:sp>
      <p:sp>
        <p:nvSpPr>
          <p:cNvPr id="13" name="Text Box 219"/>
          <p:cNvSpPr txBox="1">
            <a:spLocks noChangeArrowheads="1"/>
          </p:cNvSpPr>
          <p:nvPr/>
        </p:nvSpPr>
        <p:spPr bwMode="auto">
          <a:xfrm>
            <a:off x="1835150" y="1828800"/>
            <a:ext cx="2088778" cy="34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smtClean="0">
                <a:solidFill>
                  <a:srgbClr val="FF0000"/>
                </a:solidFill>
              </a:rPr>
              <a:t>Terne en service</a:t>
            </a:r>
            <a:endParaRPr lang="en-US" altLang="fr-FR" sz="1600" dirty="0">
              <a:solidFill>
                <a:srgbClr val="FF0000"/>
              </a:solidFill>
            </a:endParaRPr>
          </a:p>
        </p:txBody>
      </p:sp>
      <p:sp>
        <p:nvSpPr>
          <p:cNvPr id="16" name="Text Box 219"/>
          <p:cNvSpPr txBox="1">
            <a:spLocks noChangeArrowheads="1"/>
          </p:cNvSpPr>
          <p:nvPr/>
        </p:nvSpPr>
        <p:spPr bwMode="auto">
          <a:xfrm>
            <a:off x="4932040" y="1828799"/>
            <a:ext cx="2088778" cy="34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smtClean="0">
                <a:solidFill>
                  <a:srgbClr val="FF0000"/>
                </a:solidFill>
              </a:rPr>
              <a:t>Terne en service</a:t>
            </a:r>
            <a:endParaRPr lang="en-US" altLang="fr-FR" sz="1600" dirty="0">
              <a:solidFill>
                <a:srgbClr val="FF0000"/>
              </a:solidFill>
            </a:endParaRPr>
          </a:p>
        </p:txBody>
      </p:sp>
      <p:pic>
        <p:nvPicPr>
          <p:cNvPr id="18"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92038" y="3212976"/>
            <a:ext cx="1224136"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94510" y="3212976"/>
            <a:ext cx="1224136"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3060" name="Group 5"/>
          <p:cNvGrpSpPr>
            <a:grpSpLocks/>
          </p:cNvGrpSpPr>
          <p:nvPr/>
        </p:nvGrpSpPr>
        <p:grpSpPr bwMode="auto">
          <a:xfrm>
            <a:off x="914400" y="2133600"/>
            <a:ext cx="3059113" cy="3663950"/>
            <a:chOff x="648" y="2928"/>
            <a:chExt cx="696" cy="1156"/>
          </a:xfrm>
        </p:grpSpPr>
        <p:sp>
          <p:nvSpPr>
            <p:cNvPr id="173096" name="Freeform 6"/>
            <p:cNvSpPr>
              <a:spLocks/>
            </p:cNvSpPr>
            <p:nvPr/>
          </p:nvSpPr>
          <p:spPr bwMode="auto">
            <a:xfrm>
              <a:off x="1014" y="3096"/>
              <a:ext cx="1" cy="174"/>
            </a:xfrm>
            <a:custGeom>
              <a:avLst/>
              <a:gdLst>
                <a:gd name="T0" fmla="*/ 0 w 3"/>
                <a:gd name="T1" fmla="*/ 0 h 1314"/>
                <a:gd name="T2" fmla="*/ 0 w 3"/>
                <a:gd name="T3" fmla="*/ 0 h 1314"/>
                <a:gd name="T4" fmla="*/ 0 60000 65536"/>
                <a:gd name="T5" fmla="*/ 0 60000 65536"/>
              </a:gdLst>
              <a:ahLst/>
              <a:cxnLst>
                <a:cxn ang="T4">
                  <a:pos x="T0" y="T1"/>
                </a:cxn>
                <a:cxn ang="T5">
                  <a:pos x="T2" y="T3"/>
                </a:cxn>
              </a:cxnLst>
              <a:rect l="0" t="0" r="r" b="b"/>
              <a:pathLst>
                <a:path w="3" h="1314">
                  <a:moveTo>
                    <a:pt x="3" y="1314"/>
                  </a:moveTo>
                  <a:lnTo>
                    <a:pt x="0" y="0"/>
                  </a:lnTo>
                </a:path>
              </a:pathLst>
            </a:cu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97" name="Line 7"/>
            <p:cNvSpPr>
              <a:spLocks noChangeShapeType="1"/>
            </p:cNvSpPr>
            <p:nvPr/>
          </p:nvSpPr>
          <p:spPr bwMode="auto">
            <a:xfrm flipV="1">
              <a:off x="1050" y="3119"/>
              <a:ext cx="0" cy="15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98" name="Line 8"/>
            <p:cNvSpPr>
              <a:spLocks noChangeShapeType="1"/>
            </p:cNvSpPr>
            <p:nvPr/>
          </p:nvSpPr>
          <p:spPr bwMode="auto">
            <a:xfrm>
              <a:off x="928" y="4054"/>
              <a:ext cx="160" cy="0"/>
            </a:xfrm>
            <a:prstGeom prst="line">
              <a:avLst/>
            </a:prstGeom>
            <a:noFill/>
            <a:ln w="3175">
              <a:solidFill>
                <a:srgbClr val="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99" name="Line 9"/>
            <p:cNvSpPr>
              <a:spLocks noChangeShapeType="1"/>
            </p:cNvSpPr>
            <p:nvPr/>
          </p:nvSpPr>
          <p:spPr bwMode="auto">
            <a:xfrm>
              <a:off x="1015" y="3271"/>
              <a:ext cx="3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00" name="Line 10"/>
            <p:cNvSpPr>
              <a:spLocks noChangeShapeType="1"/>
            </p:cNvSpPr>
            <p:nvPr/>
          </p:nvSpPr>
          <p:spPr bwMode="auto">
            <a:xfrm flipH="1">
              <a:off x="1015" y="3096"/>
              <a:ext cx="3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01" name="Line 11"/>
            <p:cNvSpPr>
              <a:spLocks noChangeShapeType="1"/>
            </p:cNvSpPr>
            <p:nvPr/>
          </p:nvSpPr>
          <p:spPr bwMode="auto">
            <a:xfrm flipH="1">
              <a:off x="1015" y="3119"/>
              <a:ext cx="3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02" name="Line 12"/>
            <p:cNvSpPr>
              <a:spLocks noChangeShapeType="1"/>
            </p:cNvSpPr>
            <p:nvPr/>
          </p:nvSpPr>
          <p:spPr bwMode="auto">
            <a:xfrm>
              <a:off x="1014" y="3171"/>
              <a:ext cx="3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03" name="Line 13"/>
            <p:cNvSpPr>
              <a:spLocks noChangeShapeType="1"/>
            </p:cNvSpPr>
            <p:nvPr/>
          </p:nvSpPr>
          <p:spPr bwMode="auto">
            <a:xfrm>
              <a:off x="1015" y="3195"/>
              <a:ext cx="3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04" name="Line 14"/>
            <p:cNvSpPr>
              <a:spLocks noChangeShapeType="1"/>
            </p:cNvSpPr>
            <p:nvPr/>
          </p:nvSpPr>
          <p:spPr bwMode="auto">
            <a:xfrm flipH="1">
              <a:off x="1015" y="3248"/>
              <a:ext cx="3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05" name="Line 15"/>
            <p:cNvSpPr>
              <a:spLocks noChangeShapeType="1"/>
            </p:cNvSpPr>
            <p:nvPr/>
          </p:nvSpPr>
          <p:spPr bwMode="auto">
            <a:xfrm>
              <a:off x="1015" y="3096"/>
              <a:ext cx="34" cy="2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06" name="Line 16"/>
            <p:cNvSpPr>
              <a:spLocks noChangeShapeType="1"/>
            </p:cNvSpPr>
            <p:nvPr/>
          </p:nvSpPr>
          <p:spPr bwMode="auto">
            <a:xfrm flipH="1">
              <a:off x="1014" y="3096"/>
              <a:ext cx="36" cy="2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07" name="Line 17"/>
            <p:cNvSpPr>
              <a:spLocks noChangeShapeType="1"/>
            </p:cNvSpPr>
            <p:nvPr/>
          </p:nvSpPr>
          <p:spPr bwMode="auto">
            <a:xfrm>
              <a:off x="1015" y="3171"/>
              <a:ext cx="34" cy="2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08" name="Line 18"/>
            <p:cNvSpPr>
              <a:spLocks noChangeShapeType="1"/>
            </p:cNvSpPr>
            <p:nvPr/>
          </p:nvSpPr>
          <p:spPr bwMode="auto">
            <a:xfrm flipH="1">
              <a:off x="1015" y="3171"/>
              <a:ext cx="34" cy="2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09" name="Line 19"/>
            <p:cNvSpPr>
              <a:spLocks noChangeShapeType="1"/>
            </p:cNvSpPr>
            <p:nvPr/>
          </p:nvSpPr>
          <p:spPr bwMode="auto">
            <a:xfrm>
              <a:off x="1015" y="3119"/>
              <a:ext cx="34" cy="2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10" name="Line 20"/>
            <p:cNvSpPr>
              <a:spLocks noChangeShapeType="1"/>
            </p:cNvSpPr>
            <p:nvPr/>
          </p:nvSpPr>
          <p:spPr bwMode="auto">
            <a:xfrm flipH="1">
              <a:off x="1015" y="3119"/>
              <a:ext cx="34" cy="2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11" name="Line 21"/>
            <p:cNvSpPr>
              <a:spLocks noChangeShapeType="1"/>
            </p:cNvSpPr>
            <p:nvPr/>
          </p:nvSpPr>
          <p:spPr bwMode="auto">
            <a:xfrm>
              <a:off x="1015" y="3147"/>
              <a:ext cx="34" cy="2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12" name="Line 22"/>
            <p:cNvSpPr>
              <a:spLocks noChangeShapeType="1"/>
            </p:cNvSpPr>
            <p:nvPr/>
          </p:nvSpPr>
          <p:spPr bwMode="auto">
            <a:xfrm flipH="1">
              <a:off x="1015" y="3147"/>
              <a:ext cx="34" cy="2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13" name="Line 23"/>
            <p:cNvSpPr>
              <a:spLocks noChangeShapeType="1"/>
            </p:cNvSpPr>
            <p:nvPr/>
          </p:nvSpPr>
          <p:spPr bwMode="auto">
            <a:xfrm flipV="1">
              <a:off x="1014" y="3062"/>
              <a:ext cx="33" cy="3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14" name="Line 24"/>
            <p:cNvSpPr>
              <a:spLocks noChangeShapeType="1"/>
            </p:cNvSpPr>
            <p:nvPr/>
          </p:nvSpPr>
          <p:spPr bwMode="auto">
            <a:xfrm flipH="1" flipV="1">
              <a:off x="1023" y="3042"/>
              <a:ext cx="24" cy="2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15" name="Line 25"/>
            <p:cNvSpPr>
              <a:spLocks noChangeShapeType="1"/>
            </p:cNvSpPr>
            <p:nvPr/>
          </p:nvSpPr>
          <p:spPr bwMode="auto">
            <a:xfrm flipV="1">
              <a:off x="1023" y="3012"/>
              <a:ext cx="19" cy="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16" name="Line 26"/>
            <p:cNvSpPr>
              <a:spLocks noChangeShapeType="1"/>
            </p:cNvSpPr>
            <p:nvPr/>
          </p:nvSpPr>
          <p:spPr bwMode="auto">
            <a:xfrm>
              <a:off x="1014" y="3196"/>
              <a:ext cx="35" cy="2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17" name="Line 27"/>
            <p:cNvSpPr>
              <a:spLocks noChangeShapeType="1"/>
            </p:cNvSpPr>
            <p:nvPr/>
          </p:nvSpPr>
          <p:spPr bwMode="auto">
            <a:xfrm flipH="1">
              <a:off x="1014" y="3196"/>
              <a:ext cx="35" cy="2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18" name="Line 28"/>
            <p:cNvSpPr>
              <a:spLocks noChangeShapeType="1"/>
            </p:cNvSpPr>
            <p:nvPr/>
          </p:nvSpPr>
          <p:spPr bwMode="auto">
            <a:xfrm>
              <a:off x="1015" y="3224"/>
              <a:ext cx="34" cy="2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19" name="Line 29"/>
            <p:cNvSpPr>
              <a:spLocks noChangeShapeType="1"/>
            </p:cNvSpPr>
            <p:nvPr/>
          </p:nvSpPr>
          <p:spPr bwMode="auto">
            <a:xfrm flipH="1">
              <a:off x="1015" y="3224"/>
              <a:ext cx="34" cy="2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20" name="Line 30"/>
            <p:cNvSpPr>
              <a:spLocks noChangeShapeType="1"/>
            </p:cNvSpPr>
            <p:nvPr/>
          </p:nvSpPr>
          <p:spPr bwMode="auto">
            <a:xfrm>
              <a:off x="1014" y="3248"/>
              <a:ext cx="35" cy="2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21" name="Line 31"/>
            <p:cNvSpPr>
              <a:spLocks noChangeShapeType="1"/>
            </p:cNvSpPr>
            <p:nvPr/>
          </p:nvSpPr>
          <p:spPr bwMode="auto">
            <a:xfrm flipH="1">
              <a:off x="1014" y="3248"/>
              <a:ext cx="35" cy="2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22" name="Line 32"/>
            <p:cNvSpPr>
              <a:spLocks noChangeShapeType="1"/>
            </p:cNvSpPr>
            <p:nvPr/>
          </p:nvSpPr>
          <p:spPr bwMode="auto">
            <a:xfrm>
              <a:off x="1015" y="3271"/>
              <a:ext cx="38" cy="37"/>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23" name="Line 33"/>
            <p:cNvSpPr>
              <a:spLocks noChangeShapeType="1"/>
            </p:cNvSpPr>
            <p:nvPr/>
          </p:nvSpPr>
          <p:spPr bwMode="auto">
            <a:xfrm flipH="1">
              <a:off x="1011" y="3271"/>
              <a:ext cx="39" cy="38"/>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24" name="Line 34"/>
            <p:cNvSpPr>
              <a:spLocks noChangeShapeType="1"/>
            </p:cNvSpPr>
            <p:nvPr/>
          </p:nvSpPr>
          <p:spPr bwMode="auto">
            <a:xfrm>
              <a:off x="1050" y="3272"/>
              <a:ext cx="38" cy="78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25" name="Line 35"/>
            <p:cNvSpPr>
              <a:spLocks noChangeShapeType="1"/>
            </p:cNvSpPr>
            <p:nvPr/>
          </p:nvSpPr>
          <p:spPr bwMode="auto">
            <a:xfrm flipV="1">
              <a:off x="928" y="3271"/>
              <a:ext cx="86" cy="78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26" name="Line 36"/>
            <p:cNvSpPr>
              <a:spLocks noChangeShapeType="1"/>
            </p:cNvSpPr>
            <p:nvPr/>
          </p:nvSpPr>
          <p:spPr bwMode="auto">
            <a:xfrm flipV="1">
              <a:off x="1050" y="3096"/>
              <a:ext cx="0" cy="2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27" name="Line 37"/>
            <p:cNvSpPr>
              <a:spLocks noChangeShapeType="1"/>
            </p:cNvSpPr>
            <p:nvPr/>
          </p:nvSpPr>
          <p:spPr bwMode="auto">
            <a:xfrm flipV="1">
              <a:off x="1050" y="3266"/>
              <a:ext cx="164" cy="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28" name="Line 38"/>
            <p:cNvSpPr>
              <a:spLocks noChangeShapeType="1"/>
            </p:cNvSpPr>
            <p:nvPr/>
          </p:nvSpPr>
          <p:spPr bwMode="auto">
            <a:xfrm>
              <a:off x="1050" y="3248"/>
              <a:ext cx="162" cy="1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29" name="Line 39"/>
            <p:cNvSpPr>
              <a:spLocks noChangeShapeType="1"/>
            </p:cNvSpPr>
            <p:nvPr/>
          </p:nvSpPr>
          <p:spPr bwMode="auto">
            <a:xfrm>
              <a:off x="852" y="3189"/>
              <a:ext cx="163" cy="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30" name="Line 40"/>
            <p:cNvSpPr>
              <a:spLocks noChangeShapeType="1"/>
            </p:cNvSpPr>
            <p:nvPr/>
          </p:nvSpPr>
          <p:spPr bwMode="auto">
            <a:xfrm flipV="1">
              <a:off x="854" y="3171"/>
              <a:ext cx="161" cy="1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31" name="Line 41"/>
            <p:cNvSpPr>
              <a:spLocks noChangeShapeType="1"/>
            </p:cNvSpPr>
            <p:nvPr/>
          </p:nvSpPr>
          <p:spPr bwMode="auto">
            <a:xfrm>
              <a:off x="956" y="3179"/>
              <a:ext cx="0" cy="1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32" name="Line 42"/>
            <p:cNvSpPr>
              <a:spLocks noChangeShapeType="1"/>
            </p:cNvSpPr>
            <p:nvPr/>
          </p:nvSpPr>
          <p:spPr bwMode="auto">
            <a:xfrm flipV="1">
              <a:off x="1015" y="3172"/>
              <a:ext cx="0" cy="2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33" name="Line 43"/>
            <p:cNvSpPr>
              <a:spLocks noChangeShapeType="1"/>
            </p:cNvSpPr>
            <p:nvPr/>
          </p:nvSpPr>
          <p:spPr bwMode="auto">
            <a:xfrm flipH="1" flipV="1">
              <a:off x="1037" y="2953"/>
              <a:ext cx="13" cy="14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34" name="Line 44"/>
            <p:cNvSpPr>
              <a:spLocks noChangeShapeType="1"/>
            </p:cNvSpPr>
            <p:nvPr/>
          </p:nvSpPr>
          <p:spPr bwMode="auto">
            <a:xfrm flipV="1">
              <a:off x="1014" y="2953"/>
              <a:ext cx="25" cy="14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35" name="Line 45"/>
            <p:cNvSpPr>
              <a:spLocks noChangeShapeType="1"/>
            </p:cNvSpPr>
            <p:nvPr/>
          </p:nvSpPr>
          <p:spPr bwMode="auto">
            <a:xfrm>
              <a:off x="1012" y="3309"/>
              <a:ext cx="40" cy="41"/>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36" name="Line 46"/>
            <p:cNvSpPr>
              <a:spLocks noChangeShapeType="1"/>
            </p:cNvSpPr>
            <p:nvPr/>
          </p:nvSpPr>
          <p:spPr bwMode="auto">
            <a:xfrm flipH="1">
              <a:off x="1007" y="3309"/>
              <a:ext cx="45" cy="44"/>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37" name="Line 47"/>
            <p:cNvSpPr>
              <a:spLocks noChangeShapeType="1"/>
            </p:cNvSpPr>
            <p:nvPr/>
          </p:nvSpPr>
          <p:spPr bwMode="auto">
            <a:xfrm>
              <a:off x="1006" y="3355"/>
              <a:ext cx="50" cy="49"/>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38" name="Line 48"/>
            <p:cNvSpPr>
              <a:spLocks noChangeShapeType="1"/>
            </p:cNvSpPr>
            <p:nvPr/>
          </p:nvSpPr>
          <p:spPr bwMode="auto">
            <a:xfrm flipH="1">
              <a:off x="1000" y="3350"/>
              <a:ext cx="53" cy="52"/>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39" name="Line 49"/>
            <p:cNvSpPr>
              <a:spLocks noChangeShapeType="1"/>
            </p:cNvSpPr>
            <p:nvPr/>
          </p:nvSpPr>
          <p:spPr bwMode="auto">
            <a:xfrm>
              <a:off x="1000" y="3404"/>
              <a:ext cx="58" cy="58"/>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40" name="Line 50"/>
            <p:cNvSpPr>
              <a:spLocks noChangeShapeType="1"/>
            </p:cNvSpPr>
            <p:nvPr/>
          </p:nvSpPr>
          <p:spPr bwMode="auto">
            <a:xfrm flipH="1">
              <a:off x="992" y="3405"/>
              <a:ext cx="64" cy="6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41" name="Line 51"/>
            <p:cNvSpPr>
              <a:spLocks noChangeShapeType="1"/>
            </p:cNvSpPr>
            <p:nvPr/>
          </p:nvSpPr>
          <p:spPr bwMode="auto">
            <a:xfrm>
              <a:off x="994" y="3466"/>
              <a:ext cx="68" cy="68"/>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42" name="Line 52"/>
            <p:cNvSpPr>
              <a:spLocks noChangeShapeType="1"/>
            </p:cNvSpPr>
            <p:nvPr/>
          </p:nvSpPr>
          <p:spPr bwMode="auto">
            <a:xfrm flipH="1">
              <a:off x="985" y="3463"/>
              <a:ext cx="73" cy="71"/>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43" name="Line 53"/>
            <p:cNvSpPr>
              <a:spLocks noChangeShapeType="1"/>
            </p:cNvSpPr>
            <p:nvPr/>
          </p:nvSpPr>
          <p:spPr bwMode="auto">
            <a:xfrm>
              <a:off x="987" y="3534"/>
              <a:ext cx="78" cy="78"/>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44" name="Line 54"/>
            <p:cNvSpPr>
              <a:spLocks noChangeShapeType="1"/>
            </p:cNvSpPr>
            <p:nvPr/>
          </p:nvSpPr>
          <p:spPr bwMode="auto">
            <a:xfrm flipH="1">
              <a:off x="977" y="3534"/>
              <a:ext cx="85" cy="83"/>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45" name="Line 55"/>
            <p:cNvSpPr>
              <a:spLocks noChangeShapeType="1"/>
            </p:cNvSpPr>
            <p:nvPr/>
          </p:nvSpPr>
          <p:spPr bwMode="auto">
            <a:xfrm>
              <a:off x="976" y="3617"/>
              <a:ext cx="95" cy="95"/>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46" name="Line 56"/>
            <p:cNvSpPr>
              <a:spLocks noChangeShapeType="1"/>
            </p:cNvSpPr>
            <p:nvPr/>
          </p:nvSpPr>
          <p:spPr bwMode="auto">
            <a:xfrm flipH="1">
              <a:off x="967" y="3613"/>
              <a:ext cx="100" cy="97"/>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47" name="Line 57"/>
            <p:cNvSpPr>
              <a:spLocks noChangeShapeType="1"/>
            </p:cNvSpPr>
            <p:nvPr/>
          </p:nvSpPr>
          <p:spPr bwMode="auto">
            <a:xfrm>
              <a:off x="966" y="3711"/>
              <a:ext cx="111" cy="109"/>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48" name="Line 58"/>
            <p:cNvSpPr>
              <a:spLocks noChangeShapeType="1"/>
            </p:cNvSpPr>
            <p:nvPr/>
          </p:nvSpPr>
          <p:spPr bwMode="auto">
            <a:xfrm flipH="1">
              <a:off x="954" y="3713"/>
              <a:ext cx="116" cy="111"/>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49" name="Line 59"/>
            <p:cNvSpPr>
              <a:spLocks noChangeShapeType="1"/>
            </p:cNvSpPr>
            <p:nvPr/>
          </p:nvSpPr>
          <p:spPr bwMode="auto">
            <a:xfrm>
              <a:off x="954" y="3826"/>
              <a:ext cx="128" cy="12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50" name="Line 60"/>
            <p:cNvSpPr>
              <a:spLocks noChangeShapeType="1"/>
            </p:cNvSpPr>
            <p:nvPr/>
          </p:nvSpPr>
          <p:spPr bwMode="auto">
            <a:xfrm flipH="1">
              <a:off x="942" y="3819"/>
              <a:ext cx="134" cy="124"/>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51" name="Line 61"/>
            <p:cNvSpPr>
              <a:spLocks noChangeShapeType="1"/>
            </p:cNvSpPr>
            <p:nvPr/>
          </p:nvSpPr>
          <p:spPr bwMode="auto">
            <a:xfrm flipH="1">
              <a:off x="1016" y="3945"/>
              <a:ext cx="68" cy="108"/>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52" name="Line 62"/>
            <p:cNvSpPr>
              <a:spLocks noChangeShapeType="1"/>
            </p:cNvSpPr>
            <p:nvPr/>
          </p:nvSpPr>
          <p:spPr bwMode="auto">
            <a:xfrm>
              <a:off x="941" y="3944"/>
              <a:ext cx="75" cy="109"/>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53" name="Line 63"/>
            <p:cNvSpPr>
              <a:spLocks noChangeShapeType="1"/>
            </p:cNvSpPr>
            <p:nvPr/>
          </p:nvSpPr>
          <p:spPr bwMode="auto">
            <a:xfrm rot="-2700000">
              <a:off x="1077" y="4032"/>
              <a:ext cx="81" cy="0"/>
            </a:xfrm>
            <a:prstGeom prst="line">
              <a:avLst/>
            </a:prstGeom>
            <a:noFill/>
            <a:ln w="3175">
              <a:solidFill>
                <a:srgbClr val="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54" name="Line 64"/>
            <p:cNvSpPr>
              <a:spLocks noChangeShapeType="1"/>
            </p:cNvSpPr>
            <p:nvPr/>
          </p:nvSpPr>
          <p:spPr bwMode="auto">
            <a:xfrm rot="-2700000">
              <a:off x="916" y="4032"/>
              <a:ext cx="82" cy="0"/>
            </a:xfrm>
            <a:prstGeom prst="line">
              <a:avLst/>
            </a:prstGeom>
            <a:noFill/>
            <a:ln w="3175">
              <a:solidFill>
                <a:srgbClr val="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55" name="Line 65"/>
            <p:cNvSpPr>
              <a:spLocks noChangeShapeType="1"/>
            </p:cNvSpPr>
            <p:nvPr/>
          </p:nvSpPr>
          <p:spPr bwMode="auto">
            <a:xfrm rot="-2700000">
              <a:off x="1047" y="3266"/>
              <a:ext cx="17"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56" name="Line 66"/>
            <p:cNvSpPr>
              <a:spLocks noChangeShapeType="1"/>
            </p:cNvSpPr>
            <p:nvPr/>
          </p:nvSpPr>
          <p:spPr bwMode="auto">
            <a:xfrm>
              <a:off x="1027" y="3262"/>
              <a:ext cx="35"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57" name="Line 67"/>
            <p:cNvSpPr>
              <a:spLocks noChangeShapeType="1"/>
            </p:cNvSpPr>
            <p:nvPr/>
          </p:nvSpPr>
          <p:spPr bwMode="auto">
            <a:xfrm rot="-2700000">
              <a:off x="1048" y="3113"/>
              <a:ext cx="18"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58" name="Line 68"/>
            <p:cNvSpPr>
              <a:spLocks noChangeShapeType="1"/>
            </p:cNvSpPr>
            <p:nvPr/>
          </p:nvSpPr>
          <p:spPr bwMode="auto">
            <a:xfrm>
              <a:off x="1028" y="3108"/>
              <a:ext cx="35" cy="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59" name="Line 69"/>
            <p:cNvSpPr>
              <a:spLocks noChangeShapeType="1"/>
            </p:cNvSpPr>
            <p:nvPr/>
          </p:nvSpPr>
          <p:spPr bwMode="auto">
            <a:xfrm rot="-2700000">
              <a:off x="1047" y="3189"/>
              <a:ext cx="18"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60" name="Line 70"/>
            <p:cNvSpPr>
              <a:spLocks noChangeShapeType="1"/>
            </p:cNvSpPr>
            <p:nvPr/>
          </p:nvSpPr>
          <p:spPr bwMode="auto">
            <a:xfrm>
              <a:off x="1028" y="3185"/>
              <a:ext cx="34"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61" name="Line 71"/>
            <p:cNvSpPr>
              <a:spLocks noChangeShapeType="1"/>
            </p:cNvSpPr>
            <p:nvPr/>
          </p:nvSpPr>
          <p:spPr bwMode="auto">
            <a:xfrm rot="-2700000">
              <a:off x="1047" y="3091"/>
              <a:ext cx="1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62" name="Line 72"/>
            <p:cNvSpPr>
              <a:spLocks noChangeShapeType="1"/>
            </p:cNvSpPr>
            <p:nvPr/>
          </p:nvSpPr>
          <p:spPr bwMode="auto">
            <a:xfrm>
              <a:off x="1024" y="3086"/>
              <a:ext cx="38" cy="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63" name="Line 73"/>
            <p:cNvSpPr>
              <a:spLocks noChangeShapeType="1"/>
            </p:cNvSpPr>
            <p:nvPr/>
          </p:nvSpPr>
          <p:spPr bwMode="auto">
            <a:xfrm>
              <a:off x="1062" y="3261"/>
              <a:ext cx="87" cy="79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64" name="Line 74"/>
            <p:cNvSpPr>
              <a:spLocks noChangeShapeType="1"/>
            </p:cNvSpPr>
            <p:nvPr/>
          </p:nvSpPr>
          <p:spPr bwMode="auto">
            <a:xfrm>
              <a:off x="1038" y="2928"/>
              <a:ext cx="0" cy="1156"/>
            </a:xfrm>
            <a:prstGeom prst="line">
              <a:avLst/>
            </a:prstGeom>
            <a:noFill/>
            <a:ln w="3175">
              <a:solidFill>
                <a:srgbClr val="969696"/>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65" name="Line 75"/>
            <p:cNvSpPr>
              <a:spLocks noChangeShapeType="1"/>
            </p:cNvSpPr>
            <p:nvPr/>
          </p:nvSpPr>
          <p:spPr bwMode="auto">
            <a:xfrm flipH="1">
              <a:off x="928" y="4010"/>
              <a:ext cx="218" cy="43"/>
            </a:xfrm>
            <a:prstGeom prst="line">
              <a:avLst/>
            </a:prstGeom>
            <a:noFill/>
            <a:ln w="317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66" name="Line 76"/>
            <p:cNvSpPr>
              <a:spLocks noChangeShapeType="1"/>
            </p:cNvSpPr>
            <p:nvPr/>
          </p:nvSpPr>
          <p:spPr bwMode="auto">
            <a:xfrm flipH="1" flipV="1">
              <a:off x="985" y="4011"/>
              <a:ext cx="105" cy="42"/>
            </a:xfrm>
            <a:prstGeom prst="line">
              <a:avLst/>
            </a:prstGeom>
            <a:noFill/>
            <a:ln w="317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67" name="Line 77"/>
            <p:cNvSpPr>
              <a:spLocks noChangeShapeType="1"/>
            </p:cNvSpPr>
            <p:nvPr/>
          </p:nvSpPr>
          <p:spPr bwMode="auto">
            <a:xfrm flipV="1">
              <a:off x="1062" y="3086"/>
              <a:ext cx="0" cy="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68" name="Line 78"/>
            <p:cNvSpPr>
              <a:spLocks noChangeShapeType="1"/>
            </p:cNvSpPr>
            <p:nvPr/>
          </p:nvSpPr>
          <p:spPr bwMode="auto">
            <a:xfrm flipH="1" flipV="1">
              <a:off x="1038" y="2954"/>
              <a:ext cx="24" cy="1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69" name="Line 79"/>
            <p:cNvSpPr>
              <a:spLocks noChangeShapeType="1"/>
            </p:cNvSpPr>
            <p:nvPr/>
          </p:nvSpPr>
          <p:spPr bwMode="auto">
            <a:xfrm flipV="1">
              <a:off x="1023" y="2954"/>
              <a:ext cx="15" cy="132"/>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70" name="Line 80"/>
            <p:cNvSpPr>
              <a:spLocks noChangeShapeType="1"/>
            </p:cNvSpPr>
            <p:nvPr/>
          </p:nvSpPr>
          <p:spPr bwMode="auto">
            <a:xfrm flipH="1" flipV="1">
              <a:off x="1032" y="2994"/>
              <a:ext cx="10" cy="1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71" name="Line 81"/>
            <p:cNvSpPr>
              <a:spLocks noChangeShapeType="1"/>
            </p:cNvSpPr>
            <p:nvPr/>
          </p:nvSpPr>
          <p:spPr bwMode="auto">
            <a:xfrm>
              <a:off x="1062" y="3261"/>
              <a:ext cx="150" cy="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72" name="Line 82"/>
            <p:cNvSpPr>
              <a:spLocks noChangeShapeType="1"/>
            </p:cNvSpPr>
            <p:nvPr/>
          </p:nvSpPr>
          <p:spPr bwMode="auto">
            <a:xfrm rot="-2700000">
              <a:off x="1047" y="3243"/>
              <a:ext cx="18"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73" name="Line 83"/>
            <p:cNvSpPr>
              <a:spLocks noChangeShapeType="1"/>
            </p:cNvSpPr>
            <p:nvPr/>
          </p:nvSpPr>
          <p:spPr bwMode="auto">
            <a:xfrm>
              <a:off x="1062" y="3240"/>
              <a:ext cx="150" cy="2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74" name="Line 84"/>
            <p:cNvSpPr>
              <a:spLocks noChangeShapeType="1"/>
            </p:cNvSpPr>
            <p:nvPr/>
          </p:nvSpPr>
          <p:spPr bwMode="auto">
            <a:xfrm flipV="1">
              <a:off x="1049" y="3254"/>
              <a:ext cx="54" cy="1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75" name="Line 85"/>
            <p:cNvSpPr>
              <a:spLocks noChangeShapeType="1"/>
            </p:cNvSpPr>
            <p:nvPr/>
          </p:nvSpPr>
          <p:spPr bwMode="auto">
            <a:xfrm>
              <a:off x="1104" y="3254"/>
              <a:ext cx="0" cy="1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76" name="Line 86"/>
            <p:cNvSpPr>
              <a:spLocks noChangeShapeType="1"/>
            </p:cNvSpPr>
            <p:nvPr/>
          </p:nvSpPr>
          <p:spPr bwMode="auto">
            <a:xfrm flipH="1">
              <a:off x="852" y="3185"/>
              <a:ext cx="176" cy="4"/>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77" name="Line 87"/>
            <p:cNvSpPr>
              <a:spLocks noChangeShapeType="1"/>
            </p:cNvSpPr>
            <p:nvPr/>
          </p:nvSpPr>
          <p:spPr bwMode="auto">
            <a:xfrm>
              <a:off x="1026" y="3086"/>
              <a:ext cx="0" cy="17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78" name="Line 88"/>
            <p:cNvSpPr>
              <a:spLocks noChangeShapeType="1"/>
            </p:cNvSpPr>
            <p:nvPr/>
          </p:nvSpPr>
          <p:spPr bwMode="auto">
            <a:xfrm flipV="1">
              <a:off x="1015" y="3086"/>
              <a:ext cx="11" cy="1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79" name="Line 89"/>
            <p:cNvSpPr>
              <a:spLocks noChangeShapeType="1"/>
            </p:cNvSpPr>
            <p:nvPr/>
          </p:nvSpPr>
          <p:spPr bwMode="auto">
            <a:xfrm flipH="1">
              <a:off x="853" y="3163"/>
              <a:ext cx="173" cy="2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80" name="Line 90"/>
            <p:cNvSpPr>
              <a:spLocks noChangeShapeType="1"/>
            </p:cNvSpPr>
            <p:nvPr/>
          </p:nvSpPr>
          <p:spPr bwMode="auto">
            <a:xfrm flipH="1" flipV="1">
              <a:off x="956" y="3178"/>
              <a:ext cx="58"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81" name="Line 91"/>
            <p:cNvSpPr>
              <a:spLocks noChangeShapeType="1"/>
            </p:cNvSpPr>
            <p:nvPr/>
          </p:nvSpPr>
          <p:spPr bwMode="auto">
            <a:xfrm flipV="1">
              <a:off x="1050" y="3113"/>
              <a:ext cx="164" cy="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82" name="Line 92"/>
            <p:cNvSpPr>
              <a:spLocks noChangeShapeType="1"/>
            </p:cNvSpPr>
            <p:nvPr/>
          </p:nvSpPr>
          <p:spPr bwMode="auto">
            <a:xfrm>
              <a:off x="1050" y="3094"/>
              <a:ext cx="162" cy="19"/>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83" name="Line 93"/>
            <p:cNvSpPr>
              <a:spLocks noChangeShapeType="1"/>
            </p:cNvSpPr>
            <p:nvPr/>
          </p:nvSpPr>
          <p:spPr bwMode="auto">
            <a:xfrm>
              <a:off x="1062" y="3108"/>
              <a:ext cx="150" cy="5"/>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84" name="Line 94"/>
            <p:cNvSpPr>
              <a:spLocks noChangeShapeType="1"/>
            </p:cNvSpPr>
            <p:nvPr/>
          </p:nvSpPr>
          <p:spPr bwMode="auto">
            <a:xfrm>
              <a:off x="1062" y="3086"/>
              <a:ext cx="150" cy="2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85" name="Line 95"/>
            <p:cNvSpPr>
              <a:spLocks noChangeShapeType="1"/>
            </p:cNvSpPr>
            <p:nvPr/>
          </p:nvSpPr>
          <p:spPr bwMode="auto">
            <a:xfrm flipV="1">
              <a:off x="1049" y="3100"/>
              <a:ext cx="54" cy="1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86" name="Line 96"/>
            <p:cNvSpPr>
              <a:spLocks noChangeShapeType="1"/>
            </p:cNvSpPr>
            <p:nvPr/>
          </p:nvSpPr>
          <p:spPr bwMode="auto">
            <a:xfrm>
              <a:off x="1104" y="3100"/>
              <a:ext cx="0"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87" name="Line 97"/>
            <p:cNvSpPr>
              <a:spLocks noChangeShapeType="1"/>
            </p:cNvSpPr>
            <p:nvPr/>
          </p:nvSpPr>
          <p:spPr bwMode="auto">
            <a:xfrm flipV="1">
              <a:off x="985" y="3262"/>
              <a:ext cx="44" cy="748"/>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88" name="Line 98"/>
            <p:cNvSpPr>
              <a:spLocks noChangeShapeType="1"/>
            </p:cNvSpPr>
            <p:nvPr/>
          </p:nvSpPr>
          <p:spPr bwMode="auto">
            <a:xfrm flipH="1">
              <a:off x="1049" y="3108"/>
              <a:ext cx="13" cy="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89" name="Line 99"/>
            <p:cNvSpPr>
              <a:spLocks noChangeShapeType="1"/>
            </p:cNvSpPr>
            <p:nvPr/>
          </p:nvSpPr>
          <p:spPr bwMode="auto">
            <a:xfrm>
              <a:off x="1049" y="3170"/>
              <a:ext cx="13" cy="1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90" name="Line 100"/>
            <p:cNvSpPr>
              <a:spLocks noChangeShapeType="1"/>
            </p:cNvSpPr>
            <p:nvPr/>
          </p:nvSpPr>
          <p:spPr bwMode="auto">
            <a:xfrm>
              <a:off x="1049" y="3145"/>
              <a:ext cx="1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91" name="Line 101"/>
            <p:cNvSpPr>
              <a:spLocks noChangeShapeType="1"/>
            </p:cNvSpPr>
            <p:nvPr/>
          </p:nvSpPr>
          <p:spPr bwMode="auto">
            <a:xfrm flipV="1">
              <a:off x="1049" y="3161"/>
              <a:ext cx="13"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92" name="Line 102"/>
            <p:cNvSpPr>
              <a:spLocks noChangeShapeType="1"/>
            </p:cNvSpPr>
            <p:nvPr/>
          </p:nvSpPr>
          <p:spPr bwMode="auto">
            <a:xfrm flipV="1">
              <a:off x="1049" y="3137"/>
              <a:ext cx="13"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93" name="Line 103"/>
            <p:cNvSpPr>
              <a:spLocks noChangeShapeType="1"/>
            </p:cNvSpPr>
            <p:nvPr/>
          </p:nvSpPr>
          <p:spPr bwMode="auto">
            <a:xfrm flipH="1" flipV="1">
              <a:off x="1049" y="3119"/>
              <a:ext cx="13" cy="1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94" name="Line 104"/>
            <p:cNvSpPr>
              <a:spLocks noChangeShapeType="1"/>
            </p:cNvSpPr>
            <p:nvPr/>
          </p:nvSpPr>
          <p:spPr bwMode="auto">
            <a:xfrm>
              <a:off x="1049" y="3194"/>
              <a:ext cx="13" cy="1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95" name="Line 105"/>
            <p:cNvSpPr>
              <a:spLocks noChangeShapeType="1"/>
            </p:cNvSpPr>
            <p:nvPr/>
          </p:nvSpPr>
          <p:spPr bwMode="auto">
            <a:xfrm flipH="1">
              <a:off x="1049" y="3185"/>
              <a:ext cx="13" cy="3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96" name="Line 106"/>
            <p:cNvSpPr>
              <a:spLocks noChangeShapeType="1"/>
            </p:cNvSpPr>
            <p:nvPr/>
          </p:nvSpPr>
          <p:spPr bwMode="auto">
            <a:xfrm>
              <a:off x="1049" y="3223"/>
              <a:ext cx="13" cy="1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97" name="Line 107"/>
            <p:cNvSpPr>
              <a:spLocks noChangeShapeType="1"/>
            </p:cNvSpPr>
            <p:nvPr/>
          </p:nvSpPr>
          <p:spPr bwMode="auto">
            <a:xfrm flipH="1">
              <a:off x="1049" y="3215"/>
              <a:ext cx="13"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98" name="Line 108"/>
            <p:cNvSpPr>
              <a:spLocks noChangeShapeType="1"/>
            </p:cNvSpPr>
            <p:nvPr/>
          </p:nvSpPr>
          <p:spPr bwMode="auto">
            <a:xfrm flipH="1">
              <a:off x="1052" y="3262"/>
              <a:ext cx="10" cy="47"/>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99" name="Line 109"/>
            <p:cNvSpPr>
              <a:spLocks noChangeShapeType="1"/>
            </p:cNvSpPr>
            <p:nvPr/>
          </p:nvSpPr>
          <p:spPr bwMode="auto">
            <a:xfrm>
              <a:off x="1049" y="3271"/>
              <a:ext cx="17" cy="28"/>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00" name="Line 110"/>
            <p:cNvSpPr>
              <a:spLocks noChangeShapeType="1"/>
            </p:cNvSpPr>
            <p:nvPr/>
          </p:nvSpPr>
          <p:spPr bwMode="auto">
            <a:xfrm>
              <a:off x="1052" y="3309"/>
              <a:ext cx="18" cy="28"/>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01" name="Line 111"/>
            <p:cNvSpPr>
              <a:spLocks noChangeShapeType="1"/>
            </p:cNvSpPr>
            <p:nvPr/>
          </p:nvSpPr>
          <p:spPr bwMode="auto">
            <a:xfrm flipH="1">
              <a:off x="1053" y="3300"/>
              <a:ext cx="13" cy="5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02" name="Line 112"/>
            <p:cNvSpPr>
              <a:spLocks noChangeShapeType="1"/>
            </p:cNvSpPr>
            <p:nvPr/>
          </p:nvSpPr>
          <p:spPr bwMode="auto">
            <a:xfrm>
              <a:off x="1054" y="3350"/>
              <a:ext cx="21" cy="42"/>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03" name="Line 113"/>
            <p:cNvSpPr>
              <a:spLocks noChangeShapeType="1"/>
            </p:cNvSpPr>
            <p:nvPr/>
          </p:nvSpPr>
          <p:spPr bwMode="auto">
            <a:xfrm flipH="1">
              <a:off x="1056" y="3337"/>
              <a:ext cx="15" cy="67"/>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04" name="Line 114"/>
            <p:cNvSpPr>
              <a:spLocks noChangeShapeType="1"/>
            </p:cNvSpPr>
            <p:nvPr/>
          </p:nvSpPr>
          <p:spPr bwMode="auto">
            <a:xfrm>
              <a:off x="1056" y="3404"/>
              <a:ext cx="26" cy="4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05" name="Line 115"/>
            <p:cNvSpPr>
              <a:spLocks noChangeShapeType="1"/>
            </p:cNvSpPr>
            <p:nvPr/>
          </p:nvSpPr>
          <p:spPr bwMode="auto">
            <a:xfrm flipH="1">
              <a:off x="1059" y="3393"/>
              <a:ext cx="17" cy="69"/>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06" name="Line 116"/>
            <p:cNvSpPr>
              <a:spLocks noChangeShapeType="1"/>
            </p:cNvSpPr>
            <p:nvPr/>
          </p:nvSpPr>
          <p:spPr bwMode="auto">
            <a:xfrm>
              <a:off x="1059" y="3462"/>
              <a:ext cx="29" cy="52"/>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07" name="Line 117"/>
            <p:cNvSpPr>
              <a:spLocks noChangeShapeType="1"/>
            </p:cNvSpPr>
            <p:nvPr/>
          </p:nvSpPr>
          <p:spPr bwMode="auto">
            <a:xfrm flipH="1">
              <a:off x="1062" y="3444"/>
              <a:ext cx="20" cy="9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08" name="Line 118"/>
            <p:cNvSpPr>
              <a:spLocks noChangeShapeType="1"/>
            </p:cNvSpPr>
            <p:nvPr/>
          </p:nvSpPr>
          <p:spPr bwMode="auto">
            <a:xfrm>
              <a:off x="1063" y="3534"/>
              <a:ext cx="35" cy="5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09" name="Line 119"/>
            <p:cNvSpPr>
              <a:spLocks noChangeShapeType="1"/>
            </p:cNvSpPr>
            <p:nvPr/>
          </p:nvSpPr>
          <p:spPr bwMode="auto">
            <a:xfrm flipH="1">
              <a:off x="1066" y="3515"/>
              <a:ext cx="24" cy="98"/>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10" name="Line 120"/>
            <p:cNvSpPr>
              <a:spLocks noChangeShapeType="1"/>
            </p:cNvSpPr>
            <p:nvPr/>
          </p:nvSpPr>
          <p:spPr bwMode="auto">
            <a:xfrm>
              <a:off x="1066" y="3613"/>
              <a:ext cx="42" cy="72"/>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11" name="Line 121"/>
            <p:cNvSpPr>
              <a:spLocks noChangeShapeType="1"/>
            </p:cNvSpPr>
            <p:nvPr/>
          </p:nvSpPr>
          <p:spPr bwMode="auto">
            <a:xfrm flipH="1">
              <a:off x="1071" y="3590"/>
              <a:ext cx="27" cy="122"/>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12" name="Line 122"/>
            <p:cNvSpPr>
              <a:spLocks noChangeShapeType="1"/>
            </p:cNvSpPr>
            <p:nvPr/>
          </p:nvSpPr>
          <p:spPr bwMode="auto">
            <a:xfrm>
              <a:off x="1071" y="3712"/>
              <a:ext cx="49" cy="75"/>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13" name="Line 123"/>
            <p:cNvSpPr>
              <a:spLocks noChangeShapeType="1"/>
            </p:cNvSpPr>
            <p:nvPr/>
          </p:nvSpPr>
          <p:spPr bwMode="auto">
            <a:xfrm flipH="1">
              <a:off x="1076" y="3684"/>
              <a:ext cx="32" cy="135"/>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14" name="Line 124"/>
            <p:cNvSpPr>
              <a:spLocks noChangeShapeType="1"/>
            </p:cNvSpPr>
            <p:nvPr/>
          </p:nvSpPr>
          <p:spPr bwMode="auto">
            <a:xfrm>
              <a:off x="1076" y="3819"/>
              <a:ext cx="58" cy="9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15" name="Line 125"/>
            <p:cNvSpPr>
              <a:spLocks noChangeShapeType="1"/>
            </p:cNvSpPr>
            <p:nvPr/>
          </p:nvSpPr>
          <p:spPr bwMode="auto">
            <a:xfrm flipH="1">
              <a:off x="1083" y="3785"/>
              <a:ext cx="37" cy="161"/>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16" name="Line 126"/>
            <p:cNvSpPr>
              <a:spLocks noChangeShapeType="1"/>
            </p:cNvSpPr>
            <p:nvPr/>
          </p:nvSpPr>
          <p:spPr bwMode="auto">
            <a:xfrm>
              <a:off x="1083" y="3946"/>
              <a:ext cx="62" cy="65"/>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17" name="Line 127"/>
            <p:cNvSpPr>
              <a:spLocks noChangeShapeType="1"/>
            </p:cNvSpPr>
            <p:nvPr/>
          </p:nvSpPr>
          <p:spPr bwMode="auto">
            <a:xfrm flipH="1">
              <a:off x="1087" y="3908"/>
              <a:ext cx="46" cy="145"/>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18" name="Line 128"/>
            <p:cNvSpPr>
              <a:spLocks noChangeShapeType="1"/>
            </p:cNvSpPr>
            <p:nvPr/>
          </p:nvSpPr>
          <p:spPr bwMode="auto">
            <a:xfrm flipH="1">
              <a:off x="929" y="3908"/>
              <a:ext cx="62" cy="145"/>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19" name="Line 129"/>
            <p:cNvSpPr>
              <a:spLocks noChangeShapeType="1"/>
            </p:cNvSpPr>
            <p:nvPr/>
          </p:nvSpPr>
          <p:spPr bwMode="auto">
            <a:xfrm flipH="1" flipV="1">
              <a:off x="953" y="3826"/>
              <a:ext cx="38" cy="83"/>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20" name="Line 130"/>
            <p:cNvSpPr>
              <a:spLocks noChangeShapeType="1"/>
            </p:cNvSpPr>
            <p:nvPr/>
          </p:nvSpPr>
          <p:spPr bwMode="auto">
            <a:xfrm flipH="1">
              <a:off x="940" y="3792"/>
              <a:ext cx="58" cy="151"/>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21" name="Line 131"/>
            <p:cNvSpPr>
              <a:spLocks noChangeShapeType="1"/>
            </p:cNvSpPr>
            <p:nvPr/>
          </p:nvSpPr>
          <p:spPr bwMode="auto">
            <a:xfrm flipH="1" flipV="1">
              <a:off x="966" y="3712"/>
              <a:ext cx="32" cy="81"/>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22" name="Line 132"/>
            <p:cNvSpPr>
              <a:spLocks noChangeShapeType="1"/>
            </p:cNvSpPr>
            <p:nvPr/>
          </p:nvSpPr>
          <p:spPr bwMode="auto">
            <a:xfrm flipH="1">
              <a:off x="953" y="3683"/>
              <a:ext cx="51" cy="141"/>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23" name="Line 133"/>
            <p:cNvSpPr>
              <a:spLocks noChangeShapeType="1"/>
            </p:cNvSpPr>
            <p:nvPr/>
          </p:nvSpPr>
          <p:spPr bwMode="auto">
            <a:xfrm flipH="1">
              <a:off x="966" y="3594"/>
              <a:ext cx="43" cy="116"/>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24" name="Line 134"/>
            <p:cNvSpPr>
              <a:spLocks noChangeShapeType="1"/>
            </p:cNvSpPr>
            <p:nvPr/>
          </p:nvSpPr>
          <p:spPr bwMode="auto">
            <a:xfrm flipH="1" flipV="1">
              <a:off x="976" y="3620"/>
              <a:ext cx="29" cy="61"/>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25" name="Line 135"/>
            <p:cNvSpPr>
              <a:spLocks noChangeShapeType="1"/>
            </p:cNvSpPr>
            <p:nvPr/>
          </p:nvSpPr>
          <p:spPr bwMode="auto">
            <a:xfrm flipV="1">
              <a:off x="976" y="3513"/>
              <a:ext cx="38" cy="105"/>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26" name="Line 136"/>
            <p:cNvSpPr>
              <a:spLocks noChangeShapeType="1"/>
            </p:cNvSpPr>
            <p:nvPr/>
          </p:nvSpPr>
          <p:spPr bwMode="auto">
            <a:xfrm flipH="1" flipV="1">
              <a:off x="985" y="3534"/>
              <a:ext cx="24" cy="60"/>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27" name="Line 137"/>
            <p:cNvSpPr>
              <a:spLocks noChangeShapeType="1"/>
            </p:cNvSpPr>
            <p:nvPr/>
          </p:nvSpPr>
          <p:spPr bwMode="auto">
            <a:xfrm flipV="1">
              <a:off x="985" y="3447"/>
              <a:ext cx="33" cy="87"/>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28" name="Line 138"/>
            <p:cNvSpPr>
              <a:spLocks noChangeShapeType="1"/>
            </p:cNvSpPr>
            <p:nvPr/>
          </p:nvSpPr>
          <p:spPr bwMode="auto">
            <a:xfrm flipH="1" flipV="1">
              <a:off x="994" y="3465"/>
              <a:ext cx="20" cy="49"/>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29" name="Line 139"/>
            <p:cNvSpPr>
              <a:spLocks noChangeShapeType="1"/>
            </p:cNvSpPr>
            <p:nvPr/>
          </p:nvSpPr>
          <p:spPr bwMode="auto">
            <a:xfrm flipH="1" flipV="1">
              <a:off x="1000" y="3405"/>
              <a:ext cx="19" cy="41"/>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30" name="Line 140"/>
            <p:cNvSpPr>
              <a:spLocks noChangeShapeType="1"/>
            </p:cNvSpPr>
            <p:nvPr/>
          </p:nvSpPr>
          <p:spPr bwMode="auto">
            <a:xfrm flipH="1">
              <a:off x="992" y="3389"/>
              <a:ext cx="30" cy="76"/>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31" name="Line 141"/>
            <p:cNvSpPr>
              <a:spLocks noChangeShapeType="1"/>
            </p:cNvSpPr>
            <p:nvPr/>
          </p:nvSpPr>
          <p:spPr bwMode="auto">
            <a:xfrm flipV="1">
              <a:off x="1000" y="3342"/>
              <a:ext cx="23" cy="61"/>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32" name="Line 142"/>
            <p:cNvSpPr>
              <a:spLocks noChangeShapeType="1"/>
            </p:cNvSpPr>
            <p:nvPr/>
          </p:nvSpPr>
          <p:spPr bwMode="auto">
            <a:xfrm flipH="1" flipV="1">
              <a:off x="1005" y="3355"/>
              <a:ext cx="16" cy="36"/>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33" name="Line 143"/>
            <p:cNvSpPr>
              <a:spLocks noChangeShapeType="1"/>
            </p:cNvSpPr>
            <p:nvPr/>
          </p:nvSpPr>
          <p:spPr bwMode="auto">
            <a:xfrm flipV="1">
              <a:off x="1006" y="3299"/>
              <a:ext cx="20" cy="55"/>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34" name="Line 144"/>
            <p:cNvSpPr>
              <a:spLocks noChangeShapeType="1"/>
            </p:cNvSpPr>
            <p:nvPr/>
          </p:nvSpPr>
          <p:spPr bwMode="auto">
            <a:xfrm flipH="1" flipV="1">
              <a:off x="1011" y="3310"/>
              <a:ext cx="14" cy="31"/>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35" name="Line 145"/>
            <p:cNvSpPr>
              <a:spLocks noChangeShapeType="1"/>
            </p:cNvSpPr>
            <p:nvPr/>
          </p:nvSpPr>
          <p:spPr bwMode="auto">
            <a:xfrm flipV="1">
              <a:off x="1011" y="3262"/>
              <a:ext cx="16" cy="45"/>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36" name="Line 146"/>
            <p:cNvSpPr>
              <a:spLocks noChangeShapeType="1"/>
            </p:cNvSpPr>
            <p:nvPr/>
          </p:nvSpPr>
          <p:spPr bwMode="auto">
            <a:xfrm flipH="1" flipV="1">
              <a:off x="1015" y="3269"/>
              <a:ext cx="11" cy="30"/>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37" name="Freeform 147"/>
            <p:cNvSpPr>
              <a:spLocks/>
            </p:cNvSpPr>
            <p:nvPr/>
          </p:nvSpPr>
          <p:spPr bwMode="auto">
            <a:xfrm>
              <a:off x="1040" y="2993"/>
              <a:ext cx="21" cy="93"/>
            </a:xfrm>
            <a:custGeom>
              <a:avLst/>
              <a:gdLst>
                <a:gd name="T0" fmla="*/ 0 w 87"/>
                <a:gd name="T1" fmla="*/ 0 h 534"/>
                <a:gd name="T2" fmla="*/ 0 w 87"/>
                <a:gd name="T3" fmla="*/ 0 h 534"/>
                <a:gd name="T4" fmla="*/ 0 w 87"/>
                <a:gd name="T5" fmla="*/ 0 h 534"/>
                <a:gd name="T6" fmla="*/ 0 w 87"/>
                <a:gd name="T7" fmla="*/ 0 h 5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 h="534">
                  <a:moveTo>
                    <a:pt x="87" y="534"/>
                  </a:moveTo>
                  <a:lnTo>
                    <a:pt x="33" y="474"/>
                  </a:lnTo>
                  <a:lnTo>
                    <a:pt x="57" y="273"/>
                  </a:lnTo>
                  <a:lnTo>
                    <a:pt x="0" y="0"/>
                  </a:lnTo>
                </a:path>
              </a:pathLst>
            </a:custGeom>
            <a:noFill/>
            <a:ln w="317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38" name="Freeform 148"/>
            <p:cNvSpPr>
              <a:spLocks/>
            </p:cNvSpPr>
            <p:nvPr/>
          </p:nvSpPr>
          <p:spPr bwMode="auto">
            <a:xfrm>
              <a:off x="1026" y="2986"/>
              <a:ext cx="30" cy="100"/>
            </a:xfrm>
            <a:custGeom>
              <a:avLst/>
              <a:gdLst>
                <a:gd name="T0" fmla="*/ 0 w 132"/>
                <a:gd name="T1" fmla="*/ 0 h 570"/>
                <a:gd name="T2" fmla="*/ 0 w 132"/>
                <a:gd name="T3" fmla="*/ 0 h 570"/>
                <a:gd name="T4" fmla="*/ 0 w 132"/>
                <a:gd name="T5" fmla="*/ 0 h 570"/>
                <a:gd name="T6" fmla="*/ 0 w 132"/>
                <a:gd name="T7" fmla="*/ 0 h 570"/>
                <a:gd name="T8" fmla="*/ 0 w 132"/>
                <a:gd name="T9" fmla="*/ 0 h 5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570">
                  <a:moveTo>
                    <a:pt x="0" y="570"/>
                  </a:moveTo>
                  <a:lnTo>
                    <a:pt x="132" y="396"/>
                  </a:lnTo>
                  <a:lnTo>
                    <a:pt x="15" y="237"/>
                  </a:lnTo>
                  <a:lnTo>
                    <a:pt x="87" y="84"/>
                  </a:lnTo>
                  <a:lnTo>
                    <a:pt x="33" y="0"/>
                  </a:lnTo>
                </a:path>
              </a:pathLst>
            </a:custGeom>
            <a:noFill/>
            <a:ln w="31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39" name="Line 149"/>
            <p:cNvSpPr>
              <a:spLocks noChangeShapeType="1"/>
            </p:cNvSpPr>
            <p:nvPr/>
          </p:nvSpPr>
          <p:spPr bwMode="auto">
            <a:xfrm flipV="1">
              <a:off x="1049" y="3162"/>
              <a:ext cx="13" cy="9"/>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40" name="Line 150"/>
            <p:cNvSpPr>
              <a:spLocks noChangeShapeType="1"/>
            </p:cNvSpPr>
            <p:nvPr/>
          </p:nvSpPr>
          <p:spPr bwMode="auto">
            <a:xfrm>
              <a:off x="1026" y="3163"/>
              <a:ext cx="36" cy="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41" name="Line 151"/>
            <p:cNvSpPr>
              <a:spLocks noChangeShapeType="1"/>
            </p:cNvSpPr>
            <p:nvPr/>
          </p:nvSpPr>
          <p:spPr bwMode="auto">
            <a:xfrm flipH="1">
              <a:off x="1026" y="3238"/>
              <a:ext cx="36" cy="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42" name="Line 152"/>
            <p:cNvSpPr>
              <a:spLocks noChangeShapeType="1"/>
            </p:cNvSpPr>
            <p:nvPr/>
          </p:nvSpPr>
          <p:spPr bwMode="auto">
            <a:xfrm flipV="1">
              <a:off x="1015" y="3238"/>
              <a:ext cx="12" cy="9"/>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43" name="Line 153"/>
            <p:cNvSpPr>
              <a:spLocks noChangeShapeType="1"/>
            </p:cNvSpPr>
            <p:nvPr/>
          </p:nvSpPr>
          <p:spPr bwMode="auto">
            <a:xfrm flipV="1">
              <a:off x="1063" y="3248"/>
              <a:ext cx="46" cy="13"/>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44" name="Line 154"/>
            <p:cNvSpPr>
              <a:spLocks noChangeShapeType="1"/>
            </p:cNvSpPr>
            <p:nvPr/>
          </p:nvSpPr>
          <p:spPr bwMode="auto">
            <a:xfrm>
              <a:off x="1109" y="3248"/>
              <a:ext cx="0" cy="14"/>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45" name="Line 155"/>
            <p:cNvSpPr>
              <a:spLocks noChangeShapeType="1"/>
            </p:cNvSpPr>
            <p:nvPr/>
          </p:nvSpPr>
          <p:spPr bwMode="auto">
            <a:xfrm flipV="1">
              <a:off x="1064" y="3095"/>
              <a:ext cx="47" cy="13"/>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46" name="Line 156"/>
            <p:cNvSpPr>
              <a:spLocks noChangeShapeType="1"/>
            </p:cNvSpPr>
            <p:nvPr/>
          </p:nvSpPr>
          <p:spPr bwMode="auto">
            <a:xfrm>
              <a:off x="1111" y="3095"/>
              <a:ext cx="0" cy="14"/>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47" name="Line 157"/>
            <p:cNvSpPr>
              <a:spLocks noChangeShapeType="1"/>
            </p:cNvSpPr>
            <p:nvPr/>
          </p:nvSpPr>
          <p:spPr bwMode="auto">
            <a:xfrm flipH="1" flipV="1">
              <a:off x="971" y="3171"/>
              <a:ext cx="55" cy="14"/>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48" name="Line 158"/>
            <p:cNvSpPr>
              <a:spLocks noChangeShapeType="1"/>
            </p:cNvSpPr>
            <p:nvPr/>
          </p:nvSpPr>
          <p:spPr bwMode="auto">
            <a:xfrm>
              <a:off x="971" y="3171"/>
              <a:ext cx="0" cy="15"/>
            </a:xfrm>
            <a:prstGeom prst="line">
              <a:avLst/>
            </a:prstGeom>
            <a:noFill/>
            <a:ln w="317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49" name="Line 159"/>
            <p:cNvSpPr>
              <a:spLocks noChangeShapeType="1"/>
            </p:cNvSpPr>
            <p:nvPr/>
          </p:nvSpPr>
          <p:spPr bwMode="auto">
            <a:xfrm flipV="1">
              <a:off x="987" y="3909"/>
              <a:ext cx="145" cy="102"/>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50" name="Line 160"/>
            <p:cNvSpPr>
              <a:spLocks noChangeShapeType="1"/>
            </p:cNvSpPr>
            <p:nvPr/>
          </p:nvSpPr>
          <p:spPr bwMode="auto">
            <a:xfrm flipH="1" flipV="1">
              <a:off x="989" y="3909"/>
              <a:ext cx="154" cy="100"/>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51" name="Line 161"/>
            <p:cNvSpPr>
              <a:spLocks noChangeShapeType="1"/>
            </p:cNvSpPr>
            <p:nvPr/>
          </p:nvSpPr>
          <p:spPr bwMode="auto">
            <a:xfrm flipV="1">
              <a:off x="991" y="3788"/>
              <a:ext cx="128" cy="121"/>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52" name="Line 162"/>
            <p:cNvSpPr>
              <a:spLocks noChangeShapeType="1"/>
            </p:cNvSpPr>
            <p:nvPr/>
          </p:nvSpPr>
          <p:spPr bwMode="auto">
            <a:xfrm flipH="1" flipV="1">
              <a:off x="998" y="3794"/>
              <a:ext cx="134" cy="115"/>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53" name="Line 163"/>
            <p:cNvSpPr>
              <a:spLocks noChangeShapeType="1"/>
            </p:cNvSpPr>
            <p:nvPr/>
          </p:nvSpPr>
          <p:spPr bwMode="auto">
            <a:xfrm flipV="1">
              <a:off x="998" y="3684"/>
              <a:ext cx="109" cy="110"/>
            </a:xfrm>
            <a:prstGeom prst="line">
              <a:avLst/>
            </a:prstGeom>
            <a:noFill/>
            <a:ln w="317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54" name="Line 164"/>
            <p:cNvSpPr>
              <a:spLocks noChangeShapeType="1"/>
            </p:cNvSpPr>
            <p:nvPr/>
          </p:nvSpPr>
          <p:spPr bwMode="auto">
            <a:xfrm flipH="1" flipV="1">
              <a:off x="1005" y="3680"/>
              <a:ext cx="115" cy="107"/>
            </a:xfrm>
            <a:prstGeom prst="line">
              <a:avLst/>
            </a:prstGeom>
            <a:noFill/>
            <a:ln w="317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55" name="Line 165"/>
            <p:cNvSpPr>
              <a:spLocks noChangeShapeType="1"/>
            </p:cNvSpPr>
            <p:nvPr/>
          </p:nvSpPr>
          <p:spPr bwMode="auto">
            <a:xfrm flipV="1">
              <a:off x="1005" y="3590"/>
              <a:ext cx="93" cy="91"/>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56" name="Line 166"/>
            <p:cNvSpPr>
              <a:spLocks noChangeShapeType="1"/>
            </p:cNvSpPr>
            <p:nvPr/>
          </p:nvSpPr>
          <p:spPr bwMode="auto">
            <a:xfrm flipH="1" flipV="1">
              <a:off x="1009" y="3594"/>
              <a:ext cx="99" cy="91"/>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57" name="Line 167"/>
            <p:cNvSpPr>
              <a:spLocks noChangeShapeType="1"/>
            </p:cNvSpPr>
            <p:nvPr/>
          </p:nvSpPr>
          <p:spPr bwMode="auto">
            <a:xfrm flipV="1">
              <a:off x="1009" y="3517"/>
              <a:ext cx="81" cy="77"/>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58" name="Line 168"/>
            <p:cNvSpPr>
              <a:spLocks noChangeShapeType="1"/>
            </p:cNvSpPr>
            <p:nvPr/>
          </p:nvSpPr>
          <p:spPr bwMode="auto">
            <a:xfrm flipH="1" flipV="1">
              <a:off x="1014" y="3514"/>
              <a:ext cx="84" cy="78"/>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59" name="Freeform 169"/>
            <p:cNvSpPr>
              <a:spLocks/>
            </p:cNvSpPr>
            <p:nvPr/>
          </p:nvSpPr>
          <p:spPr bwMode="auto">
            <a:xfrm>
              <a:off x="1015" y="3087"/>
              <a:ext cx="11" cy="151"/>
            </a:xfrm>
            <a:custGeom>
              <a:avLst/>
              <a:gdLst>
                <a:gd name="T0" fmla="*/ 0 w 51"/>
                <a:gd name="T1" fmla="*/ 0 h 864"/>
                <a:gd name="T2" fmla="*/ 0 w 51"/>
                <a:gd name="T3" fmla="*/ 0 h 864"/>
                <a:gd name="T4" fmla="*/ 0 w 51"/>
                <a:gd name="T5" fmla="*/ 0 h 864"/>
                <a:gd name="T6" fmla="*/ 0 w 51"/>
                <a:gd name="T7" fmla="*/ 0 h 864"/>
                <a:gd name="T8" fmla="*/ 0 w 51"/>
                <a:gd name="T9" fmla="*/ 0 h 864"/>
                <a:gd name="T10" fmla="*/ 0 w 51"/>
                <a:gd name="T11" fmla="*/ 0 h 864"/>
                <a:gd name="T12" fmla="*/ 0 w 51"/>
                <a:gd name="T13" fmla="*/ 0 h 8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864">
                  <a:moveTo>
                    <a:pt x="51" y="864"/>
                  </a:moveTo>
                  <a:lnTo>
                    <a:pt x="0" y="765"/>
                  </a:lnTo>
                  <a:lnTo>
                    <a:pt x="48" y="570"/>
                  </a:lnTo>
                  <a:lnTo>
                    <a:pt x="0" y="474"/>
                  </a:lnTo>
                  <a:lnTo>
                    <a:pt x="48" y="279"/>
                  </a:lnTo>
                  <a:lnTo>
                    <a:pt x="3" y="177"/>
                  </a:lnTo>
                  <a:lnTo>
                    <a:pt x="48" y="0"/>
                  </a:lnTo>
                </a:path>
              </a:pathLst>
            </a:custGeom>
            <a:noFill/>
            <a:ln w="31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60" name="Freeform 170"/>
            <p:cNvSpPr>
              <a:spLocks/>
            </p:cNvSpPr>
            <p:nvPr/>
          </p:nvSpPr>
          <p:spPr bwMode="auto">
            <a:xfrm>
              <a:off x="1014" y="3094"/>
              <a:ext cx="12" cy="151"/>
            </a:xfrm>
            <a:custGeom>
              <a:avLst/>
              <a:gdLst>
                <a:gd name="T0" fmla="*/ 0 w 54"/>
                <a:gd name="T1" fmla="*/ 0 h 861"/>
                <a:gd name="T2" fmla="*/ 0 w 54"/>
                <a:gd name="T3" fmla="*/ 0 h 861"/>
                <a:gd name="T4" fmla="*/ 0 w 54"/>
                <a:gd name="T5" fmla="*/ 0 h 861"/>
                <a:gd name="T6" fmla="*/ 0 w 54"/>
                <a:gd name="T7" fmla="*/ 0 h 861"/>
                <a:gd name="T8" fmla="*/ 0 w 54"/>
                <a:gd name="T9" fmla="*/ 0 h 861"/>
                <a:gd name="T10" fmla="*/ 0 w 54"/>
                <a:gd name="T11" fmla="*/ 0 h 861"/>
                <a:gd name="T12" fmla="*/ 0 w 54"/>
                <a:gd name="T13" fmla="*/ 0 h 8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861">
                  <a:moveTo>
                    <a:pt x="12" y="861"/>
                  </a:moveTo>
                  <a:lnTo>
                    <a:pt x="54" y="669"/>
                  </a:lnTo>
                  <a:lnTo>
                    <a:pt x="9" y="573"/>
                  </a:lnTo>
                  <a:lnTo>
                    <a:pt x="54" y="393"/>
                  </a:lnTo>
                  <a:lnTo>
                    <a:pt x="3" y="285"/>
                  </a:lnTo>
                  <a:lnTo>
                    <a:pt x="51" y="99"/>
                  </a:lnTo>
                  <a:lnTo>
                    <a:pt x="0" y="0"/>
                  </a:lnTo>
                </a:path>
              </a:pathLst>
            </a:custGeom>
            <a:noFill/>
            <a:ln w="31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61" name="Line 171"/>
            <p:cNvSpPr>
              <a:spLocks noChangeShapeType="1"/>
            </p:cNvSpPr>
            <p:nvPr/>
          </p:nvSpPr>
          <p:spPr bwMode="auto">
            <a:xfrm flipH="1">
              <a:off x="1015" y="3239"/>
              <a:ext cx="11" cy="31"/>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62" name="Line 172"/>
            <p:cNvSpPr>
              <a:spLocks noChangeShapeType="1"/>
            </p:cNvSpPr>
            <p:nvPr/>
          </p:nvSpPr>
          <p:spPr bwMode="auto">
            <a:xfrm flipH="1" flipV="1">
              <a:off x="1015" y="3248"/>
              <a:ext cx="11" cy="15"/>
            </a:xfrm>
            <a:prstGeom prst="line">
              <a:avLst/>
            </a:prstGeom>
            <a:noFill/>
            <a:ln w="31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63" name="Freeform 173"/>
            <p:cNvSpPr>
              <a:spLocks/>
            </p:cNvSpPr>
            <p:nvPr/>
          </p:nvSpPr>
          <p:spPr bwMode="auto">
            <a:xfrm>
              <a:off x="1025" y="3086"/>
              <a:ext cx="37" cy="176"/>
            </a:xfrm>
            <a:custGeom>
              <a:avLst/>
              <a:gdLst>
                <a:gd name="T0" fmla="*/ 0 w 159"/>
                <a:gd name="T1" fmla="*/ 0 h 1005"/>
                <a:gd name="T2" fmla="*/ 0 w 159"/>
                <a:gd name="T3" fmla="*/ 0 h 1005"/>
                <a:gd name="T4" fmla="*/ 0 w 159"/>
                <a:gd name="T5" fmla="*/ 0 h 1005"/>
                <a:gd name="T6" fmla="*/ 0 w 159"/>
                <a:gd name="T7" fmla="*/ 0 h 1005"/>
                <a:gd name="T8" fmla="*/ 0 w 159"/>
                <a:gd name="T9" fmla="*/ 0 h 1005"/>
                <a:gd name="T10" fmla="*/ 0 w 159"/>
                <a:gd name="T11" fmla="*/ 0 h 1005"/>
                <a:gd name="T12" fmla="*/ 0 w 159"/>
                <a:gd name="T13" fmla="*/ 0 h 1005"/>
                <a:gd name="T14" fmla="*/ 0 w 159"/>
                <a:gd name="T15" fmla="*/ 0 h 10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1005">
                  <a:moveTo>
                    <a:pt x="153" y="1005"/>
                  </a:moveTo>
                  <a:lnTo>
                    <a:pt x="6" y="870"/>
                  </a:lnTo>
                  <a:lnTo>
                    <a:pt x="159" y="744"/>
                  </a:lnTo>
                  <a:lnTo>
                    <a:pt x="6" y="567"/>
                  </a:lnTo>
                  <a:lnTo>
                    <a:pt x="159" y="435"/>
                  </a:lnTo>
                  <a:lnTo>
                    <a:pt x="3" y="285"/>
                  </a:lnTo>
                  <a:lnTo>
                    <a:pt x="159" y="129"/>
                  </a:lnTo>
                  <a:lnTo>
                    <a:pt x="0" y="0"/>
                  </a:lnTo>
                </a:path>
              </a:pathLst>
            </a:custGeom>
            <a:noFill/>
            <a:ln w="31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64" name="Freeform 174"/>
            <p:cNvSpPr>
              <a:spLocks/>
            </p:cNvSpPr>
            <p:nvPr/>
          </p:nvSpPr>
          <p:spPr bwMode="auto">
            <a:xfrm>
              <a:off x="1026" y="3108"/>
              <a:ext cx="36" cy="154"/>
            </a:xfrm>
            <a:custGeom>
              <a:avLst/>
              <a:gdLst>
                <a:gd name="T0" fmla="*/ 0 w 156"/>
                <a:gd name="T1" fmla="*/ 0 h 876"/>
                <a:gd name="T2" fmla="*/ 0 w 156"/>
                <a:gd name="T3" fmla="*/ 0 h 876"/>
                <a:gd name="T4" fmla="*/ 0 w 156"/>
                <a:gd name="T5" fmla="*/ 0 h 876"/>
                <a:gd name="T6" fmla="*/ 0 w 156"/>
                <a:gd name="T7" fmla="*/ 0 h 876"/>
                <a:gd name="T8" fmla="*/ 0 w 156"/>
                <a:gd name="T9" fmla="*/ 0 h 876"/>
                <a:gd name="T10" fmla="*/ 0 w 156"/>
                <a:gd name="T11" fmla="*/ 0 h 876"/>
                <a:gd name="T12" fmla="*/ 0 w 156"/>
                <a:gd name="T13" fmla="*/ 0 h 8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6" h="876">
                  <a:moveTo>
                    <a:pt x="0" y="0"/>
                  </a:moveTo>
                  <a:lnTo>
                    <a:pt x="156" y="174"/>
                  </a:lnTo>
                  <a:lnTo>
                    <a:pt x="3" y="312"/>
                  </a:lnTo>
                  <a:lnTo>
                    <a:pt x="150" y="438"/>
                  </a:lnTo>
                  <a:lnTo>
                    <a:pt x="3" y="594"/>
                  </a:lnTo>
                  <a:lnTo>
                    <a:pt x="153" y="744"/>
                  </a:lnTo>
                  <a:lnTo>
                    <a:pt x="0" y="876"/>
                  </a:lnTo>
                </a:path>
              </a:pathLst>
            </a:custGeom>
            <a:noFill/>
            <a:ln w="31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65" name="Freeform 175"/>
            <p:cNvSpPr>
              <a:spLocks/>
            </p:cNvSpPr>
            <p:nvPr/>
          </p:nvSpPr>
          <p:spPr bwMode="auto">
            <a:xfrm>
              <a:off x="1016" y="3026"/>
              <a:ext cx="11" cy="68"/>
            </a:xfrm>
            <a:custGeom>
              <a:avLst/>
              <a:gdLst>
                <a:gd name="T0" fmla="*/ 0 w 48"/>
                <a:gd name="T1" fmla="*/ 0 h 387"/>
                <a:gd name="T2" fmla="*/ 0 w 48"/>
                <a:gd name="T3" fmla="*/ 0 h 387"/>
                <a:gd name="T4" fmla="*/ 0 w 48"/>
                <a:gd name="T5" fmla="*/ 0 h 387"/>
                <a:gd name="T6" fmla="*/ 0 60000 65536"/>
                <a:gd name="T7" fmla="*/ 0 60000 65536"/>
                <a:gd name="T8" fmla="*/ 0 60000 65536"/>
              </a:gdLst>
              <a:ahLst/>
              <a:cxnLst>
                <a:cxn ang="T6">
                  <a:pos x="T0" y="T1"/>
                </a:cxn>
                <a:cxn ang="T7">
                  <a:pos x="T2" y="T3"/>
                </a:cxn>
                <a:cxn ang="T8">
                  <a:pos x="T4" y="T5"/>
                </a:cxn>
              </a:cxnLst>
              <a:rect l="0" t="0" r="r" b="b"/>
              <a:pathLst>
                <a:path w="48" h="387">
                  <a:moveTo>
                    <a:pt x="0" y="387"/>
                  </a:moveTo>
                  <a:lnTo>
                    <a:pt x="48" y="150"/>
                  </a:lnTo>
                  <a:lnTo>
                    <a:pt x="42" y="0"/>
                  </a:lnTo>
                </a:path>
              </a:pathLst>
            </a:custGeom>
            <a:noFill/>
            <a:ln w="31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66" name="Freeform 176"/>
            <p:cNvSpPr>
              <a:spLocks/>
            </p:cNvSpPr>
            <p:nvPr/>
          </p:nvSpPr>
          <p:spPr bwMode="auto">
            <a:xfrm>
              <a:off x="929" y="3185"/>
              <a:ext cx="98" cy="8"/>
            </a:xfrm>
            <a:custGeom>
              <a:avLst/>
              <a:gdLst>
                <a:gd name="T0" fmla="*/ 0 w 420"/>
                <a:gd name="T1" fmla="*/ 0 h 42"/>
                <a:gd name="T2" fmla="*/ 0 w 420"/>
                <a:gd name="T3" fmla="*/ 0 h 42"/>
                <a:gd name="T4" fmla="*/ 0 w 420"/>
                <a:gd name="T5" fmla="*/ 0 h 42"/>
                <a:gd name="T6" fmla="*/ 0 60000 65536"/>
                <a:gd name="T7" fmla="*/ 0 60000 65536"/>
                <a:gd name="T8" fmla="*/ 0 60000 65536"/>
              </a:gdLst>
              <a:ahLst/>
              <a:cxnLst>
                <a:cxn ang="T6">
                  <a:pos x="T0" y="T1"/>
                </a:cxn>
                <a:cxn ang="T7">
                  <a:pos x="T2" y="T3"/>
                </a:cxn>
                <a:cxn ang="T8">
                  <a:pos x="T4" y="T5"/>
                </a:cxn>
              </a:cxnLst>
              <a:rect l="0" t="0" r="r" b="b"/>
              <a:pathLst>
                <a:path w="420" h="42">
                  <a:moveTo>
                    <a:pt x="420" y="0"/>
                  </a:moveTo>
                  <a:lnTo>
                    <a:pt x="168" y="42"/>
                  </a:lnTo>
                  <a:lnTo>
                    <a:pt x="0" y="12"/>
                  </a:lnTo>
                </a:path>
              </a:pathLst>
            </a:custGeom>
            <a:noFill/>
            <a:ln w="31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67" name="Freeform 177"/>
            <p:cNvSpPr>
              <a:spLocks/>
            </p:cNvSpPr>
            <p:nvPr/>
          </p:nvSpPr>
          <p:spPr bwMode="auto">
            <a:xfrm>
              <a:off x="1062" y="3261"/>
              <a:ext cx="76" cy="8"/>
            </a:xfrm>
            <a:custGeom>
              <a:avLst/>
              <a:gdLst>
                <a:gd name="T0" fmla="*/ 0 w 324"/>
                <a:gd name="T1" fmla="*/ 0 h 45"/>
                <a:gd name="T2" fmla="*/ 0 w 324"/>
                <a:gd name="T3" fmla="*/ 0 h 45"/>
                <a:gd name="T4" fmla="*/ 0 w 324"/>
                <a:gd name="T5" fmla="*/ 0 h 45"/>
                <a:gd name="T6" fmla="*/ 0 60000 65536"/>
                <a:gd name="T7" fmla="*/ 0 60000 65536"/>
                <a:gd name="T8" fmla="*/ 0 60000 65536"/>
              </a:gdLst>
              <a:ahLst/>
              <a:cxnLst>
                <a:cxn ang="T6">
                  <a:pos x="T0" y="T1"/>
                </a:cxn>
                <a:cxn ang="T7">
                  <a:pos x="T2" y="T3"/>
                </a:cxn>
                <a:cxn ang="T8">
                  <a:pos x="T4" y="T5"/>
                </a:cxn>
              </a:cxnLst>
              <a:rect l="0" t="0" r="r" b="b"/>
              <a:pathLst>
                <a:path w="324" h="45">
                  <a:moveTo>
                    <a:pt x="0" y="0"/>
                  </a:moveTo>
                  <a:lnTo>
                    <a:pt x="150" y="45"/>
                  </a:lnTo>
                  <a:lnTo>
                    <a:pt x="324" y="12"/>
                  </a:lnTo>
                </a:path>
              </a:pathLst>
            </a:custGeom>
            <a:noFill/>
            <a:ln w="31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68" name="Freeform 178"/>
            <p:cNvSpPr>
              <a:spLocks/>
            </p:cNvSpPr>
            <p:nvPr/>
          </p:nvSpPr>
          <p:spPr bwMode="auto">
            <a:xfrm>
              <a:off x="1064" y="3108"/>
              <a:ext cx="82" cy="8"/>
            </a:xfrm>
            <a:custGeom>
              <a:avLst/>
              <a:gdLst>
                <a:gd name="T0" fmla="*/ 0 w 351"/>
                <a:gd name="T1" fmla="*/ 0 h 45"/>
                <a:gd name="T2" fmla="*/ 0 w 351"/>
                <a:gd name="T3" fmla="*/ 0 h 45"/>
                <a:gd name="T4" fmla="*/ 0 w 351"/>
                <a:gd name="T5" fmla="*/ 0 h 45"/>
                <a:gd name="T6" fmla="*/ 0 60000 65536"/>
                <a:gd name="T7" fmla="*/ 0 60000 65536"/>
                <a:gd name="T8" fmla="*/ 0 60000 65536"/>
              </a:gdLst>
              <a:ahLst/>
              <a:cxnLst>
                <a:cxn ang="T6">
                  <a:pos x="T0" y="T1"/>
                </a:cxn>
                <a:cxn ang="T7">
                  <a:pos x="T2" y="T3"/>
                </a:cxn>
                <a:cxn ang="T8">
                  <a:pos x="T4" y="T5"/>
                </a:cxn>
              </a:cxnLst>
              <a:rect l="0" t="0" r="r" b="b"/>
              <a:pathLst>
                <a:path w="351" h="45">
                  <a:moveTo>
                    <a:pt x="0" y="0"/>
                  </a:moveTo>
                  <a:lnTo>
                    <a:pt x="144" y="45"/>
                  </a:lnTo>
                  <a:lnTo>
                    <a:pt x="351" y="15"/>
                  </a:lnTo>
                </a:path>
              </a:pathLst>
            </a:custGeom>
            <a:noFill/>
            <a:ln w="31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69" name="Rectangle 179"/>
            <p:cNvSpPr>
              <a:spLocks noChangeArrowheads="1"/>
            </p:cNvSpPr>
            <p:nvPr/>
          </p:nvSpPr>
          <p:spPr bwMode="auto">
            <a:xfrm rot="-2650557">
              <a:off x="1046" y="3267"/>
              <a:ext cx="7" cy="6"/>
            </a:xfrm>
            <a:prstGeom prst="rect">
              <a:avLst/>
            </a:prstGeom>
            <a:solidFill>
              <a:srgbClr val="00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3270" name="Rectangle 180"/>
            <p:cNvSpPr>
              <a:spLocks noChangeArrowheads="1"/>
            </p:cNvSpPr>
            <p:nvPr/>
          </p:nvSpPr>
          <p:spPr bwMode="auto">
            <a:xfrm rot="-2650557">
              <a:off x="1009" y="3193"/>
              <a:ext cx="9" cy="5"/>
            </a:xfrm>
            <a:prstGeom prst="rect">
              <a:avLst/>
            </a:prstGeom>
            <a:solidFill>
              <a:srgbClr val="00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3271" name="Rectangle 181"/>
            <p:cNvSpPr>
              <a:spLocks noChangeArrowheads="1"/>
            </p:cNvSpPr>
            <p:nvPr/>
          </p:nvSpPr>
          <p:spPr bwMode="auto">
            <a:xfrm rot="-2650557">
              <a:off x="1044" y="3116"/>
              <a:ext cx="8" cy="6"/>
            </a:xfrm>
            <a:prstGeom prst="rect">
              <a:avLst/>
            </a:prstGeom>
            <a:solidFill>
              <a:srgbClr val="00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3272" name="Freeform 182"/>
            <p:cNvSpPr>
              <a:spLocks/>
            </p:cNvSpPr>
            <p:nvPr/>
          </p:nvSpPr>
          <p:spPr bwMode="auto">
            <a:xfrm>
              <a:off x="1014" y="3272"/>
              <a:ext cx="67" cy="242"/>
            </a:xfrm>
            <a:custGeom>
              <a:avLst/>
              <a:gdLst>
                <a:gd name="T0" fmla="*/ 0 w 288"/>
                <a:gd name="T1" fmla="*/ 0 h 1389"/>
                <a:gd name="T2" fmla="*/ 0 w 288"/>
                <a:gd name="T3" fmla="*/ 0 h 1389"/>
                <a:gd name="T4" fmla="*/ 0 w 288"/>
                <a:gd name="T5" fmla="*/ 0 h 1389"/>
                <a:gd name="T6" fmla="*/ 0 w 288"/>
                <a:gd name="T7" fmla="*/ 0 h 1389"/>
                <a:gd name="T8" fmla="*/ 0 w 288"/>
                <a:gd name="T9" fmla="*/ 0 h 1389"/>
                <a:gd name="T10" fmla="*/ 0 w 288"/>
                <a:gd name="T11" fmla="*/ 0 h 13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1389">
                  <a:moveTo>
                    <a:pt x="0" y="1389"/>
                  </a:moveTo>
                  <a:lnTo>
                    <a:pt x="288" y="996"/>
                  </a:lnTo>
                  <a:lnTo>
                    <a:pt x="27" y="678"/>
                  </a:lnTo>
                  <a:lnTo>
                    <a:pt x="237" y="396"/>
                  </a:lnTo>
                  <a:lnTo>
                    <a:pt x="57" y="171"/>
                  </a:lnTo>
                  <a:lnTo>
                    <a:pt x="204" y="0"/>
                  </a:lnTo>
                </a:path>
              </a:pathLst>
            </a:custGeom>
            <a:noFill/>
            <a:ln w="31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73" name="Freeform 183"/>
            <p:cNvSpPr>
              <a:spLocks/>
            </p:cNvSpPr>
            <p:nvPr/>
          </p:nvSpPr>
          <p:spPr bwMode="auto">
            <a:xfrm>
              <a:off x="1018" y="3273"/>
              <a:ext cx="71" cy="244"/>
            </a:xfrm>
            <a:custGeom>
              <a:avLst/>
              <a:gdLst>
                <a:gd name="T0" fmla="*/ 0 w 303"/>
                <a:gd name="T1" fmla="*/ 0 h 1398"/>
                <a:gd name="T2" fmla="*/ 0 w 303"/>
                <a:gd name="T3" fmla="*/ 0 h 1398"/>
                <a:gd name="T4" fmla="*/ 0 w 303"/>
                <a:gd name="T5" fmla="*/ 0 h 1398"/>
                <a:gd name="T6" fmla="*/ 0 w 303"/>
                <a:gd name="T7" fmla="*/ 0 h 1398"/>
                <a:gd name="T8" fmla="*/ 0 w 303"/>
                <a:gd name="T9" fmla="*/ 0 h 1398"/>
                <a:gd name="T10" fmla="*/ 0 w 303"/>
                <a:gd name="T11" fmla="*/ 0 h 13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3" h="1398">
                  <a:moveTo>
                    <a:pt x="303" y="1398"/>
                  </a:moveTo>
                  <a:lnTo>
                    <a:pt x="0" y="984"/>
                  </a:lnTo>
                  <a:lnTo>
                    <a:pt x="249" y="693"/>
                  </a:lnTo>
                  <a:lnTo>
                    <a:pt x="27" y="393"/>
                  </a:lnTo>
                  <a:lnTo>
                    <a:pt x="201" y="153"/>
                  </a:lnTo>
                  <a:lnTo>
                    <a:pt x="45" y="0"/>
                  </a:lnTo>
                </a:path>
              </a:pathLst>
            </a:custGeom>
            <a:noFill/>
            <a:ln w="31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74" name="Line 184"/>
            <p:cNvSpPr>
              <a:spLocks noChangeShapeType="1"/>
            </p:cNvSpPr>
            <p:nvPr/>
          </p:nvSpPr>
          <p:spPr bwMode="auto">
            <a:xfrm>
              <a:off x="648" y="4055"/>
              <a:ext cx="69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73275" name="Rectangle 185"/>
            <p:cNvSpPr>
              <a:spLocks noChangeArrowheads="1"/>
            </p:cNvSpPr>
            <p:nvPr/>
          </p:nvSpPr>
          <p:spPr bwMode="auto">
            <a:xfrm>
              <a:off x="984" y="3365"/>
              <a:ext cx="33" cy="1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3276" name="Rectangle 186"/>
            <p:cNvSpPr>
              <a:spLocks noChangeArrowheads="1"/>
            </p:cNvSpPr>
            <p:nvPr/>
          </p:nvSpPr>
          <p:spPr bwMode="auto">
            <a:xfrm>
              <a:off x="1032" y="3365"/>
              <a:ext cx="34" cy="1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3277" name="Rectangle 187"/>
            <p:cNvSpPr>
              <a:spLocks noChangeArrowheads="1"/>
            </p:cNvSpPr>
            <p:nvPr/>
          </p:nvSpPr>
          <p:spPr bwMode="auto">
            <a:xfrm>
              <a:off x="1071" y="3964"/>
              <a:ext cx="34" cy="1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3278" name="Rectangle 188"/>
            <p:cNvSpPr>
              <a:spLocks noChangeArrowheads="1"/>
            </p:cNvSpPr>
            <p:nvPr/>
          </p:nvSpPr>
          <p:spPr bwMode="auto">
            <a:xfrm>
              <a:off x="918" y="3964"/>
              <a:ext cx="34" cy="1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nvGrpSpPr>
          <p:cNvPr id="173061" name="Group 189"/>
          <p:cNvGrpSpPr>
            <a:grpSpLocks/>
          </p:cNvGrpSpPr>
          <p:nvPr/>
        </p:nvGrpSpPr>
        <p:grpSpPr bwMode="auto">
          <a:xfrm>
            <a:off x="5635625" y="2623812"/>
            <a:ext cx="1828800" cy="3091188"/>
            <a:chOff x="4128" y="960"/>
            <a:chExt cx="816" cy="1200"/>
          </a:xfrm>
        </p:grpSpPr>
        <p:grpSp>
          <p:nvGrpSpPr>
            <p:cNvPr id="173072" name="Group 190"/>
            <p:cNvGrpSpPr>
              <a:grpSpLocks/>
            </p:cNvGrpSpPr>
            <p:nvPr/>
          </p:nvGrpSpPr>
          <p:grpSpPr bwMode="auto">
            <a:xfrm>
              <a:off x="4128" y="960"/>
              <a:ext cx="816" cy="1200"/>
              <a:chOff x="1755" y="4142"/>
              <a:chExt cx="1945" cy="4118"/>
            </a:xfrm>
          </p:grpSpPr>
          <p:sp>
            <p:nvSpPr>
              <p:cNvPr id="173075" name="Line 191"/>
              <p:cNvSpPr>
                <a:spLocks noChangeShapeType="1"/>
              </p:cNvSpPr>
              <p:nvPr/>
            </p:nvSpPr>
            <p:spPr bwMode="auto">
              <a:xfrm>
                <a:off x="2664" y="4228"/>
                <a:ext cx="0" cy="17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73076" name="Group 192"/>
              <p:cNvGrpSpPr>
                <a:grpSpLocks/>
              </p:cNvGrpSpPr>
              <p:nvPr/>
            </p:nvGrpSpPr>
            <p:grpSpPr bwMode="auto">
              <a:xfrm>
                <a:off x="1755" y="4142"/>
                <a:ext cx="1945" cy="4118"/>
                <a:chOff x="5610" y="4063"/>
                <a:chExt cx="1945" cy="4118"/>
              </a:xfrm>
            </p:grpSpPr>
            <p:sp>
              <p:nvSpPr>
                <p:cNvPr id="173077" name="Line 193"/>
                <p:cNvSpPr>
                  <a:spLocks noChangeShapeType="1"/>
                </p:cNvSpPr>
                <p:nvPr/>
              </p:nvSpPr>
              <p:spPr bwMode="auto">
                <a:xfrm>
                  <a:off x="7164" y="4551"/>
                  <a:ext cx="0" cy="17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73078" name="Group 194"/>
                <p:cNvGrpSpPr>
                  <a:grpSpLocks/>
                </p:cNvGrpSpPr>
                <p:nvPr/>
              </p:nvGrpSpPr>
              <p:grpSpPr bwMode="auto">
                <a:xfrm>
                  <a:off x="5610" y="4063"/>
                  <a:ext cx="1945" cy="4118"/>
                  <a:chOff x="5610" y="4063"/>
                  <a:chExt cx="1945" cy="4118"/>
                </a:xfrm>
              </p:grpSpPr>
              <p:grpSp>
                <p:nvGrpSpPr>
                  <p:cNvPr id="173079" name="Group 195"/>
                  <p:cNvGrpSpPr>
                    <a:grpSpLocks/>
                  </p:cNvGrpSpPr>
                  <p:nvPr/>
                </p:nvGrpSpPr>
                <p:grpSpPr bwMode="auto">
                  <a:xfrm>
                    <a:off x="5610" y="4063"/>
                    <a:ext cx="1945" cy="4118"/>
                    <a:chOff x="5610" y="4063"/>
                    <a:chExt cx="1945" cy="4118"/>
                  </a:xfrm>
                </p:grpSpPr>
                <p:sp>
                  <p:nvSpPr>
                    <p:cNvPr id="173085" name="Line 196"/>
                    <p:cNvSpPr>
                      <a:spLocks noChangeShapeType="1"/>
                    </p:cNvSpPr>
                    <p:nvPr/>
                  </p:nvSpPr>
                  <p:spPr bwMode="auto">
                    <a:xfrm rot="-8100000">
                      <a:off x="5958" y="4587"/>
                      <a:ext cx="567" cy="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86" name="Line 197"/>
                    <p:cNvSpPr>
                      <a:spLocks noChangeShapeType="1"/>
                    </p:cNvSpPr>
                    <p:nvPr/>
                  </p:nvSpPr>
                  <p:spPr bwMode="auto">
                    <a:xfrm>
                      <a:off x="5610" y="8178"/>
                      <a:ext cx="1945"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87" name="Freeform 198"/>
                    <p:cNvSpPr>
                      <a:spLocks/>
                    </p:cNvSpPr>
                    <p:nvPr/>
                  </p:nvSpPr>
                  <p:spPr bwMode="auto">
                    <a:xfrm>
                      <a:off x="6603" y="4788"/>
                      <a:ext cx="90" cy="3390"/>
                    </a:xfrm>
                    <a:custGeom>
                      <a:avLst/>
                      <a:gdLst>
                        <a:gd name="T0" fmla="*/ 0 w 90"/>
                        <a:gd name="T1" fmla="*/ 0 h 3390"/>
                        <a:gd name="T2" fmla="*/ 90 w 90"/>
                        <a:gd name="T3" fmla="*/ 3390 h 3390"/>
                        <a:gd name="T4" fmla="*/ 0 60000 65536"/>
                        <a:gd name="T5" fmla="*/ 0 60000 65536"/>
                      </a:gdLst>
                      <a:ahLst/>
                      <a:cxnLst>
                        <a:cxn ang="T4">
                          <a:pos x="T0" y="T1"/>
                        </a:cxn>
                        <a:cxn ang="T5">
                          <a:pos x="T2" y="T3"/>
                        </a:cxn>
                      </a:cxnLst>
                      <a:rect l="0" t="0" r="r" b="b"/>
                      <a:pathLst>
                        <a:path w="90" h="3390">
                          <a:moveTo>
                            <a:pt x="0" y="0"/>
                          </a:moveTo>
                          <a:lnTo>
                            <a:pt x="90" y="3390"/>
                          </a:lnTo>
                        </a:path>
                      </a:pathLst>
                    </a:custGeom>
                    <a:noFill/>
                    <a:ln w="317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88" name="Line 199"/>
                    <p:cNvSpPr>
                      <a:spLocks noChangeShapeType="1"/>
                    </p:cNvSpPr>
                    <p:nvPr/>
                  </p:nvSpPr>
                  <p:spPr bwMode="auto">
                    <a:xfrm flipH="1">
                      <a:off x="6347" y="4791"/>
                      <a:ext cx="90" cy="339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89" name="Line 200"/>
                    <p:cNvSpPr>
                      <a:spLocks noChangeShapeType="1"/>
                    </p:cNvSpPr>
                    <p:nvPr/>
                  </p:nvSpPr>
                  <p:spPr bwMode="auto">
                    <a:xfrm rot="-2700000">
                      <a:off x="6522" y="4587"/>
                      <a:ext cx="567" cy="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90" name="Line 201"/>
                    <p:cNvSpPr>
                      <a:spLocks noChangeShapeType="1"/>
                    </p:cNvSpPr>
                    <p:nvPr/>
                  </p:nvSpPr>
                  <p:spPr bwMode="auto">
                    <a:xfrm rot="-3685124">
                      <a:off x="6459" y="4764"/>
                      <a:ext cx="567" cy="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91" name="Line 202"/>
                    <p:cNvSpPr>
                      <a:spLocks noChangeShapeType="1"/>
                    </p:cNvSpPr>
                    <p:nvPr/>
                  </p:nvSpPr>
                  <p:spPr bwMode="auto">
                    <a:xfrm rot="-7098051">
                      <a:off x="6015" y="4764"/>
                      <a:ext cx="567" cy="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92" name="Line 203"/>
                    <p:cNvSpPr>
                      <a:spLocks noChangeShapeType="1"/>
                    </p:cNvSpPr>
                    <p:nvPr/>
                  </p:nvSpPr>
                  <p:spPr bwMode="auto">
                    <a:xfrm rot="2678774">
                      <a:off x="6081" y="4066"/>
                      <a:ext cx="1" cy="56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93" name="Line 204"/>
                    <p:cNvSpPr>
                      <a:spLocks noChangeShapeType="1"/>
                    </p:cNvSpPr>
                    <p:nvPr/>
                  </p:nvSpPr>
                  <p:spPr bwMode="auto">
                    <a:xfrm rot="-2696843">
                      <a:off x="6963" y="4063"/>
                      <a:ext cx="1" cy="56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94" name="Line 205"/>
                    <p:cNvSpPr>
                      <a:spLocks noChangeShapeType="1"/>
                    </p:cNvSpPr>
                    <p:nvPr/>
                  </p:nvSpPr>
                  <p:spPr bwMode="auto">
                    <a:xfrm>
                      <a:off x="6276" y="4146"/>
                      <a:ext cx="486"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95" name="Line 206"/>
                    <p:cNvSpPr>
                      <a:spLocks noChangeShapeType="1"/>
                    </p:cNvSpPr>
                    <p:nvPr/>
                  </p:nvSpPr>
                  <p:spPr bwMode="auto">
                    <a:xfrm>
                      <a:off x="5883" y="4551"/>
                      <a:ext cx="0" cy="17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3080" name="Group 207"/>
                  <p:cNvGrpSpPr>
                    <a:grpSpLocks/>
                  </p:cNvGrpSpPr>
                  <p:nvPr/>
                </p:nvGrpSpPr>
                <p:grpSpPr bwMode="auto">
                  <a:xfrm>
                    <a:off x="5856" y="4315"/>
                    <a:ext cx="1337" cy="473"/>
                    <a:chOff x="5856" y="4315"/>
                    <a:chExt cx="1337" cy="473"/>
                  </a:xfrm>
                </p:grpSpPr>
                <p:sp>
                  <p:nvSpPr>
                    <p:cNvPr id="173081" name="Line 208"/>
                    <p:cNvSpPr>
                      <a:spLocks noChangeShapeType="1"/>
                    </p:cNvSpPr>
                    <p:nvPr/>
                  </p:nvSpPr>
                  <p:spPr bwMode="auto">
                    <a:xfrm>
                      <a:off x="6435" y="4788"/>
                      <a:ext cx="170" cy="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82" name="Oval 209"/>
                    <p:cNvSpPr>
                      <a:spLocks noChangeArrowheads="1"/>
                    </p:cNvSpPr>
                    <p:nvPr/>
                  </p:nvSpPr>
                  <p:spPr bwMode="auto">
                    <a:xfrm>
                      <a:off x="5856" y="4720"/>
                      <a:ext cx="56" cy="56"/>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3083" name="Oval 210"/>
                    <p:cNvSpPr>
                      <a:spLocks noChangeArrowheads="1"/>
                    </p:cNvSpPr>
                    <p:nvPr/>
                  </p:nvSpPr>
                  <p:spPr bwMode="auto">
                    <a:xfrm>
                      <a:off x="6489" y="4315"/>
                      <a:ext cx="56" cy="56"/>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3084" name="Oval 211"/>
                    <p:cNvSpPr>
                      <a:spLocks noChangeArrowheads="1"/>
                    </p:cNvSpPr>
                    <p:nvPr/>
                  </p:nvSpPr>
                  <p:spPr bwMode="auto">
                    <a:xfrm>
                      <a:off x="7137" y="4720"/>
                      <a:ext cx="56" cy="56"/>
                    </a:xfrm>
                    <a:prstGeom prst="ellipse">
                      <a:avLst/>
                    </a:prstGeom>
                    <a:solidFill>
                      <a:srgbClr val="00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grpSp>
        </p:grpSp>
        <p:sp>
          <p:nvSpPr>
            <p:cNvPr id="173073" name="Rectangle 212"/>
            <p:cNvSpPr>
              <a:spLocks noChangeArrowheads="1"/>
            </p:cNvSpPr>
            <p:nvPr/>
          </p:nvSpPr>
          <p:spPr bwMode="auto">
            <a:xfrm>
              <a:off x="4484" y="2027"/>
              <a:ext cx="47" cy="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3074" name="Rectangle 213"/>
            <p:cNvSpPr>
              <a:spLocks noChangeArrowheads="1"/>
            </p:cNvSpPr>
            <p:nvPr/>
          </p:nvSpPr>
          <p:spPr bwMode="auto">
            <a:xfrm>
              <a:off x="4484" y="1319"/>
              <a:ext cx="47" cy="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sp>
        <p:nvSpPr>
          <p:cNvPr id="173062" name="Line 214"/>
          <p:cNvSpPr>
            <a:spLocks noChangeShapeType="1"/>
          </p:cNvSpPr>
          <p:nvPr/>
        </p:nvSpPr>
        <p:spPr bwMode="auto">
          <a:xfrm flipV="1">
            <a:off x="1195388" y="3491389"/>
            <a:ext cx="6112916" cy="16986"/>
          </a:xfrm>
          <a:prstGeom prst="line">
            <a:avLst/>
          </a:prstGeom>
          <a:noFill/>
          <a:ln w="19050">
            <a:solidFill>
              <a:srgbClr val="FF0000"/>
            </a:solidFill>
            <a:prstDash val="lgDash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73065" name="Text Box 217"/>
          <p:cNvSpPr txBox="1">
            <a:spLocks noChangeArrowheads="1"/>
          </p:cNvSpPr>
          <p:nvPr/>
        </p:nvSpPr>
        <p:spPr bwMode="auto">
          <a:xfrm>
            <a:off x="3059113" y="4076700"/>
            <a:ext cx="3168650"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a:t>Sur les pylônes à 1 terne, pas de balisage, le terne est mis</a:t>
            </a:r>
            <a:r>
              <a:rPr lang="fr-BE" altLang="fr-FR" sz="1600">
                <a:solidFill>
                  <a:srgbClr val="FF0000"/>
                </a:solidFill>
              </a:rPr>
              <a:t> </a:t>
            </a:r>
            <a:r>
              <a:rPr lang="fr-BE" altLang="fr-FR" sz="1600" u="sng">
                <a:solidFill>
                  <a:srgbClr val="FF0000"/>
                </a:solidFill>
              </a:rPr>
              <a:t>hors service</a:t>
            </a:r>
            <a:r>
              <a:rPr lang="fr-BE" altLang="fr-FR" sz="1600">
                <a:solidFill>
                  <a:srgbClr val="FF0000"/>
                </a:solidFill>
              </a:rPr>
              <a:t> </a:t>
            </a:r>
            <a:r>
              <a:rPr lang="fr-BE" altLang="fr-FR" sz="1600"/>
              <a:t>et l’accès à tout le pylône est</a:t>
            </a:r>
            <a:r>
              <a:rPr lang="fr-BE" altLang="fr-FR" sz="1600">
                <a:solidFill>
                  <a:srgbClr val="FF0000"/>
                </a:solidFill>
              </a:rPr>
              <a:t> spécifié dans l’IPSL.</a:t>
            </a:r>
            <a:endParaRPr lang="en-US" altLang="fr-FR" sz="1600">
              <a:solidFill>
                <a:srgbClr val="FF0000"/>
              </a:solidFill>
            </a:endParaRPr>
          </a:p>
        </p:txBody>
      </p:sp>
      <p:sp>
        <p:nvSpPr>
          <p:cNvPr id="173066" name="Text Box 218"/>
          <p:cNvSpPr txBox="1">
            <a:spLocks noChangeArrowheads="1"/>
          </p:cNvSpPr>
          <p:nvPr/>
        </p:nvSpPr>
        <p:spPr bwMode="auto">
          <a:xfrm>
            <a:off x="3779912" y="3189288"/>
            <a:ext cx="1699974" cy="589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u="sng" dirty="0" smtClean="0">
                <a:solidFill>
                  <a:srgbClr val="FF0000"/>
                </a:solidFill>
              </a:rPr>
              <a:t>Limite de Sécurité</a:t>
            </a:r>
            <a:endParaRPr lang="en-US" altLang="fr-FR" sz="1600" u="sng" dirty="0">
              <a:solidFill>
                <a:srgbClr val="FF0000"/>
              </a:solidFill>
            </a:endParaRPr>
          </a:p>
        </p:txBody>
      </p:sp>
      <p:sp>
        <p:nvSpPr>
          <p:cNvPr id="173069" name="Text Box 222"/>
          <p:cNvSpPr txBox="1">
            <a:spLocks noChangeArrowheads="1"/>
          </p:cNvSpPr>
          <p:nvPr/>
        </p:nvSpPr>
        <p:spPr bwMode="auto">
          <a:xfrm>
            <a:off x="468313" y="731119"/>
            <a:ext cx="84248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000"/>
              <a:t>Un terne et travaux au-dessus de la limite de sécurité</a:t>
            </a:r>
            <a:endParaRPr lang="en-US" altLang="fr-FR" sz="2000"/>
          </a:p>
        </p:txBody>
      </p:sp>
      <p:sp>
        <p:nvSpPr>
          <p:cNvPr id="2" name="Titre 1"/>
          <p:cNvSpPr>
            <a:spLocks noGrp="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t>Balisage de la zone de travail</a:t>
            </a:r>
          </a:p>
        </p:txBody>
      </p:sp>
      <p:sp>
        <p:nvSpPr>
          <p:cNvPr id="223" name="Text Box 12"/>
          <p:cNvSpPr txBox="1">
            <a:spLocks noChangeArrowheads="1"/>
          </p:cNvSpPr>
          <p:nvPr/>
        </p:nvSpPr>
        <p:spPr bwMode="auto">
          <a:xfrm>
            <a:off x="155178" y="2132856"/>
            <a:ext cx="1920875" cy="339725"/>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FR" altLang="fr-FR" sz="1600" u="sng" dirty="0">
                <a:solidFill>
                  <a:schemeClr val="bg1"/>
                </a:solidFill>
              </a:rPr>
              <a:t>Zone de travail</a:t>
            </a:r>
          </a:p>
        </p:txBody>
      </p:sp>
      <p:sp>
        <p:nvSpPr>
          <p:cNvPr id="224" name="Flèche vers le bas 223"/>
          <p:cNvSpPr/>
          <p:nvPr/>
        </p:nvSpPr>
        <p:spPr bwMode="auto">
          <a:xfrm>
            <a:off x="1698625" y="2451596"/>
            <a:ext cx="484632" cy="3244530"/>
          </a:xfrm>
          <a:prstGeom prst="downArrow">
            <a:avLst/>
          </a:prstGeom>
          <a:solidFill>
            <a:srgbClr val="00B050"/>
          </a:solidFill>
          <a:ln w="127"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sp>
        <p:nvSpPr>
          <p:cNvPr id="225" name="Flèche vers le bas 224"/>
          <p:cNvSpPr/>
          <p:nvPr/>
        </p:nvSpPr>
        <p:spPr bwMode="auto">
          <a:xfrm>
            <a:off x="7063037" y="2882640"/>
            <a:ext cx="484632" cy="2813486"/>
          </a:xfrm>
          <a:prstGeom prst="downArrow">
            <a:avLst/>
          </a:prstGeom>
          <a:solidFill>
            <a:srgbClr val="00B050"/>
          </a:solidFill>
          <a:ln w="127"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sp>
        <p:nvSpPr>
          <p:cNvPr id="226" name="Text Box 12"/>
          <p:cNvSpPr txBox="1">
            <a:spLocks noChangeArrowheads="1"/>
          </p:cNvSpPr>
          <p:nvPr/>
        </p:nvSpPr>
        <p:spPr bwMode="auto">
          <a:xfrm>
            <a:off x="7187629" y="2686931"/>
            <a:ext cx="1920875" cy="339725"/>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FR" altLang="fr-FR" sz="1600" u="sng" dirty="0">
                <a:solidFill>
                  <a:schemeClr val="bg1"/>
                </a:solidFill>
              </a:rPr>
              <a:t>Zone de travail</a:t>
            </a:r>
          </a:p>
        </p:txBody>
      </p:sp>
      <p:sp>
        <p:nvSpPr>
          <p:cNvPr id="227" name="Text Box 219"/>
          <p:cNvSpPr txBox="1">
            <a:spLocks noChangeArrowheads="1"/>
          </p:cNvSpPr>
          <p:nvPr/>
        </p:nvSpPr>
        <p:spPr bwMode="auto">
          <a:xfrm>
            <a:off x="1111721" y="1262930"/>
            <a:ext cx="3024882" cy="34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smtClean="0">
                <a:solidFill>
                  <a:srgbClr val="00B050"/>
                </a:solidFill>
              </a:rPr>
              <a:t>Terne mis en sécurité</a:t>
            </a:r>
            <a:endParaRPr lang="en-US" altLang="fr-FR" sz="1600" dirty="0">
              <a:solidFill>
                <a:srgbClr val="00B050"/>
              </a:solidFill>
            </a:endParaRPr>
          </a:p>
        </p:txBody>
      </p:sp>
      <p:sp>
        <p:nvSpPr>
          <p:cNvPr id="229" name="Text Box 219"/>
          <p:cNvSpPr txBox="1">
            <a:spLocks noChangeArrowheads="1"/>
          </p:cNvSpPr>
          <p:nvPr/>
        </p:nvSpPr>
        <p:spPr bwMode="auto">
          <a:xfrm>
            <a:off x="4977878" y="1262930"/>
            <a:ext cx="3024882" cy="34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smtClean="0">
                <a:solidFill>
                  <a:srgbClr val="00B050"/>
                </a:solidFill>
              </a:rPr>
              <a:t>Terne mis en sécurité</a:t>
            </a:r>
            <a:endParaRPr lang="en-US" altLang="fr-FR" sz="1600" dirty="0">
              <a:solidFill>
                <a:srgbClr val="00B050"/>
              </a:solidFill>
            </a:endParaRPr>
          </a:p>
        </p:txBody>
      </p:sp>
      <p:pic>
        <p:nvPicPr>
          <p:cNvPr id="230" name="Picture 2" descr="Afbeeldingsresultaat voor aarding pictogram">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04411" y="1611393"/>
            <a:ext cx="593272" cy="528698"/>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2" descr="Afbeeldingsresultaat voor aarding pictogram">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94623" y="2001090"/>
            <a:ext cx="593272" cy="528698"/>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t>Balisage de la zone de travail</a:t>
            </a:r>
          </a:p>
        </p:txBody>
      </p:sp>
      <p:sp>
        <p:nvSpPr>
          <p:cNvPr id="174085" name="Text Box 8"/>
          <p:cNvSpPr txBox="1">
            <a:spLocks noChangeArrowheads="1"/>
          </p:cNvSpPr>
          <p:nvPr/>
        </p:nvSpPr>
        <p:spPr bwMode="auto">
          <a:xfrm>
            <a:off x="450490" y="972543"/>
            <a:ext cx="7668345" cy="55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marL="171450" indent="-171450" algn="l">
              <a:spcBef>
                <a:spcPct val="50000"/>
              </a:spcBef>
              <a:buFont typeface="Arial" panose="020B0604020202020204" pitchFamily="34" charset="0"/>
              <a:buChar char="•"/>
            </a:pPr>
            <a:r>
              <a:rPr lang="fr-BE" altLang="fr-FR" sz="1200" dirty="0" smtClean="0">
                <a:solidFill>
                  <a:srgbClr val="FF6600"/>
                </a:solidFill>
              </a:rPr>
              <a:t>Limite de travail standard</a:t>
            </a:r>
          </a:p>
          <a:p>
            <a:pPr marL="171450" indent="-171450" algn="l">
              <a:spcBef>
                <a:spcPct val="50000"/>
              </a:spcBef>
              <a:buFont typeface="Arial" panose="020B0604020202020204" pitchFamily="34" charset="0"/>
              <a:buChar char="•"/>
            </a:pPr>
            <a:r>
              <a:rPr lang="fr-BE" altLang="fr-FR" sz="1200" dirty="0" smtClean="0">
                <a:solidFill>
                  <a:srgbClr val="FF6600"/>
                </a:solidFill>
              </a:rPr>
              <a:t>Conséquence: </a:t>
            </a:r>
            <a:r>
              <a:rPr lang="fr-BE" altLang="fr-FR" sz="1200" dirty="0" smtClean="0"/>
              <a:t>on ne peut travailler que dans</a:t>
            </a:r>
            <a:r>
              <a:rPr lang="fr-BE" altLang="fr-FR" sz="1200" dirty="0" smtClean="0">
                <a:solidFill>
                  <a:srgbClr val="FF6600"/>
                </a:solidFill>
              </a:rPr>
              <a:t> la moitié de la tête de fût.</a:t>
            </a:r>
            <a:endParaRPr lang="fr-BE" altLang="fr-FR" sz="1400" dirty="0">
              <a:solidFill>
                <a:srgbClr val="FF6600"/>
              </a:solidFill>
            </a:endParaRPr>
          </a:p>
        </p:txBody>
      </p:sp>
      <p:sp>
        <p:nvSpPr>
          <p:cNvPr id="1244" name="Rectangle 5"/>
          <p:cNvSpPr>
            <a:spLocks noChangeArrowheads="1"/>
          </p:cNvSpPr>
          <p:nvPr/>
        </p:nvSpPr>
        <p:spPr bwMode="auto">
          <a:xfrm>
            <a:off x="1461839" y="4615938"/>
            <a:ext cx="1630884" cy="1439862"/>
          </a:xfrm>
          <a:prstGeom prst="rect">
            <a:avLst/>
          </a:prstGeom>
          <a:solidFill>
            <a:srgbClr val="00FF00">
              <a:alpha val="50195"/>
            </a:srgbClr>
          </a:solidFill>
          <a:ln w="25400">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4083" name="Rectangle 5"/>
          <p:cNvSpPr>
            <a:spLocks noChangeArrowheads="1"/>
          </p:cNvSpPr>
          <p:nvPr/>
        </p:nvSpPr>
        <p:spPr bwMode="auto">
          <a:xfrm>
            <a:off x="490810" y="1690174"/>
            <a:ext cx="949325" cy="4365625"/>
          </a:xfrm>
          <a:prstGeom prst="rect">
            <a:avLst/>
          </a:prstGeom>
          <a:solidFill>
            <a:srgbClr val="00FF00">
              <a:alpha val="50195"/>
            </a:srgbClr>
          </a:solidFill>
          <a:ln w="25400">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4087" name="Text Box 10"/>
          <p:cNvSpPr txBox="1">
            <a:spLocks noChangeArrowheads="1"/>
          </p:cNvSpPr>
          <p:nvPr/>
        </p:nvSpPr>
        <p:spPr bwMode="auto">
          <a:xfrm rot="16200000">
            <a:off x="-421477" y="3106222"/>
            <a:ext cx="2091234" cy="34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smtClean="0"/>
              <a:t>Zone de travail</a:t>
            </a:r>
            <a:endParaRPr lang="fr-BE" altLang="fr-FR" sz="1600" dirty="0"/>
          </a:p>
        </p:txBody>
      </p:sp>
      <p:sp>
        <p:nvSpPr>
          <p:cNvPr id="174088" name="Line 11"/>
          <p:cNvSpPr>
            <a:spLocks noChangeShapeType="1"/>
          </p:cNvSpPr>
          <p:nvPr/>
        </p:nvSpPr>
        <p:spPr bwMode="auto">
          <a:xfrm>
            <a:off x="2606948" y="2037838"/>
            <a:ext cx="0" cy="190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089" name="Freeform 12"/>
          <p:cNvSpPr>
            <a:spLocks/>
          </p:cNvSpPr>
          <p:nvPr/>
        </p:nvSpPr>
        <p:spPr bwMode="auto">
          <a:xfrm>
            <a:off x="2506935" y="2044188"/>
            <a:ext cx="96838" cy="17462"/>
          </a:xfrm>
          <a:custGeom>
            <a:avLst/>
            <a:gdLst>
              <a:gd name="T0" fmla="*/ 0 w 117"/>
              <a:gd name="T1" fmla="*/ 2147483647 h 33"/>
              <a:gd name="T2" fmla="*/ 2147483647 w 117"/>
              <a:gd name="T3" fmla="*/ 2147483647 h 33"/>
              <a:gd name="T4" fmla="*/ 2147483647 w 117"/>
              <a:gd name="T5" fmla="*/ 0 h 33"/>
              <a:gd name="T6" fmla="*/ 2147483647 w 117"/>
              <a:gd name="T7" fmla="*/ 2147483647 h 33"/>
              <a:gd name="T8" fmla="*/ 0 w 117"/>
              <a:gd name="T9" fmla="*/ 2147483647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33">
                <a:moveTo>
                  <a:pt x="0" y="33"/>
                </a:moveTo>
                <a:lnTo>
                  <a:pt x="117" y="27"/>
                </a:lnTo>
                <a:lnTo>
                  <a:pt x="114" y="0"/>
                </a:lnTo>
                <a:lnTo>
                  <a:pt x="15" y="3"/>
                </a:lnTo>
                <a:lnTo>
                  <a:pt x="0" y="3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090" name="Freeform 13"/>
          <p:cNvSpPr>
            <a:spLocks/>
          </p:cNvSpPr>
          <p:nvPr/>
        </p:nvSpPr>
        <p:spPr bwMode="auto">
          <a:xfrm>
            <a:off x="2513285" y="3112575"/>
            <a:ext cx="90488" cy="15875"/>
          </a:xfrm>
          <a:custGeom>
            <a:avLst/>
            <a:gdLst>
              <a:gd name="T0" fmla="*/ 0 w 111"/>
              <a:gd name="T1" fmla="*/ 2147483647 h 36"/>
              <a:gd name="T2" fmla="*/ 2147483647 w 111"/>
              <a:gd name="T3" fmla="*/ 2147483647 h 36"/>
              <a:gd name="T4" fmla="*/ 2147483647 w 111"/>
              <a:gd name="T5" fmla="*/ 0 h 36"/>
              <a:gd name="T6" fmla="*/ 2147483647 w 111"/>
              <a:gd name="T7" fmla="*/ 2147483647 h 36"/>
              <a:gd name="T8" fmla="*/ 0 w 111"/>
              <a:gd name="T9" fmla="*/ 2147483647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091" name="AutoShape 14"/>
          <p:cNvSpPr>
            <a:spLocks noChangeArrowheads="1"/>
          </p:cNvSpPr>
          <p:nvPr/>
        </p:nvSpPr>
        <p:spPr bwMode="auto">
          <a:xfrm>
            <a:off x="2530748" y="2147375"/>
            <a:ext cx="139700" cy="76200"/>
          </a:xfrm>
          <a:prstGeom prst="triangle">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4092" name="AutoShape 15"/>
          <p:cNvSpPr>
            <a:spLocks noChangeArrowheads="1"/>
          </p:cNvSpPr>
          <p:nvPr/>
        </p:nvSpPr>
        <p:spPr bwMode="auto">
          <a:xfrm>
            <a:off x="2530748" y="2680775"/>
            <a:ext cx="69850" cy="76200"/>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4094" name="Rectangle 18"/>
          <p:cNvSpPr>
            <a:spLocks noChangeArrowheads="1"/>
          </p:cNvSpPr>
          <p:nvPr/>
        </p:nvSpPr>
        <p:spPr bwMode="auto">
          <a:xfrm>
            <a:off x="1544910" y="1690175"/>
            <a:ext cx="1547813" cy="2781300"/>
          </a:xfrm>
          <a:prstGeom prst="rect">
            <a:avLst/>
          </a:prstGeom>
          <a:solidFill>
            <a:srgbClr val="FF7C80">
              <a:alpha val="50195"/>
            </a:srgbClr>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grpSp>
        <p:nvGrpSpPr>
          <p:cNvPr id="174097" name="Group 21"/>
          <p:cNvGrpSpPr>
            <a:grpSpLocks/>
          </p:cNvGrpSpPr>
          <p:nvPr/>
        </p:nvGrpSpPr>
        <p:grpSpPr bwMode="auto">
          <a:xfrm>
            <a:off x="2178323" y="2475988"/>
            <a:ext cx="142875" cy="425450"/>
            <a:chOff x="3959" y="1234"/>
            <a:chExt cx="98" cy="262"/>
          </a:xfrm>
        </p:grpSpPr>
        <p:sp>
          <p:nvSpPr>
            <p:cNvPr id="175317" name="AutoShape 22"/>
            <p:cNvSpPr>
              <a:spLocks noChangeArrowheads="1"/>
            </p:cNvSpPr>
            <p:nvPr/>
          </p:nvSpPr>
          <p:spPr bwMode="auto">
            <a:xfrm>
              <a:off x="3959" y="1300"/>
              <a:ext cx="98"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318" name="Line 23"/>
            <p:cNvSpPr>
              <a:spLocks noChangeShapeType="1"/>
            </p:cNvSpPr>
            <p:nvPr/>
          </p:nvSpPr>
          <p:spPr bwMode="auto">
            <a:xfrm>
              <a:off x="4008" y="1234"/>
              <a:ext cx="0" cy="2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dirty="0"/>
            </a:p>
          </p:txBody>
        </p:sp>
        <p:sp>
          <p:nvSpPr>
            <p:cNvPr id="175319" name="AutoShape 24"/>
            <p:cNvSpPr>
              <a:spLocks noChangeArrowheads="1"/>
            </p:cNvSpPr>
            <p:nvPr/>
          </p:nvSpPr>
          <p:spPr bwMode="auto">
            <a:xfrm>
              <a:off x="3959" y="1268"/>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320" name="AutoShape 25"/>
            <p:cNvSpPr>
              <a:spLocks noChangeArrowheads="1"/>
            </p:cNvSpPr>
            <p:nvPr/>
          </p:nvSpPr>
          <p:spPr bwMode="auto">
            <a:xfrm>
              <a:off x="3992" y="1464"/>
              <a:ext cx="32" cy="32"/>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321" name="AutoShape 26"/>
            <p:cNvSpPr>
              <a:spLocks noChangeArrowheads="1"/>
            </p:cNvSpPr>
            <p:nvPr/>
          </p:nvSpPr>
          <p:spPr bwMode="auto">
            <a:xfrm>
              <a:off x="3959" y="1334"/>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322" name="AutoShape 27"/>
            <p:cNvSpPr>
              <a:spLocks noChangeArrowheads="1"/>
            </p:cNvSpPr>
            <p:nvPr/>
          </p:nvSpPr>
          <p:spPr bwMode="auto">
            <a:xfrm>
              <a:off x="3959" y="1366"/>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323" name="AutoShape 28"/>
            <p:cNvSpPr>
              <a:spLocks noChangeArrowheads="1"/>
            </p:cNvSpPr>
            <p:nvPr/>
          </p:nvSpPr>
          <p:spPr bwMode="auto">
            <a:xfrm>
              <a:off x="3959" y="1398"/>
              <a:ext cx="98"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grpSp>
      <p:grpSp>
        <p:nvGrpSpPr>
          <p:cNvPr id="174099" name="Group 31"/>
          <p:cNvGrpSpPr>
            <a:grpSpLocks/>
          </p:cNvGrpSpPr>
          <p:nvPr/>
        </p:nvGrpSpPr>
        <p:grpSpPr bwMode="auto">
          <a:xfrm>
            <a:off x="208235" y="1537775"/>
            <a:ext cx="2462213" cy="4591050"/>
            <a:chOff x="3120" y="912"/>
            <a:chExt cx="716" cy="1248"/>
          </a:xfrm>
        </p:grpSpPr>
        <p:sp>
          <p:nvSpPr>
            <p:cNvPr id="174121" name="Line 32"/>
            <p:cNvSpPr>
              <a:spLocks noChangeShapeType="1"/>
            </p:cNvSpPr>
            <p:nvPr/>
          </p:nvSpPr>
          <p:spPr bwMode="auto">
            <a:xfrm>
              <a:off x="3499" y="946"/>
              <a:ext cx="47" cy="1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22" name="Line 33"/>
            <p:cNvSpPr>
              <a:spLocks noChangeShapeType="1"/>
            </p:cNvSpPr>
            <p:nvPr/>
          </p:nvSpPr>
          <p:spPr bwMode="auto">
            <a:xfrm>
              <a:off x="3498" y="946"/>
              <a:ext cx="22" cy="1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23" name="Line 34"/>
            <p:cNvSpPr>
              <a:spLocks noChangeShapeType="1"/>
            </p:cNvSpPr>
            <p:nvPr/>
          </p:nvSpPr>
          <p:spPr bwMode="auto">
            <a:xfrm>
              <a:off x="3502" y="972"/>
              <a:ext cx="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24" name="Line 35"/>
            <p:cNvSpPr>
              <a:spLocks noChangeShapeType="1"/>
            </p:cNvSpPr>
            <p:nvPr/>
          </p:nvSpPr>
          <p:spPr bwMode="auto">
            <a:xfrm>
              <a:off x="3506" y="984"/>
              <a:ext cx="36" cy="1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25" name="Line 36"/>
            <p:cNvSpPr>
              <a:spLocks noChangeShapeType="1"/>
            </p:cNvSpPr>
            <p:nvPr/>
          </p:nvSpPr>
          <p:spPr bwMode="auto">
            <a:xfrm>
              <a:off x="3496" y="966"/>
              <a:ext cx="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26" name="Line 37"/>
            <p:cNvSpPr>
              <a:spLocks noChangeShapeType="1"/>
            </p:cNvSpPr>
            <p:nvPr/>
          </p:nvSpPr>
          <p:spPr bwMode="auto">
            <a:xfrm>
              <a:off x="3499" y="986"/>
              <a:ext cx="16" cy="1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27" name="Line 38"/>
            <p:cNvSpPr>
              <a:spLocks noChangeShapeType="1"/>
            </p:cNvSpPr>
            <p:nvPr/>
          </p:nvSpPr>
          <p:spPr bwMode="auto">
            <a:xfrm flipH="1">
              <a:off x="3492" y="966"/>
              <a:ext cx="4"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28" name="Line 39"/>
            <p:cNvSpPr>
              <a:spLocks noChangeShapeType="1"/>
            </p:cNvSpPr>
            <p:nvPr/>
          </p:nvSpPr>
          <p:spPr bwMode="auto">
            <a:xfrm flipH="1">
              <a:off x="3455" y="986"/>
              <a:ext cx="36" cy="1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29" name="Line 40"/>
            <p:cNvSpPr>
              <a:spLocks noChangeShapeType="1"/>
            </p:cNvSpPr>
            <p:nvPr/>
          </p:nvSpPr>
          <p:spPr bwMode="auto">
            <a:xfrm flipH="1">
              <a:off x="3450" y="946"/>
              <a:ext cx="47" cy="1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30" name="Line 41"/>
            <p:cNvSpPr>
              <a:spLocks noChangeShapeType="1"/>
            </p:cNvSpPr>
            <p:nvPr/>
          </p:nvSpPr>
          <p:spPr bwMode="auto">
            <a:xfrm>
              <a:off x="3486" y="983"/>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31" name="Line 42"/>
            <p:cNvSpPr>
              <a:spLocks noChangeShapeType="1"/>
            </p:cNvSpPr>
            <p:nvPr/>
          </p:nvSpPr>
          <p:spPr bwMode="auto">
            <a:xfrm>
              <a:off x="3485" y="986"/>
              <a:ext cx="1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32" name="Line 43"/>
            <p:cNvSpPr>
              <a:spLocks noChangeShapeType="1"/>
            </p:cNvSpPr>
            <p:nvPr/>
          </p:nvSpPr>
          <p:spPr bwMode="auto">
            <a:xfrm flipV="1">
              <a:off x="3503" y="977"/>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33" name="Line 44"/>
            <p:cNvSpPr>
              <a:spLocks noChangeShapeType="1"/>
            </p:cNvSpPr>
            <p:nvPr/>
          </p:nvSpPr>
          <p:spPr bwMode="auto">
            <a:xfrm flipV="1">
              <a:off x="3503" y="980"/>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34" name="Line 45"/>
            <p:cNvSpPr>
              <a:spLocks noChangeShapeType="1"/>
            </p:cNvSpPr>
            <p:nvPr/>
          </p:nvSpPr>
          <p:spPr bwMode="auto">
            <a:xfrm flipH="1">
              <a:off x="3488" y="985"/>
              <a:ext cx="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35" name="Line 46"/>
            <p:cNvSpPr>
              <a:spLocks noChangeShapeType="1"/>
            </p:cNvSpPr>
            <p:nvPr/>
          </p:nvSpPr>
          <p:spPr bwMode="auto">
            <a:xfrm flipH="1">
              <a:off x="3485" y="1008"/>
              <a:ext cx="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36" name="Line 47"/>
            <p:cNvSpPr>
              <a:spLocks noChangeShapeType="1"/>
            </p:cNvSpPr>
            <p:nvPr/>
          </p:nvSpPr>
          <p:spPr bwMode="auto">
            <a:xfrm flipH="1">
              <a:off x="3483" y="1030"/>
              <a:ext cx="2"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37" name="Line 48"/>
            <p:cNvSpPr>
              <a:spLocks noChangeShapeType="1"/>
            </p:cNvSpPr>
            <p:nvPr/>
          </p:nvSpPr>
          <p:spPr bwMode="auto">
            <a:xfrm flipH="1">
              <a:off x="3479" y="1039"/>
              <a:ext cx="4"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38" name="Line 49"/>
            <p:cNvSpPr>
              <a:spLocks noChangeShapeType="1"/>
            </p:cNvSpPr>
            <p:nvPr/>
          </p:nvSpPr>
          <p:spPr bwMode="auto">
            <a:xfrm flipH="1">
              <a:off x="3476" y="1071"/>
              <a:ext cx="2"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39" name="Line 50"/>
            <p:cNvSpPr>
              <a:spLocks noChangeShapeType="1"/>
            </p:cNvSpPr>
            <p:nvPr/>
          </p:nvSpPr>
          <p:spPr bwMode="auto">
            <a:xfrm flipH="1">
              <a:off x="3475" y="1087"/>
              <a:ext cx="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40" name="Line 51"/>
            <p:cNvSpPr>
              <a:spLocks noChangeShapeType="1"/>
            </p:cNvSpPr>
            <p:nvPr/>
          </p:nvSpPr>
          <p:spPr bwMode="auto">
            <a:xfrm flipH="1">
              <a:off x="3493" y="986"/>
              <a:ext cx="3"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41" name="Line 52"/>
            <p:cNvSpPr>
              <a:spLocks noChangeShapeType="1"/>
            </p:cNvSpPr>
            <p:nvPr/>
          </p:nvSpPr>
          <p:spPr bwMode="auto">
            <a:xfrm flipH="1">
              <a:off x="3491" y="1012"/>
              <a:ext cx="1"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42" name="Line 53"/>
            <p:cNvSpPr>
              <a:spLocks noChangeShapeType="1"/>
            </p:cNvSpPr>
            <p:nvPr/>
          </p:nvSpPr>
          <p:spPr bwMode="auto">
            <a:xfrm flipH="1">
              <a:off x="3489" y="1026"/>
              <a:ext cx="2"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43" name="Line 54"/>
            <p:cNvSpPr>
              <a:spLocks noChangeShapeType="1"/>
            </p:cNvSpPr>
            <p:nvPr/>
          </p:nvSpPr>
          <p:spPr bwMode="auto">
            <a:xfrm flipH="1">
              <a:off x="3485" y="1042"/>
              <a:ext cx="3"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44" name="Line 55"/>
            <p:cNvSpPr>
              <a:spLocks noChangeShapeType="1"/>
            </p:cNvSpPr>
            <p:nvPr/>
          </p:nvSpPr>
          <p:spPr bwMode="auto">
            <a:xfrm flipH="1">
              <a:off x="3481" y="1067"/>
              <a:ext cx="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45" name="Line 56"/>
            <p:cNvSpPr>
              <a:spLocks noChangeShapeType="1"/>
            </p:cNvSpPr>
            <p:nvPr/>
          </p:nvSpPr>
          <p:spPr bwMode="auto">
            <a:xfrm>
              <a:off x="3485" y="1005"/>
              <a:ext cx="1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46" name="Line 57"/>
            <p:cNvSpPr>
              <a:spLocks noChangeShapeType="1"/>
            </p:cNvSpPr>
            <p:nvPr/>
          </p:nvSpPr>
          <p:spPr bwMode="auto">
            <a:xfrm flipV="1">
              <a:off x="3479" y="1018"/>
              <a:ext cx="2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47" name="Line 58"/>
            <p:cNvSpPr>
              <a:spLocks noChangeShapeType="1"/>
            </p:cNvSpPr>
            <p:nvPr/>
          </p:nvSpPr>
          <p:spPr bwMode="auto">
            <a:xfrm>
              <a:off x="3479" y="1033"/>
              <a:ext cx="28"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48" name="Line 59"/>
            <p:cNvSpPr>
              <a:spLocks noChangeShapeType="1"/>
            </p:cNvSpPr>
            <p:nvPr/>
          </p:nvSpPr>
          <p:spPr bwMode="auto">
            <a:xfrm flipV="1">
              <a:off x="3466" y="1052"/>
              <a:ext cx="41"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49" name="Line 60"/>
            <p:cNvSpPr>
              <a:spLocks noChangeShapeType="1"/>
            </p:cNvSpPr>
            <p:nvPr/>
          </p:nvSpPr>
          <p:spPr bwMode="auto">
            <a:xfrm flipH="1" flipV="1">
              <a:off x="3477" y="1035"/>
              <a:ext cx="27"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50" name="Line 61"/>
            <p:cNvSpPr>
              <a:spLocks noChangeShapeType="1"/>
            </p:cNvSpPr>
            <p:nvPr/>
          </p:nvSpPr>
          <p:spPr bwMode="auto">
            <a:xfrm>
              <a:off x="3485" y="1007"/>
              <a:ext cx="1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51" name="Line 62"/>
            <p:cNvSpPr>
              <a:spLocks noChangeShapeType="1"/>
            </p:cNvSpPr>
            <p:nvPr/>
          </p:nvSpPr>
          <p:spPr bwMode="auto">
            <a:xfrm flipH="1">
              <a:off x="3477" y="1017"/>
              <a:ext cx="2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52" name="Line 63"/>
            <p:cNvSpPr>
              <a:spLocks noChangeShapeType="1"/>
            </p:cNvSpPr>
            <p:nvPr/>
          </p:nvSpPr>
          <p:spPr bwMode="auto">
            <a:xfrm flipH="1">
              <a:off x="3465" y="1052"/>
              <a:ext cx="3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53" name="Line 64"/>
            <p:cNvSpPr>
              <a:spLocks noChangeShapeType="1"/>
            </p:cNvSpPr>
            <p:nvPr/>
          </p:nvSpPr>
          <p:spPr bwMode="auto">
            <a:xfrm>
              <a:off x="3466" y="1078"/>
              <a:ext cx="48"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54" name="Line 65"/>
            <p:cNvSpPr>
              <a:spLocks noChangeShapeType="1"/>
            </p:cNvSpPr>
            <p:nvPr/>
          </p:nvSpPr>
          <p:spPr bwMode="auto">
            <a:xfrm>
              <a:off x="3464" y="1080"/>
              <a:ext cx="4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55" name="Line 66"/>
            <p:cNvSpPr>
              <a:spLocks noChangeShapeType="1"/>
            </p:cNvSpPr>
            <p:nvPr/>
          </p:nvSpPr>
          <p:spPr bwMode="auto">
            <a:xfrm>
              <a:off x="3507" y="1008"/>
              <a:ext cx="8"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56" name="Line 67"/>
            <p:cNvSpPr>
              <a:spLocks noChangeShapeType="1"/>
            </p:cNvSpPr>
            <p:nvPr/>
          </p:nvSpPr>
          <p:spPr bwMode="auto">
            <a:xfrm>
              <a:off x="3507" y="1010"/>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57" name="Line 68"/>
            <p:cNvSpPr>
              <a:spLocks noChangeShapeType="1"/>
            </p:cNvSpPr>
            <p:nvPr/>
          </p:nvSpPr>
          <p:spPr bwMode="auto">
            <a:xfrm flipH="1">
              <a:off x="3512" y="1017"/>
              <a:ext cx="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58" name="Line 69"/>
            <p:cNvSpPr>
              <a:spLocks noChangeShapeType="1"/>
            </p:cNvSpPr>
            <p:nvPr/>
          </p:nvSpPr>
          <p:spPr bwMode="auto">
            <a:xfrm>
              <a:off x="3512" y="1037"/>
              <a:ext cx="12"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59" name="Line 70"/>
            <p:cNvSpPr>
              <a:spLocks noChangeShapeType="1"/>
            </p:cNvSpPr>
            <p:nvPr/>
          </p:nvSpPr>
          <p:spPr bwMode="auto">
            <a:xfrm>
              <a:off x="3510" y="1038"/>
              <a:ext cx="1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60" name="Line 71"/>
            <p:cNvSpPr>
              <a:spLocks noChangeShapeType="1"/>
            </p:cNvSpPr>
            <p:nvPr/>
          </p:nvSpPr>
          <p:spPr bwMode="auto">
            <a:xfrm flipH="1">
              <a:off x="3517" y="1044"/>
              <a:ext cx="7"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61" name="Line 72"/>
            <p:cNvSpPr>
              <a:spLocks noChangeShapeType="1"/>
            </p:cNvSpPr>
            <p:nvPr/>
          </p:nvSpPr>
          <p:spPr bwMode="auto">
            <a:xfrm flipH="1">
              <a:off x="3518" y="1046"/>
              <a:ext cx="8"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62" name="Line 73"/>
            <p:cNvSpPr>
              <a:spLocks noChangeShapeType="1"/>
            </p:cNvSpPr>
            <p:nvPr/>
          </p:nvSpPr>
          <p:spPr bwMode="auto">
            <a:xfrm>
              <a:off x="3517" y="1080"/>
              <a:ext cx="2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63" name="Line 74"/>
            <p:cNvSpPr>
              <a:spLocks noChangeShapeType="1"/>
            </p:cNvSpPr>
            <p:nvPr/>
          </p:nvSpPr>
          <p:spPr bwMode="auto">
            <a:xfrm>
              <a:off x="3518" y="1080"/>
              <a:ext cx="2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64" name="Line 75"/>
            <p:cNvSpPr>
              <a:spLocks noChangeShapeType="1"/>
            </p:cNvSpPr>
            <p:nvPr/>
          </p:nvSpPr>
          <p:spPr bwMode="auto">
            <a:xfrm flipH="1">
              <a:off x="3510" y="1014"/>
              <a:ext cx="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65" name="Line 76"/>
            <p:cNvSpPr>
              <a:spLocks noChangeShapeType="1"/>
            </p:cNvSpPr>
            <p:nvPr/>
          </p:nvSpPr>
          <p:spPr bwMode="auto">
            <a:xfrm flipH="1">
              <a:off x="3506" y="99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66" name="Line 77"/>
            <p:cNvSpPr>
              <a:spLocks noChangeShapeType="1"/>
            </p:cNvSpPr>
            <p:nvPr/>
          </p:nvSpPr>
          <p:spPr bwMode="auto">
            <a:xfrm flipH="1">
              <a:off x="3493" y="1003"/>
              <a:ext cx="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67" name="Line 78"/>
            <p:cNvSpPr>
              <a:spLocks noChangeShapeType="1"/>
            </p:cNvSpPr>
            <p:nvPr/>
          </p:nvSpPr>
          <p:spPr bwMode="auto">
            <a:xfrm flipH="1">
              <a:off x="3506" y="999"/>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68" name="Line 79"/>
            <p:cNvSpPr>
              <a:spLocks noChangeShapeType="1"/>
            </p:cNvSpPr>
            <p:nvPr/>
          </p:nvSpPr>
          <p:spPr bwMode="auto">
            <a:xfrm flipH="1">
              <a:off x="3493" y="1005"/>
              <a:ext cx="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69" name="Line 80"/>
            <p:cNvSpPr>
              <a:spLocks noChangeShapeType="1"/>
            </p:cNvSpPr>
            <p:nvPr/>
          </p:nvSpPr>
          <p:spPr bwMode="auto">
            <a:xfrm>
              <a:off x="3508" y="1022"/>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70" name="Line 81"/>
            <p:cNvSpPr>
              <a:spLocks noChangeShapeType="1"/>
            </p:cNvSpPr>
            <p:nvPr/>
          </p:nvSpPr>
          <p:spPr bwMode="auto">
            <a:xfrm>
              <a:off x="3514" y="1026"/>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71" name="Line 82"/>
            <p:cNvSpPr>
              <a:spLocks noChangeShapeType="1"/>
            </p:cNvSpPr>
            <p:nvPr/>
          </p:nvSpPr>
          <p:spPr bwMode="auto">
            <a:xfrm>
              <a:off x="3514" y="1027"/>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72" name="Line 83"/>
            <p:cNvSpPr>
              <a:spLocks noChangeShapeType="1"/>
            </p:cNvSpPr>
            <p:nvPr/>
          </p:nvSpPr>
          <p:spPr bwMode="auto">
            <a:xfrm flipH="1">
              <a:off x="3514" y="1033"/>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73" name="Line 84"/>
            <p:cNvSpPr>
              <a:spLocks noChangeShapeType="1"/>
            </p:cNvSpPr>
            <p:nvPr/>
          </p:nvSpPr>
          <p:spPr bwMode="auto">
            <a:xfrm flipH="1">
              <a:off x="3513" y="1032"/>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74" name="Line 85"/>
            <p:cNvSpPr>
              <a:spLocks noChangeShapeType="1"/>
            </p:cNvSpPr>
            <p:nvPr/>
          </p:nvSpPr>
          <p:spPr bwMode="auto">
            <a:xfrm flipH="1" flipV="1">
              <a:off x="3508" y="102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75" name="Line 86"/>
            <p:cNvSpPr>
              <a:spLocks noChangeShapeType="1"/>
            </p:cNvSpPr>
            <p:nvPr/>
          </p:nvSpPr>
          <p:spPr bwMode="auto">
            <a:xfrm flipH="1">
              <a:off x="3498" y="1042"/>
              <a:ext cx="8"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76" name="Line 87"/>
            <p:cNvSpPr>
              <a:spLocks noChangeShapeType="1"/>
            </p:cNvSpPr>
            <p:nvPr/>
          </p:nvSpPr>
          <p:spPr bwMode="auto">
            <a:xfrm flipH="1">
              <a:off x="3486" y="1048"/>
              <a:ext cx="10"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77" name="Line 88"/>
            <p:cNvSpPr>
              <a:spLocks noChangeShapeType="1"/>
            </p:cNvSpPr>
            <p:nvPr/>
          </p:nvSpPr>
          <p:spPr bwMode="auto">
            <a:xfrm flipH="1">
              <a:off x="3500" y="1043"/>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78" name="Line 89"/>
            <p:cNvSpPr>
              <a:spLocks noChangeShapeType="1"/>
            </p:cNvSpPr>
            <p:nvPr/>
          </p:nvSpPr>
          <p:spPr bwMode="auto">
            <a:xfrm flipH="1">
              <a:off x="3486" y="1048"/>
              <a:ext cx="1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79" name="Line 90"/>
            <p:cNvSpPr>
              <a:spLocks noChangeShapeType="1"/>
            </p:cNvSpPr>
            <p:nvPr/>
          </p:nvSpPr>
          <p:spPr bwMode="auto">
            <a:xfrm>
              <a:off x="3486" y="1056"/>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80" name="Line 91"/>
            <p:cNvSpPr>
              <a:spLocks noChangeShapeType="1"/>
            </p:cNvSpPr>
            <p:nvPr/>
          </p:nvSpPr>
          <p:spPr bwMode="auto">
            <a:xfrm>
              <a:off x="3494" y="1061"/>
              <a:ext cx="15"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81" name="Line 92"/>
            <p:cNvSpPr>
              <a:spLocks noChangeShapeType="1"/>
            </p:cNvSpPr>
            <p:nvPr/>
          </p:nvSpPr>
          <p:spPr bwMode="auto">
            <a:xfrm>
              <a:off x="3493" y="1062"/>
              <a:ext cx="1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82" name="Line 93"/>
            <p:cNvSpPr>
              <a:spLocks noChangeShapeType="1"/>
            </p:cNvSpPr>
            <p:nvPr/>
          </p:nvSpPr>
          <p:spPr bwMode="auto">
            <a:xfrm flipH="1" flipV="1">
              <a:off x="3486" y="1057"/>
              <a:ext cx="5"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83" name="Line 94"/>
            <p:cNvSpPr>
              <a:spLocks noChangeShapeType="1"/>
            </p:cNvSpPr>
            <p:nvPr/>
          </p:nvSpPr>
          <p:spPr bwMode="auto">
            <a:xfrm>
              <a:off x="3519" y="1077"/>
              <a:ext cx="1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84" name="Line 95"/>
            <p:cNvSpPr>
              <a:spLocks noChangeShapeType="1"/>
            </p:cNvSpPr>
            <p:nvPr/>
          </p:nvSpPr>
          <p:spPr bwMode="auto">
            <a:xfrm>
              <a:off x="3519" y="1078"/>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85" name="Line 96"/>
            <p:cNvSpPr>
              <a:spLocks noChangeShapeType="1"/>
            </p:cNvSpPr>
            <p:nvPr/>
          </p:nvSpPr>
          <p:spPr bwMode="auto">
            <a:xfrm flipH="1" flipV="1">
              <a:off x="3515" y="1075"/>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86" name="Line 97"/>
            <p:cNvSpPr>
              <a:spLocks noChangeShapeType="1"/>
            </p:cNvSpPr>
            <p:nvPr/>
          </p:nvSpPr>
          <p:spPr bwMode="auto">
            <a:xfrm flipH="1" flipV="1">
              <a:off x="3516" y="1076"/>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87" name="Line 98"/>
            <p:cNvSpPr>
              <a:spLocks noChangeShapeType="1"/>
            </p:cNvSpPr>
            <p:nvPr/>
          </p:nvSpPr>
          <p:spPr bwMode="auto">
            <a:xfrm>
              <a:off x="3481" y="1021"/>
              <a:ext cx="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88" name="Line 99"/>
            <p:cNvSpPr>
              <a:spLocks noChangeShapeType="1"/>
            </p:cNvSpPr>
            <p:nvPr/>
          </p:nvSpPr>
          <p:spPr bwMode="auto">
            <a:xfrm>
              <a:off x="3480" y="1023"/>
              <a:ext cx="2"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89" name="Line 100"/>
            <p:cNvSpPr>
              <a:spLocks noChangeShapeType="1"/>
            </p:cNvSpPr>
            <p:nvPr/>
          </p:nvSpPr>
          <p:spPr bwMode="auto">
            <a:xfrm flipH="1">
              <a:off x="3474" y="1039"/>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90" name="Line 101"/>
            <p:cNvSpPr>
              <a:spLocks noChangeShapeType="1"/>
            </p:cNvSpPr>
            <p:nvPr/>
          </p:nvSpPr>
          <p:spPr bwMode="auto">
            <a:xfrm flipH="1">
              <a:off x="3473" y="1037"/>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91" name="Line 102"/>
            <p:cNvSpPr>
              <a:spLocks noChangeShapeType="1"/>
            </p:cNvSpPr>
            <p:nvPr/>
          </p:nvSpPr>
          <p:spPr bwMode="auto">
            <a:xfrm>
              <a:off x="3474" y="1053"/>
              <a:ext cx="5"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92" name="Line 103"/>
            <p:cNvSpPr>
              <a:spLocks noChangeShapeType="1"/>
            </p:cNvSpPr>
            <p:nvPr/>
          </p:nvSpPr>
          <p:spPr bwMode="auto">
            <a:xfrm>
              <a:off x="3472" y="1053"/>
              <a:ext cx="5"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93" name="Line 104"/>
            <p:cNvSpPr>
              <a:spLocks noChangeShapeType="1"/>
            </p:cNvSpPr>
            <p:nvPr/>
          </p:nvSpPr>
          <p:spPr bwMode="auto">
            <a:xfrm flipH="1">
              <a:off x="3471" y="1073"/>
              <a:ext cx="7"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94" name="Line 105"/>
            <p:cNvSpPr>
              <a:spLocks noChangeShapeType="1"/>
            </p:cNvSpPr>
            <p:nvPr/>
          </p:nvSpPr>
          <p:spPr bwMode="auto">
            <a:xfrm flipH="1">
              <a:off x="3456" y="1085"/>
              <a:ext cx="1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95" name="Line 106"/>
            <p:cNvSpPr>
              <a:spLocks noChangeShapeType="1"/>
            </p:cNvSpPr>
            <p:nvPr/>
          </p:nvSpPr>
          <p:spPr bwMode="auto">
            <a:xfrm flipH="1">
              <a:off x="3471" y="107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96" name="Line 107"/>
            <p:cNvSpPr>
              <a:spLocks noChangeShapeType="1"/>
            </p:cNvSpPr>
            <p:nvPr/>
          </p:nvSpPr>
          <p:spPr bwMode="auto">
            <a:xfrm flipH="1">
              <a:off x="3458" y="1084"/>
              <a:ext cx="12"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97" name="Line 108"/>
            <p:cNvSpPr>
              <a:spLocks noChangeShapeType="1"/>
            </p:cNvSpPr>
            <p:nvPr/>
          </p:nvSpPr>
          <p:spPr bwMode="auto">
            <a:xfrm flipH="1">
              <a:off x="3517" y="1091"/>
              <a:ext cx="2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98" name="Line 109"/>
            <p:cNvSpPr>
              <a:spLocks noChangeShapeType="1"/>
            </p:cNvSpPr>
            <p:nvPr/>
          </p:nvSpPr>
          <p:spPr bwMode="auto">
            <a:xfrm flipH="1">
              <a:off x="3485" y="1091"/>
              <a:ext cx="2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199" name="Line 110"/>
            <p:cNvSpPr>
              <a:spLocks noChangeShapeType="1"/>
            </p:cNvSpPr>
            <p:nvPr/>
          </p:nvSpPr>
          <p:spPr bwMode="auto">
            <a:xfrm flipH="1">
              <a:off x="3518" y="1095"/>
              <a:ext cx="2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00" name="Line 111"/>
            <p:cNvSpPr>
              <a:spLocks noChangeShapeType="1"/>
            </p:cNvSpPr>
            <p:nvPr/>
          </p:nvSpPr>
          <p:spPr bwMode="auto">
            <a:xfrm flipH="1">
              <a:off x="3492" y="1095"/>
              <a:ext cx="2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01" name="Line 112"/>
            <p:cNvSpPr>
              <a:spLocks noChangeShapeType="1"/>
            </p:cNvSpPr>
            <p:nvPr/>
          </p:nvSpPr>
          <p:spPr bwMode="auto">
            <a:xfrm flipH="1">
              <a:off x="3480" y="1095"/>
              <a:ext cx="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02" name="Line 113"/>
            <p:cNvSpPr>
              <a:spLocks noChangeShapeType="1"/>
            </p:cNvSpPr>
            <p:nvPr/>
          </p:nvSpPr>
          <p:spPr bwMode="auto">
            <a:xfrm flipH="1">
              <a:off x="3464" y="1091"/>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03" name="Line 114"/>
            <p:cNvSpPr>
              <a:spLocks noChangeShapeType="1"/>
            </p:cNvSpPr>
            <p:nvPr/>
          </p:nvSpPr>
          <p:spPr bwMode="auto">
            <a:xfrm flipH="1">
              <a:off x="3459" y="1095"/>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04" name="Line 115"/>
            <p:cNvSpPr>
              <a:spLocks noChangeShapeType="1"/>
            </p:cNvSpPr>
            <p:nvPr/>
          </p:nvSpPr>
          <p:spPr bwMode="auto">
            <a:xfrm flipH="1">
              <a:off x="3461" y="1097"/>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05" name="Line 116"/>
            <p:cNvSpPr>
              <a:spLocks noChangeShapeType="1"/>
            </p:cNvSpPr>
            <p:nvPr/>
          </p:nvSpPr>
          <p:spPr bwMode="auto">
            <a:xfrm>
              <a:off x="3481" y="1095"/>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06" name="Line 117"/>
            <p:cNvSpPr>
              <a:spLocks noChangeShapeType="1"/>
            </p:cNvSpPr>
            <p:nvPr/>
          </p:nvSpPr>
          <p:spPr bwMode="auto">
            <a:xfrm>
              <a:off x="3476" y="1095"/>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07" name="Line 118"/>
            <p:cNvSpPr>
              <a:spLocks noChangeShapeType="1"/>
            </p:cNvSpPr>
            <p:nvPr/>
          </p:nvSpPr>
          <p:spPr bwMode="auto">
            <a:xfrm flipH="1">
              <a:off x="3458" y="1092"/>
              <a:ext cx="1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08" name="Line 119"/>
            <p:cNvSpPr>
              <a:spLocks noChangeShapeType="1"/>
            </p:cNvSpPr>
            <p:nvPr/>
          </p:nvSpPr>
          <p:spPr bwMode="auto">
            <a:xfrm flipH="1">
              <a:off x="3455" y="1095"/>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09" name="Line 120"/>
            <p:cNvSpPr>
              <a:spLocks noChangeShapeType="1"/>
            </p:cNvSpPr>
            <p:nvPr/>
          </p:nvSpPr>
          <p:spPr bwMode="auto">
            <a:xfrm>
              <a:off x="3482" y="1095"/>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10" name="Line 121"/>
            <p:cNvSpPr>
              <a:spLocks noChangeShapeType="1"/>
            </p:cNvSpPr>
            <p:nvPr/>
          </p:nvSpPr>
          <p:spPr bwMode="auto">
            <a:xfrm>
              <a:off x="3481" y="1097"/>
              <a:ext cx="1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11" name="Line 122"/>
            <p:cNvSpPr>
              <a:spLocks noChangeShapeType="1"/>
            </p:cNvSpPr>
            <p:nvPr/>
          </p:nvSpPr>
          <p:spPr bwMode="auto">
            <a:xfrm>
              <a:off x="3455" y="1112"/>
              <a:ext cx="6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12" name="Line 123"/>
            <p:cNvSpPr>
              <a:spLocks noChangeShapeType="1"/>
            </p:cNvSpPr>
            <p:nvPr/>
          </p:nvSpPr>
          <p:spPr bwMode="auto">
            <a:xfrm flipH="1">
              <a:off x="3520" y="1095"/>
              <a:ext cx="2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13" name="Line 124"/>
            <p:cNvSpPr>
              <a:spLocks noChangeShapeType="1"/>
            </p:cNvSpPr>
            <p:nvPr/>
          </p:nvSpPr>
          <p:spPr bwMode="auto">
            <a:xfrm flipH="1">
              <a:off x="3524" y="1100"/>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14" name="Line 125"/>
            <p:cNvSpPr>
              <a:spLocks noChangeShapeType="1"/>
            </p:cNvSpPr>
            <p:nvPr/>
          </p:nvSpPr>
          <p:spPr bwMode="auto">
            <a:xfrm flipH="1">
              <a:off x="3455" y="1116"/>
              <a:ext cx="5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15" name="Line 126"/>
            <p:cNvSpPr>
              <a:spLocks noChangeShapeType="1"/>
            </p:cNvSpPr>
            <p:nvPr/>
          </p:nvSpPr>
          <p:spPr bwMode="auto">
            <a:xfrm flipH="1">
              <a:off x="3256" y="1098"/>
              <a:ext cx="197"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16" name="Line 127"/>
            <p:cNvSpPr>
              <a:spLocks noChangeShapeType="1"/>
            </p:cNvSpPr>
            <p:nvPr/>
          </p:nvSpPr>
          <p:spPr bwMode="auto">
            <a:xfrm flipH="1">
              <a:off x="3316" y="1102"/>
              <a:ext cx="13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17" name="Line 128"/>
            <p:cNvSpPr>
              <a:spLocks noChangeShapeType="1"/>
            </p:cNvSpPr>
            <p:nvPr/>
          </p:nvSpPr>
          <p:spPr bwMode="auto">
            <a:xfrm flipH="1">
              <a:off x="3256" y="1112"/>
              <a:ext cx="194"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18" name="Line 129"/>
            <p:cNvSpPr>
              <a:spLocks noChangeShapeType="1"/>
            </p:cNvSpPr>
            <p:nvPr/>
          </p:nvSpPr>
          <p:spPr bwMode="auto">
            <a:xfrm flipH="1">
              <a:off x="3269" y="1116"/>
              <a:ext cx="181"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19" name="Line 130"/>
            <p:cNvSpPr>
              <a:spLocks noChangeShapeType="1"/>
            </p:cNvSpPr>
            <p:nvPr/>
          </p:nvSpPr>
          <p:spPr bwMode="auto">
            <a:xfrm>
              <a:off x="3450"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20" name="Line 131"/>
            <p:cNvSpPr>
              <a:spLocks noChangeShapeType="1"/>
            </p:cNvSpPr>
            <p:nvPr/>
          </p:nvSpPr>
          <p:spPr bwMode="auto">
            <a:xfrm flipH="1" flipV="1">
              <a:off x="3269" y="1161"/>
              <a:ext cx="17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21" name="Line 132"/>
            <p:cNvSpPr>
              <a:spLocks noChangeShapeType="1"/>
            </p:cNvSpPr>
            <p:nvPr/>
          </p:nvSpPr>
          <p:spPr bwMode="auto">
            <a:xfrm flipH="1" flipV="1">
              <a:off x="3256" y="1164"/>
              <a:ext cx="18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22" name="Line 133"/>
            <p:cNvSpPr>
              <a:spLocks noChangeShapeType="1"/>
            </p:cNvSpPr>
            <p:nvPr/>
          </p:nvSpPr>
          <p:spPr bwMode="auto">
            <a:xfrm>
              <a:off x="3455"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23" name="Line 134"/>
            <p:cNvSpPr>
              <a:spLocks noChangeShapeType="1"/>
            </p:cNvSpPr>
            <p:nvPr/>
          </p:nvSpPr>
          <p:spPr bwMode="auto">
            <a:xfrm>
              <a:off x="3514"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24" name="Line 135"/>
            <p:cNvSpPr>
              <a:spLocks noChangeShapeType="1"/>
            </p:cNvSpPr>
            <p:nvPr/>
          </p:nvSpPr>
          <p:spPr bwMode="auto">
            <a:xfrm flipH="1">
              <a:off x="3463" y="1172"/>
              <a:ext cx="4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25" name="Line 136"/>
            <p:cNvSpPr>
              <a:spLocks noChangeShapeType="1"/>
            </p:cNvSpPr>
            <p:nvPr/>
          </p:nvSpPr>
          <p:spPr bwMode="auto">
            <a:xfrm flipH="1">
              <a:off x="3455" y="1151"/>
              <a:ext cx="2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26" name="Line 137"/>
            <p:cNvSpPr>
              <a:spLocks noChangeShapeType="1"/>
            </p:cNvSpPr>
            <p:nvPr/>
          </p:nvSpPr>
          <p:spPr bwMode="auto">
            <a:xfrm flipH="1">
              <a:off x="3434" y="1153"/>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27" name="Line 138"/>
            <p:cNvSpPr>
              <a:spLocks noChangeShapeType="1"/>
            </p:cNvSpPr>
            <p:nvPr/>
          </p:nvSpPr>
          <p:spPr bwMode="auto">
            <a:xfrm flipH="1">
              <a:off x="3397" y="1153"/>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28" name="Line 139"/>
            <p:cNvSpPr>
              <a:spLocks noChangeShapeType="1"/>
            </p:cNvSpPr>
            <p:nvPr/>
          </p:nvSpPr>
          <p:spPr bwMode="auto">
            <a:xfrm flipH="1">
              <a:off x="3377" y="1155"/>
              <a:ext cx="17"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29" name="Line 140"/>
            <p:cNvSpPr>
              <a:spLocks noChangeShapeType="1"/>
            </p:cNvSpPr>
            <p:nvPr/>
          </p:nvSpPr>
          <p:spPr bwMode="auto">
            <a:xfrm flipH="1">
              <a:off x="3344" y="1156"/>
              <a:ext cx="30"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30" name="Line 141"/>
            <p:cNvSpPr>
              <a:spLocks noChangeShapeType="1"/>
            </p:cNvSpPr>
            <p:nvPr/>
          </p:nvSpPr>
          <p:spPr bwMode="auto">
            <a:xfrm flipH="1">
              <a:off x="3269" y="1157"/>
              <a:ext cx="7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31" name="Line 142"/>
            <p:cNvSpPr>
              <a:spLocks noChangeShapeType="1"/>
            </p:cNvSpPr>
            <p:nvPr/>
          </p:nvSpPr>
          <p:spPr bwMode="auto">
            <a:xfrm flipH="1">
              <a:off x="3455" y="1154"/>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32" name="Line 143"/>
            <p:cNvSpPr>
              <a:spLocks noChangeShapeType="1"/>
            </p:cNvSpPr>
            <p:nvPr/>
          </p:nvSpPr>
          <p:spPr bwMode="auto">
            <a:xfrm flipH="1">
              <a:off x="3437" y="1156"/>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33" name="Line 144"/>
            <p:cNvSpPr>
              <a:spLocks noChangeShapeType="1"/>
            </p:cNvSpPr>
            <p:nvPr/>
          </p:nvSpPr>
          <p:spPr bwMode="auto">
            <a:xfrm flipH="1">
              <a:off x="3395" y="1157"/>
              <a:ext cx="3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34" name="Line 145"/>
            <p:cNvSpPr>
              <a:spLocks noChangeShapeType="1"/>
            </p:cNvSpPr>
            <p:nvPr/>
          </p:nvSpPr>
          <p:spPr bwMode="auto">
            <a:xfrm flipH="1">
              <a:off x="3380" y="1158"/>
              <a:ext cx="1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35" name="Line 146"/>
            <p:cNvSpPr>
              <a:spLocks noChangeShapeType="1"/>
            </p:cNvSpPr>
            <p:nvPr/>
          </p:nvSpPr>
          <p:spPr bwMode="auto">
            <a:xfrm flipH="1">
              <a:off x="3341" y="1159"/>
              <a:ext cx="36"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36" name="Line 147"/>
            <p:cNvSpPr>
              <a:spLocks noChangeShapeType="1"/>
            </p:cNvSpPr>
            <p:nvPr/>
          </p:nvSpPr>
          <p:spPr bwMode="auto">
            <a:xfrm flipH="1">
              <a:off x="3294" y="1161"/>
              <a:ext cx="4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37" name="Line 148"/>
            <p:cNvSpPr>
              <a:spLocks noChangeShapeType="1"/>
            </p:cNvSpPr>
            <p:nvPr/>
          </p:nvSpPr>
          <p:spPr bwMode="auto">
            <a:xfrm>
              <a:off x="3436" y="1107"/>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38" name="Line 149"/>
            <p:cNvSpPr>
              <a:spLocks noChangeShapeType="1"/>
            </p:cNvSpPr>
            <p:nvPr/>
          </p:nvSpPr>
          <p:spPr bwMode="auto">
            <a:xfrm>
              <a:off x="3445" y="1118"/>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39" name="Line 150"/>
            <p:cNvSpPr>
              <a:spLocks noChangeShapeType="1"/>
            </p:cNvSpPr>
            <p:nvPr/>
          </p:nvSpPr>
          <p:spPr bwMode="auto">
            <a:xfrm>
              <a:off x="3434" y="1108"/>
              <a:ext cx="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40" name="Line 151"/>
            <p:cNvSpPr>
              <a:spLocks noChangeShapeType="1"/>
            </p:cNvSpPr>
            <p:nvPr/>
          </p:nvSpPr>
          <p:spPr bwMode="auto">
            <a:xfrm>
              <a:off x="3443" y="1118"/>
              <a:ext cx="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41" name="Line 152"/>
            <p:cNvSpPr>
              <a:spLocks noChangeShapeType="1"/>
            </p:cNvSpPr>
            <p:nvPr/>
          </p:nvSpPr>
          <p:spPr bwMode="auto">
            <a:xfrm>
              <a:off x="3455" y="1128"/>
              <a:ext cx="19"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42" name="Line 153"/>
            <p:cNvSpPr>
              <a:spLocks noChangeShapeType="1"/>
            </p:cNvSpPr>
            <p:nvPr/>
          </p:nvSpPr>
          <p:spPr bwMode="auto">
            <a:xfrm>
              <a:off x="3455" y="1131"/>
              <a:ext cx="16"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43" name="Line 154"/>
            <p:cNvSpPr>
              <a:spLocks noChangeShapeType="1"/>
            </p:cNvSpPr>
            <p:nvPr/>
          </p:nvSpPr>
          <p:spPr bwMode="auto">
            <a:xfrm flipH="1">
              <a:off x="3428" y="1108"/>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44" name="Line 155"/>
            <p:cNvSpPr>
              <a:spLocks noChangeShapeType="1"/>
            </p:cNvSpPr>
            <p:nvPr/>
          </p:nvSpPr>
          <p:spPr bwMode="auto">
            <a:xfrm flipH="1">
              <a:off x="3425" y="1109"/>
              <a:ext cx="5"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45" name="Line 156"/>
            <p:cNvSpPr>
              <a:spLocks noChangeShapeType="1"/>
            </p:cNvSpPr>
            <p:nvPr/>
          </p:nvSpPr>
          <p:spPr bwMode="auto">
            <a:xfrm flipH="1">
              <a:off x="3419" y="112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46" name="Line 157"/>
            <p:cNvSpPr>
              <a:spLocks noChangeShapeType="1"/>
            </p:cNvSpPr>
            <p:nvPr/>
          </p:nvSpPr>
          <p:spPr bwMode="auto">
            <a:xfrm flipH="1">
              <a:off x="3418" y="1123"/>
              <a:ext cx="4"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47" name="Line 158"/>
            <p:cNvSpPr>
              <a:spLocks noChangeShapeType="1"/>
            </p:cNvSpPr>
            <p:nvPr/>
          </p:nvSpPr>
          <p:spPr bwMode="auto">
            <a:xfrm flipH="1">
              <a:off x="3405" y="1134"/>
              <a:ext cx="13"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48" name="Line 159"/>
            <p:cNvSpPr>
              <a:spLocks noChangeShapeType="1"/>
            </p:cNvSpPr>
            <p:nvPr/>
          </p:nvSpPr>
          <p:spPr bwMode="auto">
            <a:xfrm flipH="1">
              <a:off x="3402" y="1132"/>
              <a:ext cx="1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49" name="Line 160"/>
            <p:cNvSpPr>
              <a:spLocks noChangeShapeType="1"/>
            </p:cNvSpPr>
            <p:nvPr/>
          </p:nvSpPr>
          <p:spPr bwMode="auto">
            <a:xfrm>
              <a:off x="3414" y="1125"/>
              <a:ext cx="3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50" name="Line 161"/>
            <p:cNvSpPr>
              <a:spLocks noChangeShapeType="1"/>
            </p:cNvSpPr>
            <p:nvPr/>
          </p:nvSpPr>
          <p:spPr bwMode="auto">
            <a:xfrm>
              <a:off x="3414" y="1127"/>
              <a:ext cx="29"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51" name="Line 162"/>
            <p:cNvSpPr>
              <a:spLocks noChangeShapeType="1"/>
            </p:cNvSpPr>
            <p:nvPr/>
          </p:nvSpPr>
          <p:spPr bwMode="auto">
            <a:xfrm flipH="1">
              <a:off x="3387" y="1125"/>
              <a:ext cx="25"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52" name="Line 163"/>
            <p:cNvSpPr>
              <a:spLocks noChangeShapeType="1"/>
            </p:cNvSpPr>
            <p:nvPr/>
          </p:nvSpPr>
          <p:spPr bwMode="auto">
            <a:xfrm>
              <a:off x="3361" y="1138"/>
              <a:ext cx="26"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53" name="Line 164"/>
            <p:cNvSpPr>
              <a:spLocks noChangeShapeType="1"/>
            </p:cNvSpPr>
            <p:nvPr/>
          </p:nvSpPr>
          <p:spPr bwMode="auto">
            <a:xfrm flipH="1">
              <a:off x="3388" y="1127"/>
              <a:ext cx="26"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54" name="Line 165"/>
            <p:cNvSpPr>
              <a:spLocks noChangeShapeType="1"/>
            </p:cNvSpPr>
            <p:nvPr/>
          </p:nvSpPr>
          <p:spPr bwMode="auto">
            <a:xfrm>
              <a:off x="3360" y="1140"/>
              <a:ext cx="2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55" name="Line 166"/>
            <p:cNvSpPr>
              <a:spLocks noChangeShapeType="1"/>
            </p:cNvSpPr>
            <p:nvPr/>
          </p:nvSpPr>
          <p:spPr bwMode="auto">
            <a:xfrm flipH="1">
              <a:off x="3335" y="1138"/>
              <a:ext cx="24"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56" name="Line 167"/>
            <p:cNvSpPr>
              <a:spLocks noChangeShapeType="1"/>
            </p:cNvSpPr>
            <p:nvPr/>
          </p:nvSpPr>
          <p:spPr bwMode="auto">
            <a:xfrm flipH="1">
              <a:off x="3337" y="1140"/>
              <a:ext cx="22"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57" name="Line 168"/>
            <p:cNvSpPr>
              <a:spLocks noChangeShapeType="1"/>
            </p:cNvSpPr>
            <p:nvPr/>
          </p:nvSpPr>
          <p:spPr bwMode="auto">
            <a:xfrm>
              <a:off x="3375" y="1126"/>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58" name="Line 169"/>
            <p:cNvSpPr>
              <a:spLocks noChangeShapeType="1"/>
            </p:cNvSpPr>
            <p:nvPr/>
          </p:nvSpPr>
          <p:spPr bwMode="auto">
            <a:xfrm>
              <a:off x="3382" y="1133"/>
              <a:ext cx="15"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59" name="Line 170"/>
            <p:cNvSpPr>
              <a:spLocks noChangeShapeType="1"/>
            </p:cNvSpPr>
            <p:nvPr/>
          </p:nvSpPr>
          <p:spPr bwMode="auto">
            <a:xfrm>
              <a:off x="3380" y="1134"/>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60" name="Line 171"/>
            <p:cNvSpPr>
              <a:spLocks noChangeShapeType="1"/>
            </p:cNvSpPr>
            <p:nvPr/>
          </p:nvSpPr>
          <p:spPr bwMode="auto">
            <a:xfrm>
              <a:off x="3375" y="1128"/>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61" name="Line 172"/>
            <p:cNvSpPr>
              <a:spLocks noChangeShapeType="1"/>
            </p:cNvSpPr>
            <p:nvPr/>
          </p:nvSpPr>
          <p:spPr bwMode="auto">
            <a:xfrm flipH="1">
              <a:off x="3373" y="1128"/>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62" name="Line 173"/>
            <p:cNvSpPr>
              <a:spLocks noChangeShapeType="1"/>
            </p:cNvSpPr>
            <p:nvPr/>
          </p:nvSpPr>
          <p:spPr bwMode="auto">
            <a:xfrm flipH="1">
              <a:off x="3368" y="1127"/>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63" name="Line 174"/>
            <p:cNvSpPr>
              <a:spLocks noChangeShapeType="1"/>
            </p:cNvSpPr>
            <p:nvPr/>
          </p:nvSpPr>
          <p:spPr bwMode="auto">
            <a:xfrm flipH="1">
              <a:off x="3364" y="1136"/>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64" name="Line 175"/>
            <p:cNvSpPr>
              <a:spLocks noChangeShapeType="1"/>
            </p:cNvSpPr>
            <p:nvPr/>
          </p:nvSpPr>
          <p:spPr bwMode="auto">
            <a:xfrm flipH="1">
              <a:off x="3350" y="1142"/>
              <a:ext cx="12"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65" name="Line 176"/>
            <p:cNvSpPr>
              <a:spLocks noChangeShapeType="1"/>
            </p:cNvSpPr>
            <p:nvPr/>
          </p:nvSpPr>
          <p:spPr bwMode="auto">
            <a:xfrm flipH="1">
              <a:off x="3347" y="1141"/>
              <a:ext cx="1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66" name="Line 177"/>
            <p:cNvSpPr>
              <a:spLocks noChangeShapeType="1"/>
            </p:cNvSpPr>
            <p:nvPr/>
          </p:nvSpPr>
          <p:spPr bwMode="auto">
            <a:xfrm flipH="1">
              <a:off x="3362" y="1137"/>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67" name="Line 178"/>
            <p:cNvSpPr>
              <a:spLocks noChangeShapeType="1"/>
            </p:cNvSpPr>
            <p:nvPr/>
          </p:nvSpPr>
          <p:spPr bwMode="auto">
            <a:xfrm>
              <a:off x="3399" y="1152"/>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68" name="Line 179"/>
            <p:cNvSpPr>
              <a:spLocks noChangeShapeType="1"/>
            </p:cNvSpPr>
            <p:nvPr/>
          </p:nvSpPr>
          <p:spPr bwMode="auto">
            <a:xfrm>
              <a:off x="3397" y="1153"/>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69" name="Line 180"/>
            <p:cNvSpPr>
              <a:spLocks noChangeShapeType="1"/>
            </p:cNvSpPr>
            <p:nvPr/>
          </p:nvSpPr>
          <p:spPr bwMode="auto">
            <a:xfrm>
              <a:off x="3406" y="1157"/>
              <a:ext cx="3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70" name="Line 181"/>
            <p:cNvSpPr>
              <a:spLocks noChangeShapeType="1"/>
            </p:cNvSpPr>
            <p:nvPr/>
          </p:nvSpPr>
          <p:spPr bwMode="auto">
            <a:xfrm>
              <a:off x="3407" y="1160"/>
              <a:ext cx="2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71" name="Line 182"/>
            <p:cNvSpPr>
              <a:spLocks noChangeShapeType="1"/>
            </p:cNvSpPr>
            <p:nvPr/>
          </p:nvSpPr>
          <p:spPr bwMode="auto">
            <a:xfrm flipH="1">
              <a:off x="3390" y="1160"/>
              <a:ext cx="1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72" name="Line 183"/>
            <p:cNvSpPr>
              <a:spLocks noChangeShapeType="1"/>
            </p:cNvSpPr>
            <p:nvPr/>
          </p:nvSpPr>
          <p:spPr bwMode="auto">
            <a:xfrm flipH="1">
              <a:off x="3392" y="1158"/>
              <a:ext cx="1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73" name="Line 184"/>
            <p:cNvSpPr>
              <a:spLocks noChangeShapeType="1"/>
            </p:cNvSpPr>
            <p:nvPr/>
          </p:nvSpPr>
          <p:spPr bwMode="auto">
            <a:xfrm flipH="1">
              <a:off x="3378" y="1166"/>
              <a:ext cx="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74" name="Line 185"/>
            <p:cNvSpPr>
              <a:spLocks noChangeShapeType="1"/>
            </p:cNvSpPr>
            <p:nvPr/>
          </p:nvSpPr>
          <p:spPr bwMode="auto">
            <a:xfrm flipH="1">
              <a:off x="3385" y="1164"/>
              <a:ext cx="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75" name="Line 186"/>
            <p:cNvSpPr>
              <a:spLocks noChangeShapeType="1"/>
            </p:cNvSpPr>
            <p:nvPr/>
          </p:nvSpPr>
          <p:spPr bwMode="auto">
            <a:xfrm flipH="1">
              <a:off x="3382" y="1167"/>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76" name="Line 187"/>
            <p:cNvSpPr>
              <a:spLocks noChangeShapeType="1"/>
            </p:cNvSpPr>
            <p:nvPr/>
          </p:nvSpPr>
          <p:spPr bwMode="auto">
            <a:xfrm>
              <a:off x="3340" y="1162"/>
              <a:ext cx="1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77" name="Line 188"/>
            <p:cNvSpPr>
              <a:spLocks noChangeShapeType="1"/>
            </p:cNvSpPr>
            <p:nvPr/>
          </p:nvSpPr>
          <p:spPr bwMode="auto">
            <a:xfrm>
              <a:off x="3338" y="1163"/>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78" name="Line 189"/>
            <p:cNvSpPr>
              <a:spLocks noChangeShapeType="1"/>
            </p:cNvSpPr>
            <p:nvPr/>
          </p:nvSpPr>
          <p:spPr bwMode="auto">
            <a:xfrm flipH="1" flipV="1">
              <a:off x="3332" y="1161"/>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79" name="Line 190"/>
            <p:cNvSpPr>
              <a:spLocks noChangeShapeType="1"/>
            </p:cNvSpPr>
            <p:nvPr/>
          </p:nvSpPr>
          <p:spPr bwMode="auto">
            <a:xfrm>
              <a:off x="3546" y="1091"/>
              <a:ext cx="193" cy="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80" name="Line 191"/>
            <p:cNvSpPr>
              <a:spLocks noChangeShapeType="1"/>
            </p:cNvSpPr>
            <p:nvPr/>
          </p:nvSpPr>
          <p:spPr bwMode="auto">
            <a:xfrm>
              <a:off x="3520" y="1112"/>
              <a:ext cx="219"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81" name="Line 192"/>
            <p:cNvSpPr>
              <a:spLocks noChangeShapeType="1"/>
            </p:cNvSpPr>
            <p:nvPr/>
          </p:nvSpPr>
          <p:spPr bwMode="auto">
            <a:xfrm>
              <a:off x="3520" y="1116"/>
              <a:ext cx="202"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82" name="Line 193"/>
            <p:cNvSpPr>
              <a:spLocks noChangeShapeType="1"/>
            </p:cNvSpPr>
            <p:nvPr/>
          </p:nvSpPr>
          <p:spPr bwMode="auto">
            <a:xfrm flipV="1">
              <a:off x="3529" y="1160"/>
              <a:ext cx="19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83" name="Line 194"/>
            <p:cNvSpPr>
              <a:spLocks noChangeShapeType="1"/>
            </p:cNvSpPr>
            <p:nvPr/>
          </p:nvSpPr>
          <p:spPr bwMode="auto">
            <a:xfrm flipH="1">
              <a:off x="3532" y="1164"/>
              <a:ext cx="207"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84" name="Line 195"/>
            <p:cNvSpPr>
              <a:spLocks noChangeShapeType="1"/>
            </p:cNvSpPr>
            <p:nvPr/>
          </p:nvSpPr>
          <p:spPr bwMode="auto">
            <a:xfrm>
              <a:off x="3739" y="1160"/>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85" name="Line 196"/>
            <p:cNvSpPr>
              <a:spLocks noChangeShapeType="1"/>
            </p:cNvSpPr>
            <p:nvPr/>
          </p:nvSpPr>
          <p:spPr bwMode="auto">
            <a:xfrm>
              <a:off x="3546" y="1095"/>
              <a:ext cx="162"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86" name="Line 197"/>
            <p:cNvSpPr>
              <a:spLocks noChangeShapeType="1"/>
            </p:cNvSpPr>
            <p:nvPr/>
          </p:nvSpPr>
          <p:spPr bwMode="auto">
            <a:xfrm>
              <a:off x="3546" y="1095"/>
              <a:ext cx="0"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87" name="Line 198"/>
            <p:cNvSpPr>
              <a:spLocks noChangeShapeType="1"/>
            </p:cNvSpPr>
            <p:nvPr/>
          </p:nvSpPr>
          <p:spPr bwMode="auto">
            <a:xfrm>
              <a:off x="3540" y="1100"/>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88" name="Line 199"/>
            <p:cNvSpPr>
              <a:spLocks noChangeShapeType="1"/>
            </p:cNvSpPr>
            <p:nvPr/>
          </p:nvSpPr>
          <p:spPr bwMode="auto">
            <a:xfrm>
              <a:off x="3520" y="1117"/>
              <a:ext cx="0"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89" name="Line 200"/>
            <p:cNvSpPr>
              <a:spLocks noChangeShapeType="1"/>
            </p:cNvSpPr>
            <p:nvPr/>
          </p:nvSpPr>
          <p:spPr bwMode="auto">
            <a:xfrm flipV="1">
              <a:off x="3523" y="1124"/>
              <a:ext cx="3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90" name="Line 201"/>
            <p:cNvSpPr>
              <a:spLocks noChangeShapeType="1"/>
            </p:cNvSpPr>
            <p:nvPr/>
          </p:nvSpPr>
          <p:spPr bwMode="auto">
            <a:xfrm>
              <a:off x="3556" y="1124"/>
              <a:ext cx="2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91" name="Line 202"/>
            <p:cNvSpPr>
              <a:spLocks noChangeShapeType="1"/>
            </p:cNvSpPr>
            <p:nvPr/>
          </p:nvSpPr>
          <p:spPr bwMode="auto">
            <a:xfrm flipH="1">
              <a:off x="3583" y="1137"/>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92" name="Line 203"/>
            <p:cNvSpPr>
              <a:spLocks noChangeShapeType="1"/>
            </p:cNvSpPr>
            <p:nvPr/>
          </p:nvSpPr>
          <p:spPr bwMode="auto">
            <a:xfrm>
              <a:off x="3622" y="1138"/>
              <a:ext cx="25"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93" name="Line 204"/>
            <p:cNvSpPr>
              <a:spLocks noChangeShapeType="1"/>
            </p:cNvSpPr>
            <p:nvPr/>
          </p:nvSpPr>
          <p:spPr bwMode="auto">
            <a:xfrm flipH="1">
              <a:off x="3524" y="112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94" name="Line 205"/>
            <p:cNvSpPr>
              <a:spLocks noChangeShapeType="1"/>
            </p:cNvSpPr>
            <p:nvPr/>
          </p:nvSpPr>
          <p:spPr bwMode="auto">
            <a:xfrm>
              <a:off x="3555" y="1125"/>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95" name="Line 206"/>
            <p:cNvSpPr>
              <a:spLocks noChangeShapeType="1"/>
            </p:cNvSpPr>
            <p:nvPr/>
          </p:nvSpPr>
          <p:spPr bwMode="auto">
            <a:xfrm flipH="1">
              <a:off x="3584" y="1139"/>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96" name="Line 207"/>
            <p:cNvSpPr>
              <a:spLocks noChangeShapeType="1"/>
            </p:cNvSpPr>
            <p:nvPr/>
          </p:nvSpPr>
          <p:spPr bwMode="auto">
            <a:xfrm>
              <a:off x="3619" y="1139"/>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97" name="Line 208"/>
            <p:cNvSpPr>
              <a:spLocks noChangeShapeType="1"/>
            </p:cNvSpPr>
            <p:nvPr/>
          </p:nvSpPr>
          <p:spPr bwMode="auto">
            <a:xfrm>
              <a:off x="3637" y="1128"/>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98" name="Line 209"/>
            <p:cNvSpPr>
              <a:spLocks noChangeShapeType="1"/>
            </p:cNvSpPr>
            <p:nvPr/>
          </p:nvSpPr>
          <p:spPr bwMode="auto">
            <a:xfrm>
              <a:off x="3655" y="1146"/>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299" name="Line 210"/>
            <p:cNvSpPr>
              <a:spLocks noChangeShapeType="1"/>
            </p:cNvSpPr>
            <p:nvPr/>
          </p:nvSpPr>
          <p:spPr bwMode="auto">
            <a:xfrm>
              <a:off x="3636" y="1130"/>
              <a:ext cx="1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00" name="Line 211"/>
            <p:cNvSpPr>
              <a:spLocks noChangeShapeType="1"/>
            </p:cNvSpPr>
            <p:nvPr/>
          </p:nvSpPr>
          <p:spPr bwMode="auto">
            <a:xfrm>
              <a:off x="3651" y="1144"/>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01" name="Line 212"/>
            <p:cNvSpPr>
              <a:spLocks noChangeShapeType="1"/>
            </p:cNvSpPr>
            <p:nvPr/>
          </p:nvSpPr>
          <p:spPr bwMode="auto">
            <a:xfrm flipH="1">
              <a:off x="3566" y="1106"/>
              <a:ext cx="1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02" name="Line 213"/>
            <p:cNvSpPr>
              <a:spLocks noChangeShapeType="1"/>
            </p:cNvSpPr>
            <p:nvPr/>
          </p:nvSpPr>
          <p:spPr bwMode="auto">
            <a:xfrm flipH="1">
              <a:off x="3568" y="1108"/>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03" name="Line 214"/>
            <p:cNvSpPr>
              <a:spLocks noChangeShapeType="1"/>
            </p:cNvSpPr>
            <p:nvPr/>
          </p:nvSpPr>
          <p:spPr bwMode="auto">
            <a:xfrm>
              <a:off x="3580" y="1107"/>
              <a:ext cx="1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04" name="Line 215"/>
            <p:cNvSpPr>
              <a:spLocks noChangeShapeType="1"/>
            </p:cNvSpPr>
            <p:nvPr/>
          </p:nvSpPr>
          <p:spPr bwMode="auto">
            <a:xfrm>
              <a:off x="3595" y="1133"/>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05" name="Line 216"/>
            <p:cNvSpPr>
              <a:spLocks noChangeShapeType="1"/>
            </p:cNvSpPr>
            <p:nvPr/>
          </p:nvSpPr>
          <p:spPr bwMode="auto">
            <a:xfrm>
              <a:off x="3578" y="1108"/>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06" name="Line 217"/>
            <p:cNvSpPr>
              <a:spLocks noChangeShapeType="1"/>
            </p:cNvSpPr>
            <p:nvPr/>
          </p:nvSpPr>
          <p:spPr bwMode="auto">
            <a:xfrm>
              <a:off x="3593" y="1132"/>
              <a:ext cx="1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07" name="Line 218"/>
            <p:cNvSpPr>
              <a:spLocks noChangeShapeType="1"/>
            </p:cNvSpPr>
            <p:nvPr/>
          </p:nvSpPr>
          <p:spPr bwMode="auto">
            <a:xfrm flipH="1">
              <a:off x="3609" y="1141"/>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08" name="Line 219"/>
            <p:cNvSpPr>
              <a:spLocks noChangeShapeType="1"/>
            </p:cNvSpPr>
            <p:nvPr/>
          </p:nvSpPr>
          <p:spPr bwMode="auto">
            <a:xfrm flipH="1">
              <a:off x="3607" y="1140"/>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09" name="Line 220"/>
            <p:cNvSpPr>
              <a:spLocks noChangeShapeType="1"/>
            </p:cNvSpPr>
            <p:nvPr/>
          </p:nvSpPr>
          <p:spPr bwMode="auto">
            <a:xfrm flipH="1">
              <a:off x="3626" y="1127"/>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10" name="Line 221"/>
            <p:cNvSpPr>
              <a:spLocks noChangeShapeType="1"/>
            </p:cNvSpPr>
            <p:nvPr/>
          </p:nvSpPr>
          <p:spPr bwMode="auto">
            <a:xfrm flipH="1">
              <a:off x="3628" y="113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11" name="Line 222"/>
            <p:cNvSpPr>
              <a:spLocks noChangeShapeType="1"/>
            </p:cNvSpPr>
            <p:nvPr/>
          </p:nvSpPr>
          <p:spPr bwMode="auto">
            <a:xfrm flipH="1">
              <a:off x="3624" y="1139"/>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12" name="Line 223"/>
            <p:cNvSpPr>
              <a:spLocks noChangeShapeType="1"/>
            </p:cNvSpPr>
            <p:nvPr/>
          </p:nvSpPr>
          <p:spPr bwMode="auto">
            <a:xfrm flipH="1" flipV="1">
              <a:off x="3604" y="1151"/>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13" name="Line 224"/>
            <p:cNvSpPr>
              <a:spLocks noChangeShapeType="1"/>
            </p:cNvSpPr>
            <p:nvPr/>
          </p:nvSpPr>
          <p:spPr bwMode="auto">
            <a:xfrm flipH="1" flipV="1">
              <a:off x="3606" y="1151"/>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14" name="Line 225"/>
            <p:cNvSpPr>
              <a:spLocks noChangeShapeType="1"/>
            </p:cNvSpPr>
            <p:nvPr/>
          </p:nvSpPr>
          <p:spPr bwMode="auto">
            <a:xfrm flipH="1">
              <a:off x="3562" y="1126"/>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15" name="Line 226"/>
            <p:cNvSpPr>
              <a:spLocks noChangeShapeType="1"/>
            </p:cNvSpPr>
            <p:nvPr/>
          </p:nvSpPr>
          <p:spPr bwMode="auto">
            <a:xfrm flipH="1">
              <a:off x="3548" y="1134"/>
              <a:ext cx="1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16" name="Line 227"/>
            <p:cNvSpPr>
              <a:spLocks noChangeShapeType="1"/>
            </p:cNvSpPr>
            <p:nvPr/>
          </p:nvSpPr>
          <p:spPr bwMode="auto">
            <a:xfrm flipH="1">
              <a:off x="3546" y="1133"/>
              <a:ext cx="13"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17" name="Line 228"/>
            <p:cNvSpPr>
              <a:spLocks noChangeShapeType="1"/>
            </p:cNvSpPr>
            <p:nvPr/>
          </p:nvSpPr>
          <p:spPr bwMode="auto">
            <a:xfrm flipH="1">
              <a:off x="3560" y="1126"/>
              <a:ext cx="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18" name="Line 229"/>
            <p:cNvSpPr>
              <a:spLocks noChangeShapeType="1"/>
            </p:cNvSpPr>
            <p:nvPr/>
          </p:nvSpPr>
          <p:spPr bwMode="auto">
            <a:xfrm>
              <a:off x="3546" y="1151"/>
              <a:ext cx="2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19" name="Line 230"/>
            <p:cNvSpPr>
              <a:spLocks noChangeShapeType="1"/>
            </p:cNvSpPr>
            <p:nvPr/>
          </p:nvSpPr>
          <p:spPr bwMode="auto">
            <a:xfrm>
              <a:off x="3574" y="1152"/>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20" name="Line 231"/>
            <p:cNvSpPr>
              <a:spLocks noChangeShapeType="1"/>
            </p:cNvSpPr>
            <p:nvPr/>
          </p:nvSpPr>
          <p:spPr bwMode="auto">
            <a:xfrm>
              <a:off x="3603" y="1153"/>
              <a:ext cx="3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21" name="Line 232"/>
            <p:cNvSpPr>
              <a:spLocks noChangeShapeType="1"/>
            </p:cNvSpPr>
            <p:nvPr/>
          </p:nvSpPr>
          <p:spPr bwMode="auto">
            <a:xfrm>
              <a:off x="3637" y="1155"/>
              <a:ext cx="7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22" name="Line 233"/>
            <p:cNvSpPr>
              <a:spLocks noChangeShapeType="1"/>
            </p:cNvSpPr>
            <p:nvPr/>
          </p:nvSpPr>
          <p:spPr bwMode="auto">
            <a:xfrm>
              <a:off x="3546" y="1155"/>
              <a:ext cx="2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23" name="Line 234"/>
            <p:cNvSpPr>
              <a:spLocks noChangeShapeType="1"/>
            </p:cNvSpPr>
            <p:nvPr/>
          </p:nvSpPr>
          <p:spPr bwMode="auto">
            <a:xfrm>
              <a:off x="3575" y="1156"/>
              <a:ext cx="20"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24" name="Line 235"/>
            <p:cNvSpPr>
              <a:spLocks noChangeShapeType="1"/>
            </p:cNvSpPr>
            <p:nvPr/>
          </p:nvSpPr>
          <p:spPr bwMode="auto">
            <a:xfrm>
              <a:off x="3598" y="1157"/>
              <a:ext cx="4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25" name="Line 236"/>
            <p:cNvSpPr>
              <a:spLocks noChangeShapeType="1"/>
            </p:cNvSpPr>
            <p:nvPr/>
          </p:nvSpPr>
          <p:spPr bwMode="auto">
            <a:xfrm>
              <a:off x="3642" y="1159"/>
              <a:ext cx="5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26" name="Line 237"/>
            <p:cNvSpPr>
              <a:spLocks noChangeShapeType="1"/>
            </p:cNvSpPr>
            <p:nvPr/>
          </p:nvSpPr>
          <p:spPr bwMode="auto">
            <a:xfrm>
              <a:off x="3456" y="1116"/>
              <a:ext cx="29"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27" name="Line 238"/>
            <p:cNvSpPr>
              <a:spLocks noChangeShapeType="1"/>
            </p:cNvSpPr>
            <p:nvPr/>
          </p:nvSpPr>
          <p:spPr bwMode="auto">
            <a:xfrm flipH="1">
              <a:off x="3459" y="1145"/>
              <a:ext cx="25"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28" name="Line 239"/>
            <p:cNvSpPr>
              <a:spLocks noChangeShapeType="1"/>
            </p:cNvSpPr>
            <p:nvPr/>
          </p:nvSpPr>
          <p:spPr bwMode="auto">
            <a:xfrm flipH="1" flipV="1">
              <a:off x="3455" y="1117"/>
              <a:ext cx="2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29" name="Line 240"/>
            <p:cNvSpPr>
              <a:spLocks noChangeShapeType="1"/>
            </p:cNvSpPr>
            <p:nvPr/>
          </p:nvSpPr>
          <p:spPr bwMode="auto">
            <a:xfrm flipV="1">
              <a:off x="3484" y="1116"/>
              <a:ext cx="2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30" name="Line 241"/>
            <p:cNvSpPr>
              <a:spLocks noChangeShapeType="1"/>
            </p:cNvSpPr>
            <p:nvPr/>
          </p:nvSpPr>
          <p:spPr bwMode="auto">
            <a:xfrm flipH="1">
              <a:off x="3485" y="1116"/>
              <a:ext cx="29"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31" name="Line 242"/>
            <p:cNvSpPr>
              <a:spLocks noChangeShapeType="1"/>
            </p:cNvSpPr>
            <p:nvPr/>
          </p:nvSpPr>
          <p:spPr bwMode="auto">
            <a:xfrm>
              <a:off x="3485" y="1143"/>
              <a:ext cx="27"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32" name="Line 243"/>
            <p:cNvSpPr>
              <a:spLocks noChangeShapeType="1"/>
            </p:cNvSpPr>
            <p:nvPr/>
          </p:nvSpPr>
          <p:spPr bwMode="auto">
            <a:xfrm>
              <a:off x="3484" y="1144"/>
              <a:ext cx="26"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33" name="Line 244"/>
            <p:cNvSpPr>
              <a:spLocks noChangeShapeType="1"/>
            </p:cNvSpPr>
            <p:nvPr/>
          </p:nvSpPr>
          <p:spPr bwMode="auto">
            <a:xfrm>
              <a:off x="3503" y="1116"/>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34" name="Line 245"/>
            <p:cNvSpPr>
              <a:spLocks noChangeShapeType="1"/>
            </p:cNvSpPr>
            <p:nvPr/>
          </p:nvSpPr>
          <p:spPr bwMode="auto">
            <a:xfrm flipH="1" flipV="1">
              <a:off x="3520" y="1131"/>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35" name="Line 246"/>
            <p:cNvSpPr>
              <a:spLocks noChangeShapeType="1"/>
            </p:cNvSpPr>
            <p:nvPr/>
          </p:nvSpPr>
          <p:spPr bwMode="auto">
            <a:xfrm flipH="1" flipV="1">
              <a:off x="3520" y="1134"/>
              <a:ext cx="16"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36" name="Line 247"/>
            <p:cNvSpPr>
              <a:spLocks noChangeShapeType="1"/>
            </p:cNvSpPr>
            <p:nvPr/>
          </p:nvSpPr>
          <p:spPr bwMode="auto">
            <a:xfrm flipH="1" flipV="1">
              <a:off x="3511" y="1123"/>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37" name="Freeform 248"/>
            <p:cNvSpPr>
              <a:spLocks/>
            </p:cNvSpPr>
            <p:nvPr/>
          </p:nvSpPr>
          <p:spPr bwMode="auto">
            <a:xfrm>
              <a:off x="3487" y="1124"/>
              <a:ext cx="27" cy="21"/>
            </a:xfrm>
            <a:custGeom>
              <a:avLst/>
              <a:gdLst>
                <a:gd name="T0" fmla="*/ 0 w 225"/>
                <a:gd name="T1" fmla="*/ 0 h 210"/>
                <a:gd name="T2" fmla="*/ 0 w 225"/>
                <a:gd name="T3" fmla="*/ 0 h 210"/>
                <a:gd name="T4" fmla="*/ 0 w 225"/>
                <a:gd name="T5" fmla="*/ 0 h 210"/>
                <a:gd name="T6" fmla="*/ 0 60000 65536"/>
                <a:gd name="T7" fmla="*/ 0 60000 65536"/>
                <a:gd name="T8" fmla="*/ 0 60000 65536"/>
              </a:gdLst>
              <a:ahLst/>
              <a:cxnLst>
                <a:cxn ang="T6">
                  <a:pos x="T0" y="T1"/>
                </a:cxn>
                <a:cxn ang="T7">
                  <a:pos x="T2" y="T3"/>
                </a:cxn>
                <a:cxn ang="T8">
                  <a:pos x="T4" y="T5"/>
                </a:cxn>
              </a:cxnLst>
              <a:rect l="0" t="0" r="r" b="b"/>
              <a:pathLst>
                <a:path w="225" h="210">
                  <a:moveTo>
                    <a:pt x="225" y="36"/>
                  </a:moveTo>
                  <a:lnTo>
                    <a:pt x="189" y="0"/>
                  </a:lnTo>
                  <a:lnTo>
                    <a:pt x="0" y="21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38" name="Line 249"/>
            <p:cNvSpPr>
              <a:spLocks noChangeShapeType="1"/>
            </p:cNvSpPr>
            <p:nvPr/>
          </p:nvSpPr>
          <p:spPr bwMode="auto">
            <a:xfrm flipH="1">
              <a:off x="3486" y="1123"/>
              <a:ext cx="2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39" name="Line 250"/>
            <p:cNvSpPr>
              <a:spLocks noChangeShapeType="1"/>
            </p:cNvSpPr>
            <p:nvPr/>
          </p:nvSpPr>
          <p:spPr bwMode="auto">
            <a:xfrm flipH="1" flipV="1">
              <a:off x="3501" y="1116"/>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40" name="Line 251"/>
            <p:cNvSpPr>
              <a:spLocks noChangeShapeType="1"/>
            </p:cNvSpPr>
            <p:nvPr/>
          </p:nvSpPr>
          <p:spPr bwMode="auto">
            <a:xfrm flipH="1">
              <a:off x="3514" y="1118"/>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41" name="Line 252"/>
            <p:cNvSpPr>
              <a:spLocks noChangeShapeType="1"/>
            </p:cNvSpPr>
            <p:nvPr/>
          </p:nvSpPr>
          <p:spPr bwMode="auto">
            <a:xfrm flipH="1">
              <a:off x="3509" y="1118"/>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42" name="Line 253"/>
            <p:cNvSpPr>
              <a:spLocks noChangeShapeType="1"/>
            </p:cNvSpPr>
            <p:nvPr/>
          </p:nvSpPr>
          <p:spPr bwMode="auto">
            <a:xfrm flipH="1">
              <a:off x="3510" y="1119"/>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43" name="Line 254"/>
            <p:cNvSpPr>
              <a:spLocks noChangeShapeType="1"/>
            </p:cNvSpPr>
            <p:nvPr/>
          </p:nvSpPr>
          <p:spPr bwMode="auto">
            <a:xfrm flipH="1">
              <a:off x="3482" y="1147"/>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44" name="Line 255"/>
            <p:cNvSpPr>
              <a:spLocks noChangeShapeType="1"/>
            </p:cNvSpPr>
            <p:nvPr/>
          </p:nvSpPr>
          <p:spPr bwMode="auto">
            <a:xfrm flipH="1">
              <a:off x="3481" y="1145"/>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45" name="Line 256"/>
            <p:cNvSpPr>
              <a:spLocks noChangeShapeType="1"/>
            </p:cNvSpPr>
            <p:nvPr/>
          </p:nvSpPr>
          <p:spPr bwMode="auto">
            <a:xfrm>
              <a:off x="3481" y="1116"/>
              <a:ext cx="0"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46" name="Line 257"/>
            <p:cNvSpPr>
              <a:spLocks noChangeShapeType="1"/>
            </p:cNvSpPr>
            <p:nvPr/>
          </p:nvSpPr>
          <p:spPr bwMode="auto">
            <a:xfrm>
              <a:off x="3481" y="1141"/>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47" name="Freeform 258"/>
            <p:cNvSpPr>
              <a:spLocks/>
            </p:cNvSpPr>
            <p:nvPr/>
          </p:nvSpPr>
          <p:spPr bwMode="auto">
            <a:xfrm>
              <a:off x="3480" y="1149"/>
              <a:ext cx="11" cy="2"/>
            </a:xfrm>
            <a:custGeom>
              <a:avLst/>
              <a:gdLst>
                <a:gd name="T0" fmla="*/ 0 w 87"/>
                <a:gd name="T1" fmla="*/ 0 h 24"/>
                <a:gd name="T2" fmla="*/ 0 w 87"/>
                <a:gd name="T3" fmla="*/ 0 h 24"/>
                <a:gd name="T4" fmla="*/ 0 w 87"/>
                <a:gd name="T5" fmla="*/ 0 h 24"/>
                <a:gd name="T6" fmla="*/ 0 60000 65536"/>
                <a:gd name="T7" fmla="*/ 0 60000 65536"/>
                <a:gd name="T8" fmla="*/ 0 60000 65536"/>
              </a:gdLst>
              <a:ahLst/>
              <a:cxnLst>
                <a:cxn ang="T6">
                  <a:pos x="T0" y="T1"/>
                </a:cxn>
                <a:cxn ang="T7">
                  <a:pos x="T2" y="T3"/>
                </a:cxn>
                <a:cxn ang="T8">
                  <a:pos x="T4" y="T5"/>
                </a:cxn>
              </a:cxnLst>
              <a:rect l="0" t="0" r="r" b="b"/>
              <a:pathLst>
                <a:path w="87" h="24">
                  <a:moveTo>
                    <a:pt x="0" y="0"/>
                  </a:moveTo>
                  <a:lnTo>
                    <a:pt x="0" y="24"/>
                  </a:lnTo>
                  <a:lnTo>
                    <a:pt x="87" y="24"/>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48" name="Line 259"/>
            <p:cNvSpPr>
              <a:spLocks noChangeShapeType="1"/>
            </p:cNvSpPr>
            <p:nvPr/>
          </p:nvSpPr>
          <p:spPr bwMode="auto">
            <a:xfrm>
              <a:off x="3494" y="1151"/>
              <a:ext cx="2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49" name="Line 260"/>
            <p:cNvSpPr>
              <a:spLocks noChangeShapeType="1"/>
            </p:cNvSpPr>
            <p:nvPr/>
          </p:nvSpPr>
          <p:spPr bwMode="auto">
            <a:xfrm>
              <a:off x="3520" y="1151"/>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50" name="Line 261"/>
            <p:cNvSpPr>
              <a:spLocks noChangeShapeType="1"/>
            </p:cNvSpPr>
            <p:nvPr/>
          </p:nvSpPr>
          <p:spPr bwMode="auto">
            <a:xfrm>
              <a:off x="3540" y="1121"/>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51" name="Line 262"/>
            <p:cNvSpPr>
              <a:spLocks noChangeShapeType="1"/>
            </p:cNvSpPr>
            <p:nvPr/>
          </p:nvSpPr>
          <p:spPr bwMode="auto">
            <a:xfrm>
              <a:off x="3546" y="1122"/>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52" name="Line 263"/>
            <p:cNvSpPr>
              <a:spLocks noChangeShapeType="1"/>
            </p:cNvSpPr>
            <p:nvPr/>
          </p:nvSpPr>
          <p:spPr bwMode="auto">
            <a:xfrm>
              <a:off x="3546" y="1137"/>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53" name="Line 264"/>
            <p:cNvSpPr>
              <a:spLocks noChangeShapeType="1"/>
            </p:cNvSpPr>
            <p:nvPr/>
          </p:nvSpPr>
          <p:spPr bwMode="auto">
            <a:xfrm>
              <a:off x="3546" y="1155"/>
              <a:ext cx="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54" name="Line 265"/>
            <p:cNvSpPr>
              <a:spLocks noChangeShapeType="1"/>
            </p:cNvSpPr>
            <p:nvPr/>
          </p:nvSpPr>
          <p:spPr bwMode="auto">
            <a:xfrm>
              <a:off x="3540" y="1146"/>
              <a:ext cx="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55" name="Line 266"/>
            <p:cNvSpPr>
              <a:spLocks noChangeShapeType="1"/>
            </p:cNvSpPr>
            <p:nvPr/>
          </p:nvSpPr>
          <p:spPr bwMode="auto">
            <a:xfrm flipH="1">
              <a:off x="3527" y="1155"/>
              <a:ext cx="1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56" name="Line 267"/>
            <p:cNvSpPr>
              <a:spLocks noChangeShapeType="1"/>
            </p:cNvSpPr>
            <p:nvPr/>
          </p:nvSpPr>
          <p:spPr bwMode="auto">
            <a:xfrm flipH="1">
              <a:off x="3527" y="1160"/>
              <a:ext cx="1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57" name="Line 268"/>
            <p:cNvSpPr>
              <a:spLocks noChangeShapeType="1"/>
            </p:cNvSpPr>
            <p:nvPr/>
          </p:nvSpPr>
          <p:spPr bwMode="auto">
            <a:xfrm>
              <a:off x="3481" y="1155"/>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58" name="Line 269"/>
            <p:cNvSpPr>
              <a:spLocks noChangeShapeType="1"/>
            </p:cNvSpPr>
            <p:nvPr/>
          </p:nvSpPr>
          <p:spPr bwMode="auto">
            <a:xfrm>
              <a:off x="3476" y="1156"/>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59" name="Line 270"/>
            <p:cNvSpPr>
              <a:spLocks noChangeShapeType="1"/>
            </p:cNvSpPr>
            <p:nvPr/>
          </p:nvSpPr>
          <p:spPr bwMode="auto">
            <a:xfrm flipH="1">
              <a:off x="3460" y="1155"/>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60" name="Line 271"/>
            <p:cNvSpPr>
              <a:spLocks noChangeShapeType="1"/>
            </p:cNvSpPr>
            <p:nvPr/>
          </p:nvSpPr>
          <p:spPr bwMode="auto">
            <a:xfrm>
              <a:off x="3480" y="1156"/>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61" name="Line 272"/>
            <p:cNvSpPr>
              <a:spLocks noChangeShapeType="1"/>
            </p:cNvSpPr>
            <p:nvPr/>
          </p:nvSpPr>
          <p:spPr bwMode="auto">
            <a:xfrm>
              <a:off x="3498" y="1156"/>
              <a:ext cx="1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62" name="Line 273"/>
            <p:cNvSpPr>
              <a:spLocks noChangeShapeType="1"/>
            </p:cNvSpPr>
            <p:nvPr/>
          </p:nvSpPr>
          <p:spPr bwMode="auto">
            <a:xfrm>
              <a:off x="3520" y="1155"/>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63" name="Line 274"/>
            <p:cNvSpPr>
              <a:spLocks noChangeShapeType="1"/>
            </p:cNvSpPr>
            <p:nvPr/>
          </p:nvSpPr>
          <p:spPr bwMode="auto">
            <a:xfrm>
              <a:off x="3534" y="1155"/>
              <a:ext cx="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64" name="Line 275"/>
            <p:cNvSpPr>
              <a:spLocks noChangeShapeType="1"/>
            </p:cNvSpPr>
            <p:nvPr/>
          </p:nvSpPr>
          <p:spPr bwMode="auto">
            <a:xfrm>
              <a:off x="3537" y="1151"/>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65" name="Line 276"/>
            <p:cNvSpPr>
              <a:spLocks noChangeShapeType="1"/>
            </p:cNvSpPr>
            <p:nvPr/>
          </p:nvSpPr>
          <p:spPr bwMode="auto">
            <a:xfrm>
              <a:off x="3476" y="1116"/>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66" name="Line 277"/>
            <p:cNvSpPr>
              <a:spLocks noChangeShapeType="1"/>
            </p:cNvSpPr>
            <p:nvPr/>
          </p:nvSpPr>
          <p:spPr bwMode="auto">
            <a:xfrm flipH="1">
              <a:off x="3458" y="1143"/>
              <a:ext cx="25"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67" name="Line 278"/>
            <p:cNvSpPr>
              <a:spLocks noChangeShapeType="1"/>
            </p:cNvSpPr>
            <p:nvPr/>
          </p:nvSpPr>
          <p:spPr bwMode="auto">
            <a:xfrm>
              <a:off x="3476" y="1136"/>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68" name="Line 279"/>
            <p:cNvSpPr>
              <a:spLocks noChangeShapeType="1"/>
            </p:cNvSpPr>
            <p:nvPr/>
          </p:nvSpPr>
          <p:spPr bwMode="auto">
            <a:xfrm flipH="1">
              <a:off x="3456" y="1155"/>
              <a:ext cx="1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69" name="Line 280"/>
            <p:cNvSpPr>
              <a:spLocks noChangeShapeType="1"/>
            </p:cNvSpPr>
            <p:nvPr/>
          </p:nvSpPr>
          <p:spPr bwMode="auto">
            <a:xfrm>
              <a:off x="3481" y="1156"/>
              <a:ext cx="1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70" name="Line 281"/>
            <p:cNvSpPr>
              <a:spLocks noChangeShapeType="1"/>
            </p:cNvSpPr>
            <p:nvPr/>
          </p:nvSpPr>
          <p:spPr bwMode="auto">
            <a:xfrm flipH="1">
              <a:off x="3464" y="1177"/>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71" name="Line 282"/>
            <p:cNvSpPr>
              <a:spLocks noChangeShapeType="1"/>
            </p:cNvSpPr>
            <p:nvPr/>
          </p:nvSpPr>
          <p:spPr bwMode="auto">
            <a:xfrm>
              <a:off x="3546" y="1175"/>
              <a:ext cx="0" cy="1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72" name="Line 283"/>
            <p:cNvSpPr>
              <a:spLocks noChangeShapeType="1"/>
            </p:cNvSpPr>
            <p:nvPr/>
          </p:nvSpPr>
          <p:spPr bwMode="auto">
            <a:xfrm>
              <a:off x="3450" y="1184"/>
              <a:ext cx="0" cy="1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73" name="Line 284"/>
            <p:cNvSpPr>
              <a:spLocks noChangeShapeType="1"/>
            </p:cNvSpPr>
            <p:nvPr/>
          </p:nvSpPr>
          <p:spPr bwMode="auto">
            <a:xfrm>
              <a:off x="3459" y="1179"/>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74" name="Line 285"/>
            <p:cNvSpPr>
              <a:spLocks noChangeShapeType="1"/>
            </p:cNvSpPr>
            <p:nvPr/>
          </p:nvSpPr>
          <p:spPr bwMode="auto">
            <a:xfrm flipH="1">
              <a:off x="3484" y="1179"/>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75" name="Line 286"/>
            <p:cNvSpPr>
              <a:spLocks noChangeShapeType="1"/>
            </p:cNvSpPr>
            <p:nvPr/>
          </p:nvSpPr>
          <p:spPr bwMode="auto">
            <a:xfrm flipH="1">
              <a:off x="3485" y="1180"/>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76" name="Line 287"/>
            <p:cNvSpPr>
              <a:spLocks noChangeShapeType="1"/>
            </p:cNvSpPr>
            <p:nvPr/>
          </p:nvSpPr>
          <p:spPr bwMode="auto">
            <a:xfrm flipH="1">
              <a:off x="3455" y="1202"/>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77" name="Line 288"/>
            <p:cNvSpPr>
              <a:spLocks noChangeShapeType="1"/>
            </p:cNvSpPr>
            <p:nvPr/>
          </p:nvSpPr>
          <p:spPr bwMode="auto">
            <a:xfrm>
              <a:off x="3458" y="1181"/>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78" name="Line 289"/>
            <p:cNvSpPr>
              <a:spLocks noChangeShapeType="1"/>
            </p:cNvSpPr>
            <p:nvPr/>
          </p:nvSpPr>
          <p:spPr bwMode="auto">
            <a:xfrm>
              <a:off x="3485" y="1202"/>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79" name="Line 290"/>
            <p:cNvSpPr>
              <a:spLocks noChangeShapeType="1"/>
            </p:cNvSpPr>
            <p:nvPr/>
          </p:nvSpPr>
          <p:spPr bwMode="auto">
            <a:xfrm>
              <a:off x="3483" y="1203"/>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80" name="Line 291"/>
            <p:cNvSpPr>
              <a:spLocks noChangeShapeType="1"/>
            </p:cNvSpPr>
            <p:nvPr/>
          </p:nvSpPr>
          <p:spPr bwMode="auto">
            <a:xfrm flipH="1">
              <a:off x="3455" y="120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81" name="Line 292"/>
            <p:cNvSpPr>
              <a:spLocks noChangeShapeType="1"/>
            </p:cNvSpPr>
            <p:nvPr/>
          </p:nvSpPr>
          <p:spPr bwMode="auto">
            <a:xfrm>
              <a:off x="3455" y="1227"/>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82" name="Line 293"/>
            <p:cNvSpPr>
              <a:spLocks noChangeShapeType="1"/>
            </p:cNvSpPr>
            <p:nvPr/>
          </p:nvSpPr>
          <p:spPr bwMode="auto">
            <a:xfrm flipH="1">
              <a:off x="3485" y="1228"/>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83" name="Line 294"/>
            <p:cNvSpPr>
              <a:spLocks noChangeShapeType="1"/>
            </p:cNvSpPr>
            <p:nvPr/>
          </p:nvSpPr>
          <p:spPr bwMode="auto">
            <a:xfrm flipH="1">
              <a:off x="3486" y="122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84" name="Line 295"/>
            <p:cNvSpPr>
              <a:spLocks noChangeShapeType="1"/>
            </p:cNvSpPr>
            <p:nvPr/>
          </p:nvSpPr>
          <p:spPr bwMode="auto">
            <a:xfrm flipH="1">
              <a:off x="3455" y="1253"/>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85" name="Line 296"/>
            <p:cNvSpPr>
              <a:spLocks noChangeShapeType="1"/>
            </p:cNvSpPr>
            <p:nvPr/>
          </p:nvSpPr>
          <p:spPr bwMode="auto">
            <a:xfrm>
              <a:off x="3455" y="122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86" name="Line 297"/>
            <p:cNvSpPr>
              <a:spLocks noChangeShapeType="1"/>
            </p:cNvSpPr>
            <p:nvPr/>
          </p:nvSpPr>
          <p:spPr bwMode="auto">
            <a:xfrm>
              <a:off x="3486" y="1253"/>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87" name="Line 298"/>
            <p:cNvSpPr>
              <a:spLocks noChangeShapeType="1"/>
            </p:cNvSpPr>
            <p:nvPr/>
          </p:nvSpPr>
          <p:spPr bwMode="auto">
            <a:xfrm>
              <a:off x="3485" y="1254"/>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88" name="Line 299"/>
            <p:cNvSpPr>
              <a:spLocks noChangeShapeType="1"/>
            </p:cNvSpPr>
            <p:nvPr/>
          </p:nvSpPr>
          <p:spPr bwMode="auto">
            <a:xfrm flipH="1">
              <a:off x="3455" y="1254"/>
              <a:ext cx="3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89" name="Line 300"/>
            <p:cNvSpPr>
              <a:spLocks noChangeShapeType="1"/>
            </p:cNvSpPr>
            <p:nvPr/>
          </p:nvSpPr>
          <p:spPr bwMode="auto">
            <a:xfrm>
              <a:off x="3455" y="1279"/>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90" name="Line 301"/>
            <p:cNvSpPr>
              <a:spLocks noChangeShapeType="1"/>
            </p:cNvSpPr>
            <p:nvPr/>
          </p:nvSpPr>
          <p:spPr bwMode="auto">
            <a:xfrm flipH="1">
              <a:off x="3485" y="1278"/>
              <a:ext cx="29"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91" name="Line 302"/>
            <p:cNvSpPr>
              <a:spLocks noChangeShapeType="1"/>
            </p:cNvSpPr>
            <p:nvPr/>
          </p:nvSpPr>
          <p:spPr bwMode="auto">
            <a:xfrm flipH="1">
              <a:off x="3485" y="1281"/>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92" name="Line 303"/>
            <p:cNvSpPr>
              <a:spLocks noChangeShapeType="1"/>
            </p:cNvSpPr>
            <p:nvPr/>
          </p:nvSpPr>
          <p:spPr bwMode="auto">
            <a:xfrm flipH="1">
              <a:off x="3455" y="1305"/>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93" name="Line 304"/>
            <p:cNvSpPr>
              <a:spLocks noChangeShapeType="1"/>
            </p:cNvSpPr>
            <p:nvPr/>
          </p:nvSpPr>
          <p:spPr bwMode="auto">
            <a:xfrm>
              <a:off x="3455" y="1281"/>
              <a:ext cx="2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94" name="Line 305"/>
            <p:cNvSpPr>
              <a:spLocks noChangeShapeType="1"/>
            </p:cNvSpPr>
            <p:nvPr/>
          </p:nvSpPr>
          <p:spPr bwMode="auto">
            <a:xfrm>
              <a:off x="3486" y="1305"/>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95" name="Line 306"/>
            <p:cNvSpPr>
              <a:spLocks noChangeShapeType="1"/>
            </p:cNvSpPr>
            <p:nvPr/>
          </p:nvSpPr>
          <p:spPr bwMode="auto">
            <a:xfrm>
              <a:off x="3484" y="1306"/>
              <a:ext cx="30"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96" name="Line 307"/>
            <p:cNvSpPr>
              <a:spLocks noChangeShapeType="1"/>
            </p:cNvSpPr>
            <p:nvPr/>
          </p:nvSpPr>
          <p:spPr bwMode="auto">
            <a:xfrm flipH="1">
              <a:off x="3455" y="1306"/>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97" name="Line 308"/>
            <p:cNvSpPr>
              <a:spLocks noChangeShapeType="1"/>
            </p:cNvSpPr>
            <p:nvPr/>
          </p:nvSpPr>
          <p:spPr bwMode="auto">
            <a:xfrm flipH="1">
              <a:off x="3538" y="1161"/>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98" name="Line 309"/>
            <p:cNvSpPr>
              <a:spLocks noChangeShapeType="1"/>
            </p:cNvSpPr>
            <p:nvPr/>
          </p:nvSpPr>
          <p:spPr bwMode="auto">
            <a:xfrm flipH="1">
              <a:off x="3530" y="1175"/>
              <a:ext cx="5"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399" name="Line 310"/>
            <p:cNvSpPr>
              <a:spLocks noChangeShapeType="1"/>
            </p:cNvSpPr>
            <p:nvPr/>
          </p:nvSpPr>
          <p:spPr bwMode="auto">
            <a:xfrm flipH="1">
              <a:off x="3532" y="1175"/>
              <a:ext cx="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00" name="Line 311"/>
            <p:cNvSpPr>
              <a:spLocks noChangeShapeType="1"/>
            </p:cNvSpPr>
            <p:nvPr/>
          </p:nvSpPr>
          <p:spPr bwMode="auto">
            <a:xfrm>
              <a:off x="3524" y="1180"/>
              <a:ext cx="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01" name="Line 312"/>
            <p:cNvSpPr>
              <a:spLocks noChangeShapeType="1"/>
            </p:cNvSpPr>
            <p:nvPr/>
          </p:nvSpPr>
          <p:spPr bwMode="auto">
            <a:xfrm>
              <a:off x="3532" y="1193"/>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02" name="Line 313"/>
            <p:cNvSpPr>
              <a:spLocks noChangeShapeType="1"/>
            </p:cNvSpPr>
            <p:nvPr/>
          </p:nvSpPr>
          <p:spPr bwMode="auto">
            <a:xfrm>
              <a:off x="3523" y="1181"/>
              <a:ext cx="7"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03" name="Line 314"/>
            <p:cNvSpPr>
              <a:spLocks noChangeShapeType="1"/>
            </p:cNvSpPr>
            <p:nvPr/>
          </p:nvSpPr>
          <p:spPr bwMode="auto">
            <a:xfrm flipH="1">
              <a:off x="3521" y="1195"/>
              <a:ext cx="10"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04" name="Line 315"/>
            <p:cNvSpPr>
              <a:spLocks noChangeShapeType="1"/>
            </p:cNvSpPr>
            <p:nvPr/>
          </p:nvSpPr>
          <p:spPr bwMode="auto">
            <a:xfrm flipH="1">
              <a:off x="3520" y="1193"/>
              <a:ext cx="10"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05" name="Line 316"/>
            <p:cNvSpPr>
              <a:spLocks noChangeShapeType="1"/>
            </p:cNvSpPr>
            <p:nvPr/>
          </p:nvSpPr>
          <p:spPr bwMode="auto">
            <a:xfrm>
              <a:off x="3530" y="1195"/>
              <a:ext cx="9"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06" name="Line 317"/>
            <p:cNvSpPr>
              <a:spLocks noChangeShapeType="1"/>
            </p:cNvSpPr>
            <p:nvPr/>
          </p:nvSpPr>
          <p:spPr bwMode="auto">
            <a:xfrm flipH="1">
              <a:off x="3530" y="1208"/>
              <a:ext cx="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07" name="Line 318"/>
            <p:cNvSpPr>
              <a:spLocks noChangeShapeType="1"/>
            </p:cNvSpPr>
            <p:nvPr/>
          </p:nvSpPr>
          <p:spPr bwMode="auto">
            <a:xfrm>
              <a:off x="3521" y="1225"/>
              <a:ext cx="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08" name="Line 319"/>
            <p:cNvSpPr>
              <a:spLocks noChangeShapeType="1"/>
            </p:cNvSpPr>
            <p:nvPr/>
          </p:nvSpPr>
          <p:spPr bwMode="auto">
            <a:xfrm flipH="1">
              <a:off x="3532" y="1211"/>
              <a:ext cx="8"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09" name="Line 320"/>
            <p:cNvSpPr>
              <a:spLocks noChangeShapeType="1"/>
            </p:cNvSpPr>
            <p:nvPr/>
          </p:nvSpPr>
          <p:spPr bwMode="auto">
            <a:xfrm flipH="1" flipV="1">
              <a:off x="3520" y="1226"/>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10" name="Line 321"/>
            <p:cNvSpPr>
              <a:spLocks noChangeShapeType="1"/>
            </p:cNvSpPr>
            <p:nvPr/>
          </p:nvSpPr>
          <p:spPr bwMode="auto">
            <a:xfrm>
              <a:off x="3531" y="1241"/>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11" name="Line 322"/>
            <p:cNvSpPr>
              <a:spLocks noChangeShapeType="1"/>
            </p:cNvSpPr>
            <p:nvPr/>
          </p:nvSpPr>
          <p:spPr bwMode="auto">
            <a:xfrm flipH="1">
              <a:off x="3520" y="1242"/>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12" name="Line 323"/>
            <p:cNvSpPr>
              <a:spLocks noChangeShapeType="1"/>
            </p:cNvSpPr>
            <p:nvPr/>
          </p:nvSpPr>
          <p:spPr bwMode="auto">
            <a:xfrm flipH="1">
              <a:off x="3521" y="1245"/>
              <a:ext cx="1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13" name="Line 324"/>
            <p:cNvSpPr>
              <a:spLocks noChangeShapeType="1"/>
            </p:cNvSpPr>
            <p:nvPr/>
          </p:nvSpPr>
          <p:spPr bwMode="auto">
            <a:xfrm>
              <a:off x="3531" y="1244"/>
              <a:ext cx="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14" name="Line 325"/>
            <p:cNvSpPr>
              <a:spLocks noChangeShapeType="1"/>
            </p:cNvSpPr>
            <p:nvPr/>
          </p:nvSpPr>
          <p:spPr bwMode="auto">
            <a:xfrm flipH="1">
              <a:off x="3530" y="1260"/>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15" name="Line 326"/>
            <p:cNvSpPr>
              <a:spLocks noChangeShapeType="1"/>
            </p:cNvSpPr>
            <p:nvPr/>
          </p:nvSpPr>
          <p:spPr bwMode="auto">
            <a:xfrm>
              <a:off x="3521" y="1277"/>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16" name="Line 327"/>
            <p:cNvSpPr>
              <a:spLocks noChangeShapeType="1"/>
            </p:cNvSpPr>
            <p:nvPr/>
          </p:nvSpPr>
          <p:spPr bwMode="auto">
            <a:xfrm>
              <a:off x="3531" y="1296"/>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17" name="Line 328"/>
            <p:cNvSpPr>
              <a:spLocks noChangeShapeType="1"/>
            </p:cNvSpPr>
            <p:nvPr/>
          </p:nvSpPr>
          <p:spPr bwMode="auto">
            <a:xfrm flipH="1">
              <a:off x="3520" y="1299"/>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18" name="Line 329"/>
            <p:cNvSpPr>
              <a:spLocks noChangeShapeType="1"/>
            </p:cNvSpPr>
            <p:nvPr/>
          </p:nvSpPr>
          <p:spPr bwMode="auto">
            <a:xfrm flipH="1">
              <a:off x="3520" y="1296"/>
              <a:ext cx="9"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19" name="Line 330"/>
            <p:cNvSpPr>
              <a:spLocks noChangeShapeType="1"/>
            </p:cNvSpPr>
            <p:nvPr/>
          </p:nvSpPr>
          <p:spPr bwMode="auto">
            <a:xfrm flipH="1" flipV="1">
              <a:off x="3520" y="1278"/>
              <a:ext cx="9"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20" name="Line 331"/>
            <p:cNvSpPr>
              <a:spLocks noChangeShapeType="1"/>
            </p:cNvSpPr>
            <p:nvPr/>
          </p:nvSpPr>
          <p:spPr bwMode="auto">
            <a:xfrm flipV="1">
              <a:off x="3531" y="1263"/>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21" name="Line 332"/>
            <p:cNvSpPr>
              <a:spLocks noChangeShapeType="1"/>
            </p:cNvSpPr>
            <p:nvPr/>
          </p:nvSpPr>
          <p:spPr bwMode="auto">
            <a:xfrm>
              <a:off x="3530" y="1299"/>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22" name="Line 333"/>
            <p:cNvSpPr>
              <a:spLocks noChangeShapeType="1"/>
            </p:cNvSpPr>
            <p:nvPr/>
          </p:nvSpPr>
          <p:spPr bwMode="auto">
            <a:xfrm>
              <a:off x="3540" y="1175"/>
              <a:ext cx="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23" name="Line 334"/>
            <p:cNvSpPr>
              <a:spLocks noChangeShapeType="1"/>
            </p:cNvSpPr>
            <p:nvPr/>
          </p:nvSpPr>
          <p:spPr bwMode="auto">
            <a:xfrm>
              <a:off x="3540" y="1211"/>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24" name="Line 335"/>
            <p:cNvSpPr>
              <a:spLocks noChangeShapeType="1"/>
            </p:cNvSpPr>
            <p:nvPr/>
          </p:nvSpPr>
          <p:spPr bwMode="auto">
            <a:xfrm>
              <a:off x="3540" y="1263"/>
              <a:ext cx="0" cy="5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25" name="Line 336"/>
            <p:cNvSpPr>
              <a:spLocks noChangeShapeType="1"/>
            </p:cNvSpPr>
            <p:nvPr/>
          </p:nvSpPr>
          <p:spPr bwMode="auto">
            <a:xfrm>
              <a:off x="3520" y="1183"/>
              <a:ext cx="0"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26" name="Line 337"/>
            <p:cNvSpPr>
              <a:spLocks noChangeShapeType="1"/>
            </p:cNvSpPr>
            <p:nvPr/>
          </p:nvSpPr>
          <p:spPr bwMode="auto">
            <a:xfrm>
              <a:off x="3520" y="1227"/>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27" name="Line 338"/>
            <p:cNvSpPr>
              <a:spLocks noChangeShapeType="1"/>
            </p:cNvSpPr>
            <p:nvPr/>
          </p:nvSpPr>
          <p:spPr bwMode="auto">
            <a:xfrm>
              <a:off x="3520" y="1278"/>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28" name="Line 339"/>
            <p:cNvSpPr>
              <a:spLocks noChangeShapeType="1"/>
            </p:cNvSpPr>
            <p:nvPr/>
          </p:nvSpPr>
          <p:spPr bwMode="auto">
            <a:xfrm>
              <a:off x="3514" y="1183"/>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29" name="Line 340"/>
            <p:cNvSpPr>
              <a:spLocks noChangeShapeType="1"/>
            </p:cNvSpPr>
            <p:nvPr/>
          </p:nvSpPr>
          <p:spPr bwMode="auto">
            <a:xfrm>
              <a:off x="3514" y="1228"/>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30" name="Line 341"/>
            <p:cNvSpPr>
              <a:spLocks noChangeShapeType="1"/>
            </p:cNvSpPr>
            <p:nvPr/>
          </p:nvSpPr>
          <p:spPr bwMode="auto">
            <a:xfrm>
              <a:off x="3514" y="1281"/>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31" name="Line 342"/>
            <p:cNvSpPr>
              <a:spLocks noChangeShapeType="1"/>
            </p:cNvSpPr>
            <p:nvPr/>
          </p:nvSpPr>
          <p:spPr bwMode="auto">
            <a:xfrm>
              <a:off x="3455" y="1183"/>
              <a:ext cx="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32" name="Line 343"/>
            <p:cNvSpPr>
              <a:spLocks noChangeShapeType="1"/>
            </p:cNvSpPr>
            <p:nvPr/>
          </p:nvSpPr>
          <p:spPr bwMode="auto">
            <a:xfrm>
              <a:off x="3455" y="1229"/>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33" name="Line 344"/>
            <p:cNvSpPr>
              <a:spLocks noChangeShapeType="1"/>
            </p:cNvSpPr>
            <p:nvPr/>
          </p:nvSpPr>
          <p:spPr bwMode="auto">
            <a:xfrm>
              <a:off x="3455" y="1281"/>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34" name="Line 345"/>
            <p:cNvSpPr>
              <a:spLocks noChangeShapeType="1"/>
            </p:cNvSpPr>
            <p:nvPr/>
          </p:nvSpPr>
          <p:spPr bwMode="auto">
            <a:xfrm>
              <a:off x="3481" y="1176"/>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35" name="Line 346"/>
            <p:cNvSpPr>
              <a:spLocks noChangeShapeType="1"/>
            </p:cNvSpPr>
            <p:nvPr/>
          </p:nvSpPr>
          <p:spPr bwMode="auto">
            <a:xfrm>
              <a:off x="3475" y="1177"/>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36" name="Line 347"/>
            <p:cNvSpPr>
              <a:spLocks noChangeShapeType="1"/>
            </p:cNvSpPr>
            <p:nvPr/>
          </p:nvSpPr>
          <p:spPr bwMode="auto">
            <a:xfrm>
              <a:off x="3481" y="1200"/>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37" name="Line 348"/>
            <p:cNvSpPr>
              <a:spLocks noChangeShapeType="1"/>
            </p:cNvSpPr>
            <p:nvPr/>
          </p:nvSpPr>
          <p:spPr bwMode="auto">
            <a:xfrm>
              <a:off x="3475" y="1196"/>
              <a:ext cx="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38" name="Line 349"/>
            <p:cNvSpPr>
              <a:spLocks noChangeShapeType="1"/>
            </p:cNvSpPr>
            <p:nvPr/>
          </p:nvSpPr>
          <p:spPr bwMode="auto">
            <a:xfrm>
              <a:off x="3481" y="1206"/>
              <a:ext cx="0"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39" name="Line 350"/>
            <p:cNvSpPr>
              <a:spLocks noChangeShapeType="1"/>
            </p:cNvSpPr>
            <p:nvPr/>
          </p:nvSpPr>
          <p:spPr bwMode="auto">
            <a:xfrm>
              <a:off x="3475" y="1210"/>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40" name="Line 351"/>
            <p:cNvSpPr>
              <a:spLocks noChangeShapeType="1"/>
            </p:cNvSpPr>
            <p:nvPr/>
          </p:nvSpPr>
          <p:spPr bwMode="auto">
            <a:xfrm>
              <a:off x="3475" y="1246"/>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41" name="Line 352"/>
            <p:cNvSpPr>
              <a:spLocks noChangeShapeType="1"/>
            </p:cNvSpPr>
            <p:nvPr/>
          </p:nvSpPr>
          <p:spPr bwMode="auto">
            <a:xfrm>
              <a:off x="3481" y="1251"/>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42" name="Line 353"/>
            <p:cNvSpPr>
              <a:spLocks noChangeShapeType="1"/>
            </p:cNvSpPr>
            <p:nvPr/>
          </p:nvSpPr>
          <p:spPr bwMode="auto">
            <a:xfrm>
              <a:off x="3481" y="1257"/>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43" name="Line 354"/>
            <p:cNvSpPr>
              <a:spLocks noChangeShapeType="1"/>
            </p:cNvSpPr>
            <p:nvPr/>
          </p:nvSpPr>
          <p:spPr bwMode="auto">
            <a:xfrm>
              <a:off x="3475" y="1262"/>
              <a:ext cx="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44" name="Line 355"/>
            <p:cNvSpPr>
              <a:spLocks noChangeShapeType="1"/>
            </p:cNvSpPr>
            <p:nvPr/>
          </p:nvSpPr>
          <p:spPr bwMode="auto">
            <a:xfrm flipH="1">
              <a:off x="3471" y="1157"/>
              <a:ext cx="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45" name="Line 356"/>
            <p:cNvSpPr>
              <a:spLocks noChangeShapeType="1"/>
            </p:cNvSpPr>
            <p:nvPr/>
          </p:nvSpPr>
          <p:spPr bwMode="auto">
            <a:xfrm flipH="1">
              <a:off x="3470" y="1157"/>
              <a:ext cx="5"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46" name="Line 357"/>
            <p:cNvSpPr>
              <a:spLocks noChangeShapeType="1"/>
            </p:cNvSpPr>
            <p:nvPr/>
          </p:nvSpPr>
          <p:spPr bwMode="auto">
            <a:xfrm flipH="1">
              <a:off x="3467" y="1177"/>
              <a:ext cx="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47" name="Line 358"/>
            <p:cNvSpPr>
              <a:spLocks noChangeShapeType="1"/>
            </p:cNvSpPr>
            <p:nvPr/>
          </p:nvSpPr>
          <p:spPr bwMode="auto">
            <a:xfrm flipH="1">
              <a:off x="3456" y="1188"/>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48" name="Line 359"/>
            <p:cNvSpPr>
              <a:spLocks noChangeShapeType="1"/>
            </p:cNvSpPr>
            <p:nvPr/>
          </p:nvSpPr>
          <p:spPr bwMode="auto">
            <a:xfrm flipH="1">
              <a:off x="3466" y="1177"/>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49" name="Line 360"/>
            <p:cNvSpPr>
              <a:spLocks noChangeShapeType="1"/>
            </p:cNvSpPr>
            <p:nvPr/>
          </p:nvSpPr>
          <p:spPr bwMode="auto">
            <a:xfrm flipH="1">
              <a:off x="3455" y="1188"/>
              <a:ext cx="10"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50" name="Line 361"/>
            <p:cNvSpPr>
              <a:spLocks noChangeShapeType="1"/>
            </p:cNvSpPr>
            <p:nvPr/>
          </p:nvSpPr>
          <p:spPr bwMode="auto">
            <a:xfrm>
              <a:off x="3459" y="1182"/>
              <a:ext cx="5"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51" name="Line 362"/>
            <p:cNvSpPr>
              <a:spLocks noChangeShapeType="1"/>
            </p:cNvSpPr>
            <p:nvPr/>
          </p:nvSpPr>
          <p:spPr bwMode="auto">
            <a:xfrm>
              <a:off x="3465" y="1192"/>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52" name="Line 363"/>
            <p:cNvSpPr>
              <a:spLocks noChangeShapeType="1"/>
            </p:cNvSpPr>
            <p:nvPr/>
          </p:nvSpPr>
          <p:spPr bwMode="auto">
            <a:xfrm>
              <a:off x="3465" y="1194"/>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53" name="Line 364"/>
            <p:cNvSpPr>
              <a:spLocks noChangeShapeType="1"/>
            </p:cNvSpPr>
            <p:nvPr/>
          </p:nvSpPr>
          <p:spPr bwMode="auto">
            <a:xfrm>
              <a:off x="3458" y="118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54" name="Line 365"/>
            <p:cNvSpPr>
              <a:spLocks noChangeShapeType="1"/>
            </p:cNvSpPr>
            <p:nvPr/>
          </p:nvSpPr>
          <p:spPr bwMode="auto">
            <a:xfrm>
              <a:off x="3480" y="1157"/>
              <a:ext cx="1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55" name="Line 366"/>
            <p:cNvSpPr>
              <a:spLocks noChangeShapeType="1"/>
            </p:cNvSpPr>
            <p:nvPr/>
          </p:nvSpPr>
          <p:spPr bwMode="auto">
            <a:xfrm>
              <a:off x="3504" y="117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56" name="Line 367"/>
            <p:cNvSpPr>
              <a:spLocks noChangeShapeType="1"/>
            </p:cNvSpPr>
            <p:nvPr/>
          </p:nvSpPr>
          <p:spPr bwMode="auto">
            <a:xfrm>
              <a:off x="3510" y="1181"/>
              <a:ext cx="3"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57" name="Line 368"/>
            <p:cNvSpPr>
              <a:spLocks noChangeShapeType="1"/>
            </p:cNvSpPr>
            <p:nvPr/>
          </p:nvSpPr>
          <p:spPr bwMode="auto">
            <a:xfrm>
              <a:off x="3510" y="1181"/>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58" name="Line 369"/>
            <p:cNvSpPr>
              <a:spLocks noChangeShapeType="1"/>
            </p:cNvSpPr>
            <p:nvPr/>
          </p:nvSpPr>
          <p:spPr bwMode="auto">
            <a:xfrm>
              <a:off x="3520" y="1190"/>
              <a:ext cx="8"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59" name="Line 370"/>
            <p:cNvSpPr>
              <a:spLocks noChangeShapeType="1"/>
            </p:cNvSpPr>
            <p:nvPr/>
          </p:nvSpPr>
          <p:spPr bwMode="auto">
            <a:xfrm>
              <a:off x="3521" y="119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60" name="Line 371"/>
            <p:cNvSpPr>
              <a:spLocks noChangeShapeType="1"/>
            </p:cNvSpPr>
            <p:nvPr/>
          </p:nvSpPr>
          <p:spPr bwMode="auto">
            <a:xfrm>
              <a:off x="3530" y="1199"/>
              <a:ext cx="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61" name="Line 372"/>
            <p:cNvSpPr>
              <a:spLocks noChangeShapeType="1"/>
            </p:cNvSpPr>
            <p:nvPr/>
          </p:nvSpPr>
          <p:spPr bwMode="auto">
            <a:xfrm>
              <a:off x="3530" y="1197"/>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62" name="Line 373"/>
            <p:cNvSpPr>
              <a:spLocks noChangeShapeType="1"/>
            </p:cNvSpPr>
            <p:nvPr/>
          </p:nvSpPr>
          <p:spPr bwMode="auto">
            <a:xfrm>
              <a:off x="3480" y="1209"/>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63" name="Line 374"/>
            <p:cNvSpPr>
              <a:spLocks noChangeShapeType="1"/>
            </p:cNvSpPr>
            <p:nvPr/>
          </p:nvSpPr>
          <p:spPr bwMode="auto">
            <a:xfrm>
              <a:off x="3481" y="1208"/>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64" name="Line 375"/>
            <p:cNvSpPr>
              <a:spLocks noChangeShapeType="1"/>
            </p:cNvSpPr>
            <p:nvPr/>
          </p:nvSpPr>
          <p:spPr bwMode="auto">
            <a:xfrm>
              <a:off x="3509" y="1233"/>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65" name="Line 376"/>
            <p:cNvSpPr>
              <a:spLocks noChangeShapeType="1"/>
            </p:cNvSpPr>
            <p:nvPr/>
          </p:nvSpPr>
          <p:spPr bwMode="auto">
            <a:xfrm>
              <a:off x="3510" y="123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66" name="Line 377"/>
            <p:cNvSpPr>
              <a:spLocks noChangeShapeType="1"/>
            </p:cNvSpPr>
            <p:nvPr/>
          </p:nvSpPr>
          <p:spPr bwMode="auto">
            <a:xfrm>
              <a:off x="3520" y="1242"/>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67" name="Line 378"/>
            <p:cNvSpPr>
              <a:spLocks noChangeShapeType="1"/>
            </p:cNvSpPr>
            <p:nvPr/>
          </p:nvSpPr>
          <p:spPr bwMode="auto">
            <a:xfrm>
              <a:off x="3529" y="125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68" name="Line 379"/>
            <p:cNvSpPr>
              <a:spLocks noChangeShapeType="1"/>
            </p:cNvSpPr>
            <p:nvPr/>
          </p:nvSpPr>
          <p:spPr bwMode="auto">
            <a:xfrm>
              <a:off x="3520" y="1241"/>
              <a:ext cx="8"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69" name="Line 380"/>
            <p:cNvSpPr>
              <a:spLocks noChangeShapeType="1"/>
            </p:cNvSpPr>
            <p:nvPr/>
          </p:nvSpPr>
          <p:spPr bwMode="auto">
            <a:xfrm>
              <a:off x="3530" y="1250"/>
              <a:ext cx="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70" name="Line 381"/>
            <p:cNvSpPr>
              <a:spLocks noChangeShapeType="1"/>
            </p:cNvSpPr>
            <p:nvPr/>
          </p:nvSpPr>
          <p:spPr bwMode="auto">
            <a:xfrm flipH="1">
              <a:off x="3467" y="1211"/>
              <a:ext cx="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71" name="Line 382"/>
            <p:cNvSpPr>
              <a:spLocks noChangeShapeType="1"/>
            </p:cNvSpPr>
            <p:nvPr/>
          </p:nvSpPr>
          <p:spPr bwMode="auto">
            <a:xfrm flipH="1">
              <a:off x="3466" y="1212"/>
              <a:ext cx="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72" name="Line 383"/>
            <p:cNvSpPr>
              <a:spLocks noChangeShapeType="1"/>
            </p:cNvSpPr>
            <p:nvPr/>
          </p:nvSpPr>
          <p:spPr bwMode="auto">
            <a:xfrm flipH="1">
              <a:off x="3455" y="1239"/>
              <a:ext cx="11"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73" name="Line 384"/>
            <p:cNvSpPr>
              <a:spLocks noChangeShapeType="1"/>
            </p:cNvSpPr>
            <p:nvPr/>
          </p:nvSpPr>
          <p:spPr bwMode="auto">
            <a:xfrm flipH="1">
              <a:off x="3456" y="1238"/>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74" name="Line 385"/>
            <p:cNvSpPr>
              <a:spLocks noChangeShapeType="1"/>
            </p:cNvSpPr>
            <p:nvPr/>
          </p:nvSpPr>
          <p:spPr bwMode="auto">
            <a:xfrm>
              <a:off x="3458" y="1231"/>
              <a:ext cx="1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75" name="Line 386"/>
            <p:cNvSpPr>
              <a:spLocks noChangeShapeType="1"/>
            </p:cNvSpPr>
            <p:nvPr/>
          </p:nvSpPr>
          <p:spPr bwMode="auto">
            <a:xfrm>
              <a:off x="3456" y="1230"/>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76" name="Line 387"/>
            <p:cNvSpPr>
              <a:spLocks noChangeShapeType="1"/>
            </p:cNvSpPr>
            <p:nvPr/>
          </p:nvSpPr>
          <p:spPr bwMode="auto">
            <a:xfrm flipH="1">
              <a:off x="3523" y="1207"/>
              <a:ext cx="15"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77" name="Line 388"/>
            <p:cNvSpPr>
              <a:spLocks noChangeShapeType="1"/>
            </p:cNvSpPr>
            <p:nvPr/>
          </p:nvSpPr>
          <p:spPr bwMode="auto">
            <a:xfrm flipH="1">
              <a:off x="3523" y="1208"/>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78" name="Line 389"/>
            <p:cNvSpPr>
              <a:spLocks noChangeShapeType="1"/>
            </p:cNvSpPr>
            <p:nvPr/>
          </p:nvSpPr>
          <p:spPr bwMode="auto">
            <a:xfrm flipH="1">
              <a:off x="3523" y="1260"/>
              <a:ext cx="15"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79" name="Line 390"/>
            <p:cNvSpPr>
              <a:spLocks noChangeShapeType="1"/>
            </p:cNvSpPr>
            <p:nvPr/>
          </p:nvSpPr>
          <p:spPr bwMode="auto">
            <a:xfrm flipH="1">
              <a:off x="3523" y="1260"/>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80" name="Line 391"/>
            <p:cNvSpPr>
              <a:spLocks noChangeShapeType="1"/>
            </p:cNvSpPr>
            <p:nvPr/>
          </p:nvSpPr>
          <p:spPr bwMode="auto">
            <a:xfrm>
              <a:off x="3482" y="1256"/>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81" name="Line 392"/>
            <p:cNvSpPr>
              <a:spLocks noChangeShapeType="1"/>
            </p:cNvSpPr>
            <p:nvPr/>
          </p:nvSpPr>
          <p:spPr bwMode="auto">
            <a:xfrm>
              <a:off x="3482" y="125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82" name="Line 393"/>
            <p:cNvSpPr>
              <a:spLocks noChangeShapeType="1"/>
            </p:cNvSpPr>
            <p:nvPr/>
          </p:nvSpPr>
          <p:spPr bwMode="auto">
            <a:xfrm>
              <a:off x="3513" y="128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83" name="Line 394"/>
            <p:cNvSpPr>
              <a:spLocks noChangeShapeType="1"/>
            </p:cNvSpPr>
            <p:nvPr/>
          </p:nvSpPr>
          <p:spPr bwMode="auto">
            <a:xfrm>
              <a:off x="3512" y="128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84" name="Line 395"/>
            <p:cNvSpPr>
              <a:spLocks noChangeShapeType="1"/>
            </p:cNvSpPr>
            <p:nvPr/>
          </p:nvSpPr>
          <p:spPr bwMode="auto">
            <a:xfrm>
              <a:off x="3521" y="1289"/>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85" name="Line 396"/>
            <p:cNvSpPr>
              <a:spLocks noChangeShapeType="1"/>
            </p:cNvSpPr>
            <p:nvPr/>
          </p:nvSpPr>
          <p:spPr bwMode="auto">
            <a:xfrm>
              <a:off x="3533" y="1299"/>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86" name="Line 397"/>
            <p:cNvSpPr>
              <a:spLocks noChangeShapeType="1"/>
            </p:cNvSpPr>
            <p:nvPr/>
          </p:nvSpPr>
          <p:spPr bwMode="auto">
            <a:xfrm>
              <a:off x="3520" y="129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87" name="Line 398"/>
            <p:cNvSpPr>
              <a:spLocks noChangeShapeType="1"/>
            </p:cNvSpPr>
            <p:nvPr/>
          </p:nvSpPr>
          <p:spPr bwMode="auto">
            <a:xfrm>
              <a:off x="3534" y="1301"/>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88" name="Line 399"/>
            <p:cNvSpPr>
              <a:spLocks noChangeShapeType="1"/>
            </p:cNvSpPr>
            <p:nvPr/>
          </p:nvSpPr>
          <p:spPr bwMode="auto">
            <a:xfrm>
              <a:off x="3475" y="1299"/>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89" name="Line 400"/>
            <p:cNvSpPr>
              <a:spLocks noChangeShapeType="1"/>
            </p:cNvSpPr>
            <p:nvPr/>
          </p:nvSpPr>
          <p:spPr bwMode="auto">
            <a:xfrm flipH="1">
              <a:off x="3480" y="1303"/>
              <a:ext cx="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90" name="Line 401"/>
            <p:cNvSpPr>
              <a:spLocks noChangeShapeType="1"/>
            </p:cNvSpPr>
            <p:nvPr/>
          </p:nvSpPr>
          <p:spPr bwMode="auto">
            <a:xfrm flipH="1">
              <a:off x="3467" y="1262"/>
              <a:ext cx="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91" name="Line 402"/>
            <p:cNvSpPr>
              <a:spLocks noChangeShapeType="1"/>
            </p:cNvSpPr>
            <p:nvPr/>
          </p:nvSpPr>
          <p:spPr bwMode="auto">
            <a:xfrm flipH="1">
              <a:off x="3456" y="1291"/>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92" name="Line 403"/>
            <p:cNvSpPr>
              <a:spLocks noChangeShapeType="1"/>
            </p:cNvSpPr>
            <p:nvPr/>
          </p:nvSpPr>
          <p:spPr bwMode="auto">
            <a:xfrm flipH="1">
              <a:off x="3466" y="1263"/>
              <a:ext cx="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93" name="Line 404"/>
            <p:cNvSpPr>
              <a:spLocks noChangeShapeType="1"/>
            </p:cNvSpPr>
            <p:nvPr/>
          </p:nvSpPr>
          <p:spPr bwMode="auto">
            <a:xfrm flipH="1">
              <a:off x="3455" y="1291"/>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94" name="Line 405"/>
            <p:cNvSpPr>
              <a:spLocks noChangeShapeType="1"/>
            </p:cNvSpPr>
            <p:nvPr/>
          </p:nvSpPr>
          <p:spPr bwMode="auto">
            <a:xfrm>
              <a:off x="3458" y="1284"/>
              <a:ext cx="16"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95" name="Line 406"/>
            <p:cNvSpPr>
              <a:spLocks noChangeShapeType="1"/>
            </p:cNvSpPr>
            <p:nvPr/>
          </p:nvSpPr>
          <p:spPr bwMode="auto">
            <a:xfrm>
              <a:off x="3456" y="1282"/>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96" name="Line 407"/>
            <p:cNvSpPr>
              <a:spLocks noChangeShapeType="1"/>
            </p:cNvSpPr>
            <p:nvPr/>
          </p:nvSpPr>
          <p:spPr bwMode="auto">
            <a:xfrm>
              <a:off x="3545" y="1312"/>
              <a:ext cx="194" cy="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97" name="Line 408"/>
            <p:cNvSpPr>
              <a:spLocks noChangeShapeType="1"/>
            </p:cNvSpPr>
            <p:nvPr/>
          </p:nvSpPr>
          <p:spPr bwMode="auto">
            <a:xfrm>
              <a:off x="3520" y="1333"/>
              <a:ext cx="219"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98" name="Line 409"/>
            <p:cNvSpPr>
              <a:spLocks noChangeShapeType="1"/>
            </p:cNvSpPr>
            <p:nvPr/>
          </p:nvSpPr>
          <p:spPr bwMode="auto">
            <a:xfrm>
              <a:off x="3520" y="1337"/>
              <a:ext cx="202"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499" name="Line 410"/>
            <p:cNvSpPr>
              <a:spLocks noChangeShapeType="1"/>
            </p:cNvSpPr>
            <p:nvPr/>
          </p:nvSpPr>
          <p:spPr bwMode="auto">
            <a:xfrm flipV="1">
              <a:off x="3528" y="1382"/>
              <a:ext cx="19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00" name="Line 411"/>
            <p:cNvSpPr>
              <a:spLocks noChangeShapeType="1"/>
            </p:cNvSpPr>
            <p:nvPr/>
          </p:nvSpPr>
          <p:spPr bwMode="auto">
            <a:xfrm flipH="1">
              <a:off x="3531" y="1386"/>
              <a:ext cx="20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01" name="Line 412"/>
            <p:cNvSpPr>
              <a:spLocks noChangeShapeType="1"/>
            </p:cNvSpPr>
            <p:nvPr/>
          </p:nvSpPr>
          <p:spPr bwMode="auto">
            <a:xfrm>
              <a:off x="3545" y="1316"/>
              <a:ext cx="163"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02" name="Line 413"/>
            <p:cNvSpPr>
              <a:spLocks noChangeShapeType="1"/>
            </p:cNvSpPr>
            <p:nvPr/>
          </p:nvSpPr>
          <p:spPr bwMode="auto">
            <a:xfrm flipV="1">
              <a:off x="3524" y="134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03" name="Line 414"/>
            <p:cNvSpPr>
              <a:spLocks noChangeShapeType="1"/>
            </p:cNvSpPr>
            <p:nvPr/>
          </p:nvSpPr>
          <p:spPr bwMode="auto">
            <a:xfrm>
              <a:off x="3556" y="1345"/>
              <a:ext cx="2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04" name="Line 415"/>
            <p:cNvSpPr>
              <a:spLocks noChangeShapeType="1"/>
            </p:cNvSpPr>
            <p:nvPr/>
          </p:nvSpPr>
          <p:spPr bwMode="auto">
            <a:xfrm flipH="1">
              <a:off x="3583" y="1359"/>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05" name="Line 416"/>
            <p:cNvSpPr>
              <a:spLocks noChangeShapeType="1"/>
            </p:cNvSpPr>
            <p:nvPr/>
          </p:nvSpPr>
          <p:spPr bwMode="auto">
            <a:xfrm>
              <a:off x="3622" y="136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06" name="Line 417"/>
            <p:cNvSpPr>
              <a:spLocks noChangeShapeType="1"/>
            </p:cNvSpPr>
            <p:nvPr/>
          </p:nvSpPr>
          <p:spPr bwMode="auto">
            <a:xfrm flipH="1">
              <a:off x="3524" y="1347"/>
              <a:ext cx="3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07" name="Line 418"/>
            <p:cNvSpPr>
              <a:spLocks noChangeShapeType="1"/>
            </p:cNvSpPr>
            <p:nvPr/>
          </p:nvSpPr>
          <p:spPr bwMode="auto">
            <a:xfrm>
              <a:off x="3556" y="1347"/>
              <a:ext cx="25"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08" name="Line 419"/>
            <p:cNvSpPr>
              <a:spLocks noChangeShapeType="1"/>
            </p:cNvSpPr>
            <p:nvPr/>
          </p:nvSpPr>
          <p:spPr bwMode="auto">
            <a:xfrm flipH="1">
              <a:off x="3584" y="1361"/>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09" name="Line 420"/>
            <p:cNvSpPr>
              <a:spLocks noChangeShapeType="1"/>
            </p:cNvSpPr>
            <p:nvPr/>
          </p:nvSpPr>
          <p:spPr bwMode="auto">
            <a:xfrm>
              <a:off x="3619" y="136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10" name="Line 421"/>
            <p:cNvSpPr>
              <a:spLocks noChangeShapeType="1"/>
            </p:cNvSpPr>
            <p:nvPr/>
          </p:nvSpPr>
          <p:spPr bwMode="auto">
            <a:xfrm>
              <a:off x="3637" y="1349"/>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11" name="Line 422"/>
            <p:cNvSpPr>
              <a:spLocks noChangeShapeType="1"/>
            </p:cNvSpPr>
            <p:nvPr/>
          </p:nvSpPr>
          <p:spPr bwMode="auto">
            <a:xfrm>
              <a:off x="3655" y="1367"/>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12" name="Line 423"/>
            <p:cNvSpPr>
              <a:spLocks noChangeShapeType="1"/>
            </p:cNvSpPr>
            <p:nvPr/>
          </p:nvSpPr>
          <p:spPr bwMode="auto">
            <a:xfrm>
              <a:off x="3637" y="1351"/>
              <a:ext cx="10"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13" name="Line 424"/>
            <p:cNvSpPr>
              <a:spLocks noChangeShapeType="1"/>
            </p:cNvSpPr>
            <p:nvPr/>
          </p:nvSpPr>
          <p:spPr bwMode="auto">
            <a:xfrm>
              <a:off x="3651" y="1366"/>
              <a:ext cx="12"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14" name="Line 425"/>
            <p:cNvSpPr>
              <a:spLocks noChangeShapeType="1"/>
            </p:cNvSpPr>
            <p:nvPr/>
          </p:nvSpPr>
          <p:spPr bwMode="auto">
            <a:xfrm flipH="1">
              <a:off x="3567" y="1328"/>
              <a:ext cx="1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15" name="Line 426"/>
            <p:cNvSpPr>
              <a:spLocks noChangeShapeType="1"/>
            </p:cNvSpPr>
            <p:nvPr/>
          </p:nvSpPr>
          <p:spPr bwMode="auto">
            <a:xfrm flipH="1">
              <a:off x="3569" y="1330"/>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16" name="Line 427"/>
            <p:cNvSpPr>
              <a:spLocks noChangeShapeType="1"/>
            </p:cNvSpPr>
            <p:nvPr/>
          </p:nvSpPr>
          <p:spPr bwMode="auto">
            <a:xfrm>
              <a:off x="3580" y="1329"/>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17" name="Line 428"/>
            <p:cNvSpPr>
              <a:spLocks noChangeShapeType="1"/>
            </p:cNvSpPr>
            <p:nvPr/>
          </p:nvSpPr>
          <p:spPr bwMode="auto">
            <a:xfrm>
              <a:off x="3597" y="1355"/>
              <a:ext cx="9"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18" name="Line 429"/>
            <p:cNvSpPr>
              <a:spLocks noChangeShapeType="1"/>
            </p:cNvSpPr>
            <p:nvPr/>
          </p:nvSpPr>
          <p:spPr bwMode="auto">
            <a:xfrm>
              <a:off x="3578" y="1329"/>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19" name="Line 430"/>
            <p:cNvSpPr>
              <a:spLocks noChangeShapeType="1"/>
            </p:cNvSpPr>
            <p:nvPr/>
          </p:nvSpPr>
          <p:spPr bwMode="auto">
            <a:xfrm>
              <a:off x="3594" y="1354"/>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20" name="Line 431"/>
            <p:cNvSpPr>
              <a:spLocks noChangeShapeType="1"/>
            </p:cNvSpPr>
            <p:nvPr/>
          </p:nvSpPr>
          <p:spPr bwMode="auto">
            <a:xfrm flipH="1">
              <a:off x="3609" y="1363"/>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21" name="Line 432"/>
            <p:cNvSpPr>
              <a:spLocks noChangeShapeType="1"/>
            </p:cNvSpPr>
            <p:nvPr/>
          </p:nvSpPr>
          <p:spPr bwMode="auto">
            <a:xfrm flipH="1">
              <a:off x="3607" y="1362"/>
              <a:ext cx="1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22" name="Line 433"/>
            <p:cNvSpPr>
              <a:spLocks noChangeShapeType="1"/>
            </p:cNvSpPr>
            <p:nvPr/>
          </p:nvSpPr>
          <p:spPr bwMode="auto">
            <a:xfrm flipH="1">
              <a:off x="3627" y="1348"/>
              <a:ext cx="9"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23" name="Line 434"/>
            <p:cNvSpPr>
              <a:spLocks noChangeShapeType="1"/>
            </p:cNvSpPr>
            <p:nvPr/>
          </p:nvSpPr>
          <p:spPr bwMode="auto">
            <a:xfrm flipH="1">
              <a:off x="3629" y="1351"/>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24" name="Line 435"/>
            <p:cNvSpPr>
              <a:spLocks noChangeShapeType="1"/>
            </p:cNvSpPr>
            <p:nvPr/>
          </p:nvSpPr>
          <p:spPr bwMode="auto">
            <a:xfrm flipH="1">
              <a:off x="3562" y="1348"/>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25" name="Line 436"/>
            <p:cNvSpPr>
              <a:spLocks noChangeShapeType="1"/>
            </p:cNvSpPr>
            <p:nvPr/>
          </p:nvSpPr>
          <p:spPr bwMode="auto">
            <a:xfrm flipH="1">
              <a:off x="3549" y="1356"/>
              <a:ext cx="1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26" name="Line 437"/>
            <p:cNvSpPr>
              <a:spLocks noChangeShapeType="1"/>
            </p:cNvSpPr>
            <p:nvPr/>
          </p:nvSpPr>
          <p:spPr bwMode="auto">
            <a:xfrm flipH="1">
              <a:off x="3547" y="1355"/>
              <a:ext cx="12"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27" name="Line 438"/>
            <p:cNvSpPr>
              <a:spLocks noChangeShapeType="1"/>
            </p:cNvSpPr>
            <p:nvPr/>
          </p:nvSpPr>
          <p:spPr bwMode="auto">
            <a:xfrm flipH="1">
              <a:off x="3561" y="1347"/>
              <a:ext cx="3"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28" name="Line 439"/>
            <p:cNvSpPr>
              <a:spLocks noChangeShapeType="1"/>
            </p:cNvSpPr>
            <p:nvPr/>
          </p:nvSpPr>
          <p:spPr bwMode="auto">
            <a:xfrm>
              <a:off x="3545" y="1372"/>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29" name="Line 440"/>
            <p:cNvSpPr>
              <a:spLocks noChangeShapeType="1"/>
            </p:cNvSpPr>
            <p:nvPr/>
          </p:nvSpPr>
          <p:spPr bwMode="auto">
            <a:xfrm>
              <a:off x="3574" y="1373"/>
              <a:ext cx="2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30" name="Line 441"/>
            <p:cNvSpPr>
              <a:spLocks noChangeShapeType="1"/>
            </p:cNvSpPr>
            <p:nvPr/>
          </p:nvSpPr>
          <p:spPr bwMode="auto">
            <a:xfrm>
              <a:off x="3603" y="1375"/>
              <a:ext cx="3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31" name="Line 442"/>
            <p:cNvSpPr>
              <a:spLocks noChangeShapeType="1"/>
            </p:cNvSpPr>
            <p:nvPr/>
          </p:nvSpPr>
          <p:spPr bwMode="auto">
            <a:xfrm>
              <a:off x="3638" y="1376"/>
              <a:ext cx="7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32" name="Line 443"/>
            <p:cNvSpPr>
              <a:spLocks noChangeShapeType="1"/>
            </p:cNvSpPr>
            <p:nvPr/>
          </p:nvSpPr>
          <p:spPr bwMode="auto">
            <a:xfrm>
              <a:off x="3545" y="1376"/>
              <a:ext cx="2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33" name="Line 444"/>
            <p:cNvSpPr>
              <a:spLocks noChangeShapeType="1"/>
            </p:cNvSpPr>
            <p:nvPr/>
          </p:nvSpPr>
          <p:spPr bwMode="auto">
            <a:xfrm>
              <a:off x="3576" y="1377"/>
              <a:ext cx="1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34" name="Line 445"/>
            <p:cNvSpPr>
              <a:spLocks noChangeShapeType="1"/>
            </p:cNvSpPr>
            <p:nvPr/>
          </p:nvSpPr>
          <p:spPr bwMode="auto">
            <a:xfrm>
              <a:off x="3597" y="1378"/>
              <a:ext cx="4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35" name="Line 446"/>
            <p:cNvSpPr>
              <a:spLocks noChangeShapeType="1"/>
            </p:cNvSpPr>
            <p:nvPr/>
          </p:nvSpPr>
          <p:spPr bwMode="auto">
            <a:xfrm>
              <a:off x="3643" y="1380"/>
              <a:ext cx="5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36" name="Line 447"/>
            <p:cNvSpPr>
              <a:spLocks noChangeShapeType="1"/>
            </p:cNvSpPr>
            <p:nvPr/>
          </p:nvSpPr>
          <p:spPr bwMode="auto">
            <a:xfrm flipV="1">
              <a:off x="3739" y="1381"/>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37" name="Line 448"/>
            <p:cNvSpPr>
              <a:spLocks noChangeShapeType="1"/>
            </p:cNvSpPr>
            <p:nvPr/>
          </p:nvSpPr>
          <p:spPr bwMode="auto">
            <a:xfrm>
              <a:off x="3605" y="137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38" name="Line 449"/>
            <p:cNvSpPr>
              <a:spLocks noChangeShapeType="1"/>
            </p:cNvSpPr>
            <p:nvPr/>
          </p:nvSpPr>
          <p:spPr bwMode="auto">
            <a:xfrm>
              <a:off x="3481" y="1309"/>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39" name="Line 450"/>
            <p:cNvSpPr>
              <a:spLocks noChangeShapeType="1"/>
            </p:cNvSpPr>
            <p:nvPr/>
          </p:nvSpPr>
          <p:spPr bwMode="auto">
            <a:xfrm flipH="1">
              <a:off x="3494" y="1312"/>
              <a:ext cx="1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40" name="Line 451"/>
            <p:cNvSpPr>
              <a:spLocks noChangeShapeType="1"/>
            </p:cNvSpPr>
            <p:nvPr/>
          </p:nvSpPr>
          <p:spPr bwMode="auto">
            <a:xfrm flipH="1">
              <a:off x="3480" y="1312"/>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41" name="Line 452"/>
            <p:cNvSpPr>
              <a:spLocks noChangeShapeType="1"/>
            </p:cNvSpPr>
            <p:nvPr/>
          </p:nvSpPr>
          <p:spPr bwMode="auto">
            <a:xfrm>
              <a:off x="3481" y="1315"/>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42" name="Line 453"/>
            <p:cNvSpPr>
              <a:spLocks noChangeShapeType="1"/>
            </p:cNvSpPr>
            <p:nvPr/>
          </p:nvSpPr>
          <p:spPr bwMode="auto">
            <a:xfrm>
              <a:off x="3498" y="1315"/>
              <a:ext cx="1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43" name="Line 454"/>
            <p:cNvSpPr>
              <a:spLocks noChangeShapeType="1"/>
            </p:cNvSpPr>
            <p:nvPr/>
          </p:nvSpPr>
          <p:spPr bwMode="auto">
            <a:xfrm>
              <a:off x="3526" y="1312"/>
              <a:ext cx="1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44" name="Line 455"/>
            <p:cNvSpPr>
              <a:spLocks noChangeShapeType="1"/>
            </p:cNvSpPr>
            <p:nvPr/>
          </p:nvSpPr>
          <p:spPr bwMode="auto">
            <a:xfrm>
              <a:off x="3525" y="1315"/>
              <a:ext cx="1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45" name="Line 456"/>
            <p:cNvSpPr>
              <a:spLocks noChangeShapeType="1"/>
            </p:cNvSpPr>
            <p:nvPr/>
          </p:nvSpPr>
          <p:spPr bwMode="auto">
            <a:xfrm>
              <a:off x="3521" y="1312"/>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46" name="Line 457"/>
            <p:cNvSpPr>
              <a:spLocks noChangeShapeType="1"/>
            </p:cNvSpPr>
            <p:nvPr/>
          </p:nvSpPr>
          <p:spPr bwMode="auto">
            <a:xfrm>
              <a:off x="3520" y="1315"/>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47" name="Line 458"/>
            <p:cNvSpPr>
              <a:spLocks noChangeShapeType="1"/>
            </p:cNvSpPr>
            <p:nvPr/>
          </p:nvSpPr>
          <p:spPr bwMode="auto">
            <a:xfrm flipH="1">
              <a:off x="3459" y="1314"/>
              <a:ext cx="12"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48" name="Line 459"/>
            <p:cNvSpPr>
              <a:spLocks noChangeShapeType="1"/>
            </p:cNvSpPr>
            <p:nvPr/>
          </p:nvSpPr>
          <p:spPr bwMode="auto">
            <a:xfrm flipH="1">
              <a:off x="3458" y="1321"/>
              <a:ext cx="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49" name="Line 460"/>
            <p:cNvSpPr>
              <a:spLocks noChangeShapeType="1"/>
            </p:cNvSpPr>
            <p:nvPr/>
          </p:nvSpPr>
          <p:spPr bwMode="auto">
            <a:xfrm flipH="1">
              <a:off x="3455" y="1319"/>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50" name="Line 461"/>
            <p:cNvSpPr>
              <a:spLocks noChangeShapeType="1"/>
            </p:cNvSpPr>
            <p:nvPr/>
          </p:nvSpPr>
          <p:spPr bwMode="auto">
            <a:xfrm flipH="1">
              <a:off x="3256" y="1322"/>
              <a:ext cx="193"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51" name="Line 462"/>
            <p:cNvSpPr>
              <a:spLocks noChangeShapeType="1"/>
            </p:cNvSpPr>
            <p:nvPr/>
          </p:nvSpPr>
          <p:spPr bwMode="auto">
            <a:xfrm flipH="1">
              <a:off x="3318" y="1325"/>
              <a:ext cx="132"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52" name="Line 463"/>
            <p:cNvSpPr>
              <a:spLocks noChangeShapeType="1"/>
            </p:cNvSpPr>
            <p:nvPr/>
          </p:nvSpPr>
          <p:spPr bwMode="auto">
            <a:xfrm flipH="1">
              <a:off x="3257" y="1334"/>
              <a:ext cx="192"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53" name="Line 464"/>
            <p:cNvSpPr>
              <a:spLocks noChangeShapeType="1"/>
            </p:cNvSpPr>
            <p:nvPr/>
          </p:nvSpPr>
          <p:spPr bwMode="auto">
            <a:xfrm flipH="1">
              <a:off x="3269" y="1339"/>
              <a:ext cx="18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54" name="Line 465"/>
            <p:cNvSpPr>
              <a:spLocks noChangeShapeType="1"/>
            </p:cNvSpPr>
            <p:nvPr/>
          </p:nvSpPr>
          <p:spPr bwMode="auto">
            <a:xfrm flipH="1" flipV="1">
              <a:off x="3269" y="1383"/>
              <a:ext cx="17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55" name="Line 466"/>
            <p:cNvSpPr>
              <a:spLocks noChangeShapeType="1"/>
            </p:cNvSpPr>
            <p:nvPr/>
          </p:nvSpPr>
          <p:spPr bwMode="auto">
            <a:xfrm flipH="1" flipV="1">
              <a:off x="3256" y="1387"/>
              <a:ext cx="18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56" name="Freeform 467"/>
            <p:cNvSpPr>
              <a:spLocks/>
            </p:cNvSpPr>
            <p:nvPr/>
          </p:nvSpPr>
          <p:spPr bwMode="auto">
            <a:xfrm>
              <a:off x="3334" y="1347"/>
              <a:ext cx="111" cy="44"/>
            </a:xfrm>
            <a:custGeom>
              <a:avLst/>
              <a:gdLst>
                <a:gd name="T0" fmla="*/ 0 w 918"/>
                <a:gd name="T1" fmla="*/ 0 h 426"/>
                <a:gd name="T2" fmla="*/ 0 w 918"/>
                <a:gd name="T3" fmla="*/ 0 h 426"/>
                <a:gd name="T4" fmla="*/ 0 w 918"/>
                <a:gd name="T5" fmla="*/ 0 h 426"/>
                <a:gd name="T6" fmla="*/ 0 w 918"/>
                <a:gd name="T7" fmla="*/ 0 h 426"/>
                <a:gd name="T8" fmla="*/ 0 w 918"/>
                <a:gd name="T9" fmla="*/ 0 h 426"/>
                <a:gd name="T10" fmla="*/ 0 w 918"/>
                <a:gd name="T11" fmla="*/ 0 h 426"/>
                <a:gd name="T12" fmla="*/ 0 w 918"/>
                <a:gd name="T13" fmla="*/ 0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8" h="426">
                  <a:moveTo>
                    <a:pt x="918" y="426"/>
                  </a:moveTo>
                  <a:lnTo>
                    <a:pt x="666" y="0"/>
                  </a:lnTo>
                  <a:lnTo>
                    <a:pt x="648" y="6"/>
                  </a:lnTo>
                  <a:lnTo>
                    <a:pt x="441" y="408"/>
                  </a:lnTo>
                  <a:lnTo>
                    <a:pt x="222" y="129"/>
                  </a:lnTo>
                  <a:lnTo>
                    <a:pt x="201" y="135"/>
                  </a:lnTo>
                  <a:lnTo>
                    <a:pt x="0" y="393"/>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57" name="Freeform 468"/>
            <p:cNvSpPr>
              <a:spLocks/>
            </p:cNvSpPr>
            <p:nvPr/>
          </p:nvSpPr>
          <p:spPr bwMode="auto">
            <a:xfrm>
              <a:off x="3337" y="1348"/>
              <a:ext cx="106" cy="43"/>
            </a:xfrm>
            <a:custGeom>
              <a:avLst/>
              <a:gdLst>
                <a:gd name="T0" fmla="*/ 0 w 876"/>
                <a:gd name="T1" fmla="*/ 0 h 420"/>
                <a:gd name="T2" fmla="*/ 0 w 876"/>
                <a:gd name="T3" fmla="*/ 0 h 420"/>
                <a:gd name="T4" fmla="*/ 0 w 876"/>
                <a:gd name="T5" fmla="*/ 0 h 420"/>
                <a:gd name="T6" fmla="*/ 0 w 876"/>
                <a:gd name="T7" fmla="*/ 0 h 420"/>
                <a:gd name="T8" fmla="*/ 0 w 876"/>
                <a:gd name="T9" fmla="*/ 0 h 420"/>
                <a:gd name="T10" fmla="*/ 0 w 876"/>
                <a:gd name="T11" fmla="*/ 0 h 4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6" h="420">
                  <a:moveTo>
                    <a:pt x="876" y="420"/>
                  </a:moveTo>
                  <a:lnTo>
                    <a:pt x="633" y="0"/>
                  </a:lnTo>
                  <a:lnTo>
                    <a:pt x="426" y="411"/>
                  </a:lnTo>
                  <a:lnTo>
                    <a:pt x="402" y="411"/>
                  </a:lnTo>
                  <a:lnTo>
                    <a:pt x="189" y="132"/>
                  </a:lnTo>
                  <a:lnTo>
                    <a:pt x="0" y="37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58" name="Line 469"/>
            <p:cNvSpPr>
              <a:spLocks noChangeShapeType="1"/>
            </p:cNvSpPr>
            <p:nvPr/>
          </p:nvSpPr>
          <p:spPr bwMode="auto">
            <a:xfrm flipH="1" flipV="1">
              <a:off x="3445" y="1340"/>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59" name="Line 470"/>
            <p:cNvSpPr>
              <a:spLocks noChangeShapeType="1"/>
            </p:cNvSpPr>
            <p:nvPr/>
          </p:nvSpPr>
          <p:spPr bwMode="auto">
            <a:xfrm flipH="1" flipV="1">
              <a:off x="3436" y="1330"/>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60" name="Line 471"/>
            <p:cNvSpPr>
              <a:spLocks noChangeShapeType="1"/>
            </p:cNvSpPr>
            <p:nvPr/>
          </p:nvSpPr>
          <p:spPr bwMode="auto">
            <a:xfrm flipH="1" flipV="1">
              <a:off x="3443" y="1340"/>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61" name="Line 472"/>
            <p:cNvSpPr>
              <a:spLocks noChangeShapeType="1"/>
            </p:cNvSpPr>
            <p:nvPr/>
          </p:nvSpPr>
          <p:spPr bwMode="auto">
            <a:xfrm flipH="1" flipV="1">
              <a:off x="3434" y="1330"/>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62" name="Line 473"/>
            <p:cNvSpPr>
              <a:spLocks noChangeShapeType="1"/>
            </p:cNvSpPr>
            <p:nvPr/>
          </p:nvSpPr>
          <p:spPr bwMode="auto">
            <a:xfrm flipH="1">
              <a:off x="3428" y="1330"/>
              <a:ext cx="5"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63" name="Line 474"/>
            <p:cNvSpPr>
              <a:spLocks noChangeShapeType="1"/>
            </p:cNvSpPr>
            <p:nvPr/>
          </p:nvSpPr>
          <p:spPr bwMode="auto">
            <a:xfrm flipH="1">
              <a:off x="3426" y="1331"/>
              <a:ext cx="4"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64" name="Line 475"/>
            <p:cNvSpPr>
              <a:spLocks noChangeShapeType="1"/>
            </p:cNvSpPr>
            <p:nvPr/>
          </p:nvSpPr>
          <p:spPr bwMode="auto">
            <a:xfrm flipH="1">
              <a:off x="3420" y="1344"/>
              <a:ext cx="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65" name="Line 476"/>
            <p:cNvSpPr>
              <a:spLocks noChangeShapeType="1"/>
            </p:cNvSpPr>
            <p:nvPr/>
          </p:nvSpPr>
          <p:spPr bwMode="auto">
            <a:xfrm flipH="1">
              <a:off x="3418" y="1345"/>
              <a:ext cx="4"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66" name="Line 477"/>
            <p:cNvSpPr>
              <a:spLocks noChangeShapeType="1"/>
            </p:cNvSpPr>
            <p:nvPr/>
          </p:nvSpPr>
          <p:spPr bwMode="auto">
            <a:xfrm flipH="1">
              <a:off x="3405" y="1356"/>
              <a:ext cx="13"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67" name="Line 478"/>
            <p:cNvSpPr>
              <a:spLocks noChangeShapeType="1"/>
            </p:cNvSpPr>
            <p:nvPr/>
          </p:nvSpPr>
          <p:spPr bwMode="auto">
            <a:xfrm flipH="1">
              <a:off x="3403" y="1354"/>
              <a:ext cx="14"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68" name="Line 479"/>
            <p:cNvSpPr>
              <a:spLocks noChangeShapeType="1"/>
            </p:cNvSpPr>
            <p:nvPr/>
          </p:nvSpPr>
          <p:spPr bwMode="auto">
            <a:xfrm>
              <a:off x="3382" y="1355"/>
              <a:ext cx="15"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69" name="Line 480"/>
            <p:cNvSpPr>
              <a:spLocks noChangeShapeType="1"/>
            </p:cNvSpPr>
            <p:nvPr/>
          </p:nvSpPr>
          <p:spPr bwMode="auto">
            <a:xfrm>
              <a:off x="3399" y="1374"/>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70" name="Line 481"/>
            <p:cNvSpPr>
              <a:spLocks noChangeShapeType="1"/>
            </p:cNvSpPr>
            <p:nvPr/>
          </p:nvSpPr>
          <p:spPr bwMode="auto">
            <a:xfrm>
              <a:off x="3380" y="1356"/>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71" name="Line 482"/>
            <p:cNvSpPr>
              <a:spLocks noChangeShapeType="1"/>
            </p:cNvSpPr>
            <p:nvPr/>
          </p:nvSpPr>
          <p:spPr bwMode="auto">
            <a:xfrm>
              <a:off x="3397" y="1376"/>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72" name="Line 483"/>
            <p:cNvSpPr>
              <a:spLocks noChangeShapeType="1"/>
            </p:cNvSpPr>
            <p:nvPr/>
          </p:nvSpPr>
          <p:spPr bwMode="auto">
            <a:xfrm flipH="1" flipV="1">
              <a:off x="3375" y="134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73" name="Line 484"/>
            <p:cNvSpPr>
              <a:spLocks noChangeShapeType="1"/>
            </p:cNvSpPr>
            <p:nvPr/>
          </p:nvSpPr>
          <p:spPr bwMode="auto">
            <a:xfrm>
              <a:off x="3375" y="1350"/>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74" name="Line 485"/>
            <p:cNvSpPr>
              <a:spLocks noChangeShapeType="1"/>
            </p:cNvSpPr>
            <p:nvPr/>
          </p:nvSpPr>
          <p:spPr bwMode="auto">
            <a:xfrm flipH="1">
              <a:off x="3372" y="1350"/>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75" name="Line 486"/>
            <p:cNvSpPr>
              <a:spLocks noChangeShapeType="1"/>
            </p:cNvSpPr>
            <p:nvPr/>
          </p:nvSpPr>
          <p:spPr bwMode="auto">
            <a:xfrm flipH="1">
              <a:off x="3368" y="1349"/>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76" name="Line 487"/>
            <p:cNvSpPr>
              <a:spLocks noChangeShapeType="1"/>
            </p:cNvSpPr>
            <p:nvPr/>
          </p:nvSpPr>
          <p:spPr bwMode="auto">
            <a:xfrm flipH="1">
              <a:off x="3364" y="1358"/>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77" name="Line 488"/>
            <p:cNvSpPr>
              <a:spLocks noChangeShapeType="1"/>
            </p:cNvSpPr>
            <p:nvPr/>
          </p:nvSpPr>
          <p:spPr bwMode="auto">
            <a:xfrm flipH="1">
              <a:off x="3349" y="1365"/>
              <a:ext cx="13"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78" name="Line 489"/>
            <p:cNvSpPr>
              <a:spLocks noChangeShapeType="1"/>
            </p:cNvSpPr>
            <p:nvPr/>
          </p:nvSpPr>
          <p:spPr bwMode="auto">
            <a:xfrm flipH="1">
              <a:off x="3347" y="1364"/>
              <a:ext cx="1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79" name="Line 490"/>
            <p:cNvSpPr>
              <a:spLocks noChangeShapeType="1"/>
            </p:cNvSpPr>
            <p:nvPr/>
          </p:nvSpPr>
          <p:spPr bwMode="auto">
            <a:xfrm flipH="1">
              <a:off x="3362" y="1359"/>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80" name="Line 491"/>
            <p:cNvSpPr>
              <a:spLocks noChangeShapeType="1"/>
            </p:cNvSpPr>
            <p:nvPr/>
          </p:nvSpPr>
          <p:spPr bwMode="auto">
            <a:xfrm flipH="1">
              <a:off x="3434" y="1374"/>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81" name="Line 492"/>
            <p:cNvSpPr>
              <a:spLocks noChangeShapeType="1"/>
            </p:cNvSpPr>
            <p:nvPr/>
          </p:nvSpPr>
          <p:spPr bwMode="auto">
            <a:xfrm flipH="1">
              <a:off x="3397" y="1375"/>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82" name="Line 493"/>
            <p:cNvSpPr>
              <a:spLocks noChangeShapeType="1"/>
            </p:cNvSpPr>
            <p:nvPr/>
          </p:nvSpPr>
          <p:spPr bwMode="auto">
            <a:xfrm flipH="1">
              <a:off x="3378" y="1377"/>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83" name="Line 494"/>
            <p:cNvSpPr>
              <a:spLocks noChangeShapeType="1"/>
            </p:cNvSpPr>
            <p:nvPr/>
          </p:nvSpPr>
          <p:spPr bwMode="auto">
            <a:xfrm flipH="1">
              <a:off x="3344" y="1378"/>
              <a:ext cx="3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84" name="Line 495"/>
            <p:cNvSpPr>
              <a:spLocks noChangeShapeType="1"/>
            </p:cNvSpPr>
            <p:nvPr/>
          </p:nvSpPr>
          <p:spPr bwMode="auto">
            <a:xfrm flipH="1">
              <a:off x="3269" y="1379"/>
              <a:ext cx="7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85" name="Line 496"/>
            <p:cNvSpPr>
              <a:spLocks noChangeShapeType="1"/>
            </p:cNvSpPr>
            <p:nvPr/>
          </p:nvSpPr>
          <p:spPr bwMode="auto">
            <a:xfrm flipH="1">
              <a:off x="3436" y="1378"/>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86" name="Line 497"/>
            <p:cNvSpPr>
              <a:spLocks noChangeShapeType="1"/>
            </p:cNvSpPr>
            <p:nvPr/>
          </p:nvSpPr>
          <p:spPr bwMode="auto">
            <a:xfrm flipH="1">
              <a:off x="3395" y="1378"/>
              <a:ext cx="3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87" name="Line 498"/>
            <p:cNvSpPr>
              <a:spLocks noChangeShapeType="1"/>
            </p:cNvSpPr>
            <p:nvPr/>
          </p:nvSpPr>
          <p:spPr bwMode="auto">
            <a:xfrm flipH="1">
              <a:off x="3380" y="1380"/>
              <a:ext cx="1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88" name="Line 499"/>
            <p:cNvSpPr>
              <a:spLocks noChangeShapeType="1"/>
            </p:cNvSpPr>
            <p:nvPr/>
          </p:nvSpPr>
          <p:spPr bwMode="auto">
            <a:xfrm flipH="1">
              <a:off x="3341" y="1381"/>
              <a:ext cx="3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89" name="Line 500"/>
            <p:cNvSpPr>
              <a:spLocks noChangeShapeType="1"/>
            </p:cNvSpPr>
            <p:nvPr/>
          </p:nvSpPr>
          <p:spPr bwMode="auto">
            <a:xfrm flipH="1">
              <a:off x="3294" y="1383"/>
              <a:ext cx="4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90" name="Line 501"/>
            <p:cNvSpPr>
              <a:spLocks noChangeShapeType="1"/>
            </p:cNvSpPr>
            <p:nvPr/>
          </p:nvSpPr>
          <p:spPr bwMode="auto">
            <a:xfrm>
              <a:off x="3408" y="1379"/>
              <a:ext cx="2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91" name="Line 502"/>
            <p:cNvSpPr>
              <a:spLocks noChangeShapeType="1"/>
            </p:cNvSpPr>
            <p:nvPr/>
          </p:nvSpPr>
          <p:spPr bwMode="auto">
            <a:xfrm flipH="1" flipV="1">
              <a:off x="3406" y="1381"/>
              <a:ext cx="2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92" name="Line 503"/>
            <p:cNvSpPr>
              <a:spLocks noChangeShapeType="1"/>
            </p:cNvSpPr>
            <p:nvPr/>
          </p:nvSpPr>
          <p:spPr bwMode="auto">
            <a:xfrm flipH="1">
              <a:off x="3392" y="1380"/>
              <a:ext cx="1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93" name="Line 504"/>
            <p:cNvSpPr>
              <a:spLocks noChangeShapeType="1"/>
            </p:cNvSpPr>
            <p:nvPr/>
          </p:nvSpPr>
          <p:spPr bwMode="auto">
            <a:xfrm flipH="1">
              <a:off x="3390" y="1381"/>
              <a:ext cx="1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94" name="Line 505"/>
            <p:cNvSpPr>
              <a:spLocks noChangeShapeType="1"/>
            </p:cNvSpPr>
            <p:nvPr/>
          </p:nvSpPr>
          <p:spPr bwMode="auto">
            <a:xfrm flipH="1">
              <a:off x="3385" y="1385"/>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95" name="Line 506"/>
            <p:cNvSpPr>
              <a:spLocks noChangeShapeType="1"/>
            </p:cNvSpPr>
            <p:nvPr/>
          </p:nvSpPr>
          <p:spPr bwMode="auto">
            <a:xfrm flipH="1">
              <a:off x="3378" y="1388"/>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96" name="Line 507"/>
            <p:cNvSpPr>
              <a:spLocks noChangeShapeType="1"/>
            </p:cNvSpPr>
            <p:nvPr/>
          </p:nvSpPr>
          <p:spPr bwMode="auto">
            <a:xfrm>
              <a:off x="3340" y="1384"/>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97" name="Line 508"/>
            <p:cNvSpPr>
              <a:spLocks noChangeShapeType="1"/>
            </p:cNvSpPr>
            <p:nvPr/>
          </p:nvSpPr>
          <p:spPr bwMode="auto">
            <a:xfrm>
              <a:off x="3338" y="1385"/>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98" name="Line 509"/>
            <p:cNvSpPr>
              <a:spLocks noChangeShapeType="1"/>
            </p:cNvSpPr>
            <p:nvPr/>
          </p:nvSpPr>
          <p:spPr bwMode="auto">
            <a:xfrm flipH="1" flipV="1">
              <a:off x="3332" y="1383"/>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599" name="Line 510"/>
            <p:cNvSpPr>
              <a:spLocks noChangeShapeType="1"/>
            </p:cNvSpPr>
            <p:nvPr/>
          </p:nvSpPr>
          <p:spPr bwMode="auto">
            <a:xfrm>
              <a:off x="3545" y="1316"/>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00" name="Line 511"/>
            <p:cNvSpPr>
              <a:spLocks noChangeShapeType="1"/>
            </p:cNvSpPr>
            <p:nvPr/>
          </p:nvSpPr>
          <p:spPr bwMode="auto">
            <a:xfrm flipH="1">
              <a:off x="3520" y="1318"/>
              <a:ext cx="1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01" name="Line 512"/>
            <p:cNvSpPr>
              <a:spLocks noChangeShapeType="1"/>
            </p:cNvSpPr>
            <p:nvPr/>
          </p:nvSpPr>
          <p:spPr bwMode="auto">
            <a:xfrm flipH="1">
              <a:off x="3524" y="1322"/>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02" name="Line 513"/>
            <p:cNvSpPr>
              <a:spLocks noChangeShapeType="1"/>
            </p:cNvSpPr>
            <p:nvPr/>
          </p:nvSpPr>
          <p:spPr bwMode="auto">
            <a:xfrm>
              <a:off x="3540" y="1322"/>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03" name="Line 514"/>
            <p:cNvSpPr>
              <a:spLocks noChangeShapeType="1"/>
            </p:cNvSpPr>
            <p:nvPr/>
          </p:nvSpPr>
          <p:spPr bwMode="auto">
            <a:xfrm flipH="1">
              <a:off x="3454" y="1333"/>
              <a:ext cx="6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04" name="Line 515"/>
            <p:cNvSpPr>
              <a:spLocks noChangeShapeType="1"/>
            </p:cNvSpPr>
            <p:nvPr/>
          </p:nvSpPr>
          <p:spPr bwMode="auto">
            <a:xfrm>
              <a:off x="3546" y="1343"/>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05" name="Line 516"/>
            <p:cNvSpPr>
              <a:spLocks noChangeShapeType="1"/>
            </p:cNvSpPr>
            <p:nvPr/>
          </p:nvSpPr>
          <p:spPr bwMode="auto">
            <a:xfrm>
              <a:off x="3546" y="1360"/>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06" name="Line 517"/>
            <p:cNvSpPr>
              <a:spLocks noChangeShapeType="1"/>
            </p:cNvSpPr>
            <p:nvPr/>
          </p:nvSpPr>
          <p:spPr bwMode="auto">
            <a:xfrm flipH="1">
              <a:off x="3546" y="1376"/>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07" name="Line 518"/>
            <p:cNvSpPr>
              <a:spLocks noChangeShapeType="1"/>
            </p:cNvSpPr>
            <p:nvPr/>
          </p:nvSpPr>
          <p:spPr bwMode="auto">
            <a:xfrm>
              <a:off x="3540" y="1342"/>
              <a:ext cx="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08" name="Line 519"/>
            <p:cNvSpPr>
              <a:spLocks noChangeShapeType="1"/>
            </p:cNvSpPr>
            <p:nvPr/>
          </p:nvSpPr>
          <p:spPr bwMode="auto">
            <a:xfrm>
              <a:off x="3456" y="1337"/>
              <a:ext cx="5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09" name="Line 520"/>
            <p:cNvSpPr>
              <a:spLocks noChangeShapeType="1"/>
            </p:cNvSpPr>
            <p:nvPr/>
          </p:nvSpPr>
          <p:spPr bwMode="auto">
            <a:xfrm>
              <a:off x="3520" y="133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10" name="Line 521"/>
            <p:cNvSpPr>
              <a:spLocks noChangeShapeType="1"/>
            </p:cNvSpPr>
            <p:nvPr/>
          </p:nvSpPr>
          <p:spPr bwMode="auto">
            <a:xfrm flipH="1">
              <a:off x="3485" y="133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11" name="Line 522"/>
            <p:cNvSpPr>
              <a:spLocks noChangeShapeType="1"/>
            </p:cNvSpPr>
            <p:nvPr/>
          </p:nvSpPr>
          <p:spPr bwMode="auto">
            <a:xfrm>
              <a:off x="3456" y="1337"/>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12" name="Line 523"/>
            <p:cNvSpPr>
              <a:spLocks noChangeShapeType="1"/>
            </p:cNvSpPr>
            <p:nvPr/>
          </p:nvSpPr>
          <p:spPr bwMode="auto">
            <a:xfrm flipH="1">
              <a:off x="3486" y="133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13" name="Line 524"/>
            <p:cNvSpPr>
              <a:spLocks noChangeShapeType="1"/>
            </p:cNvSpPr>
            <p:nvPr/>
          </p:nvSpPr>
          <p:spPr bwMode="auto">
            <a:xfrm flipH="1" flipV="1">
              <a:off x="3455" y="1338"/>
              <a:ext cx="2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14" name="Line 525"/>
            <p:cNvSpPr>
              <a:spLocks noChangeShapeType="1"/>
            </p:cNvSpPr>
            <p:nvPr/>
          </p:nvSpPr>
          <p:spPr bwMode="auto">
            <a:xfrm>
              <a:off x="3486" y="136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15" name="Line 526"/>
            <p:cNvSpPr>
              <a:spLocks noChangeShapeType="1"/>
            </p:cNvSpPr>
            <p:nvPr/>
          </p:nvSpPr>
          <p:spPr bwMode="auto">
            <a:xfrm flipH="1">
              <a:off x="3456" y="1364"/>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16" name="Line 527"/>
            <p:cNvSpPr>
              <a:spLocks noChangeShapeType="1"/>
            </p:cNvSpPr>
            <p:nvPr/>
          </p:nvSpPr>
          <p:spPr bwMode="auto">
            <a:xfrm flipH="1">
              <a:off x="3455" y="136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17" name="Line 528"/>
            <p:cNvSpPr>
              <a:spLocks noChangeShapeType="1"/>
            </p:cNvSpPr>
            <p:nvPr/>
          </p:nvSpPr>
          <p:spPr bwMode="auto">
            <a:xfrm>
              <a:off x="3485" y="1364"/>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18" name="Line 529"/>
            <p:cNvSpPr>
              <a:spLocks noChangeShapeType="1"/>
            </p:cNvSpPr>
            <p:nvPr/>
          </p:nvSpPr>
          <p:spPr bwMode="auto">
            <a:xfrm>
              <a:off x="3514" y="133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19" name="Line 530"/>
            <p:cNvSpPr>
              <a:spLocks noChangeShapeType="1"/>
            </p:cNvSpPr>
            <p:nvPr/>
          </p:nvSpPr>
          <p:spPr bwMode="auto">
            <a:xfrm>
              <a:off x="3455" y="133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20" name="Line 531"/>
            <p:cNvSpPr>
              <a:spLocks noChangeShapeType="1"/>
            </p:cNvSpPr>
            <p:nvPr/>
          </p:nvSpPr>
          <p:spPr bwMode="auto">
            <a:xfrm>
              <a:off x="3450" y="133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21" name="Line 532"/>
            <p:cNvSpPr>
              <a:spLocks noChangeShapeType="1"/>
            </p:cNvSpPr>
            <p:nvPr/>
          </p:nvSpPr>
          <p:spPr bwMode="auto">
            <a:xfrm flipH="1">
              <a:off x="3458" y="1319"/>
              <a:ext cx="17"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22" name="Line 533"/>
            <p:cNvSpPr>
              <a:spLocks noChangeShapeType="1"/>
            </p:cNvSpPr>
            <p:nvPr/>
          </p:nvSpPr>
          <p:spPr bwMode="auto">
            <a:xfrm>
              <a:off x="3475" y="1319"/>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23" name="Line 534"/>
            <p:cNvSpPr>
              <a:spLocks noChangeShapeType="1"/>
            </p:cNvSpPr>
            <p:nvPr/>
          </p:nvSpPr>
          <p:spPr bwMode="auto">
            <a:xfrm>
              <a:off x="3481" y="1315"/>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24" name="Line 535"/>
            <p:cNvSpPr>
              <a:spLocks noChangeShapeType="1"/>
            </p:cNvSpPr>
            <p:nvPr/>
          </p:nvSpPr>
          <p:spPr bwMode="auto">
            <a:xfrm>
              <a:off x="3481" y="1315"/>
              <a:ext cx="18"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25" name="Line 536"/>
            <p:cNvSpPr>
              <a:spLocks noChangeShapeType="1"/>
            </p:cNvSpPr>
            <p:nvPr/>
          </p:nvSpPr>
          <p:spPr bwMode="auto">
            <a:xfrm>
              <a:off x="3520" y="1353"/>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26" name="Line 537"/>
            <p:cNvSpPr>
              <a:spLocks noChangeShapeType="1"/>
            </p:cNvSpPr>
            <p:nvPr/>
          </p:nvSpPr>
          <p:spPr bwMode="auto">
            <a:xfrm>
              <a:off x="3480" y="1317"/>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27" name="Line 538"/>
            <p:cNvSpPr>
              <a:spLocks noChangeShapeType="1"/>
            </p:cNvSpPr>
            <p:nvPr/>
          </p:nvSpPr>
          <p:spPr bwMode="auto">
            <a:xfrm>
              <a:off x="3520" y="1355"/>
              <a:ext cx="16"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28" name="Line 539"/>
            <p:cNvSpPr>
              <a:spLocks noChangeShapeType="1"/>
            </p:cNvSpPr>
            <p:nvPr/>
          </p:nvSpPr>
          <p:spPr bwMode="auto">
            <a:xfrm>
              <a:off x="3504" y="133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29" name="Line 540"/>
            <p:cNvSpPr>
              <a:spLocks noChangeShapeType="1"/>
            </p:cNvSpPr>
            <p:nvPr/>
          </p:nvSpPr>
          <p:spPr bwMode="auto">
            <a:xfrm>
              <a:off x="3510" y="1343"/>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30" name="Line 541"/>
            <p:cNvSpPr>
              <a:spLocks noChangeShapeType="1"/>
            </p:cNvSpPr>
            <p:nvPr/>
          </p:nvSpPr>
          <p:spPr bwMode="auto">
            <a:xfrm flipH="1">
              <a:off x="3488" y="1340"/>
              <a:ext cx="26"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31" name="Line 542"/>
            <p:cNvSpPr>
              <a:spLocks noChangeShapeType="1"/>
            </p:cNvSpPr>
            <p:nvPr/>
          </p:nvSpPr>
          <p:spPr bwMode="auto">
            <a:xfrm flipH="1">
              <a:off x="3481" y="1366"/>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32" name="Line 543"/>
            <p:cNvSpPr>
              <a:spLocks noChangeShapeType="1"/>
            </p:cNvSpPr>
            <p:nvPr/>
          </p:nvSpPr>
          <p:spPr bwMode="auto">
            <a:xfrm>
              <a:off x="3503" y="133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33" name="Line 544"/>
            <p:cNvSpPr>
              <a:spLocks noChangeShapeType="1"/>
            </p:cNvSpPr>
            <p:nvPr/>
          </p:nvSpPr>
          <p:spPr bwMode="auto">
            <a:xfrm>
              <a:off x="3509" y="1343"/>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34" name="Line 545"/>
            <p:cNvSpPr>
              <a:spLocks noChangeShapeType="1"/>
            </p:cNvSpPr>
            <p:nvPr/>
          </p:nvSpPr>
          <p:spPr bwMode="auto">
            <a:xfrm flipH="1">
              <a:off x="3489" y="1342"/>
              <a:ext cx="2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35" name="Line 546"/>
            <p:cNvSpPr>
              <a:spLocks noChangeShapeType="1"/>
            </p:cNvSpPr>
            <p:nvPr/>
          </p:nvSpPr>
          <p:spPr bwMode="auto">
            <a:xfrm flipH="1">
              <a:off x="3482" y="1367"/>
              <a:ext cx="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36" name="Line 547"/>
            <p:cNvSpPr>
              <a:spLocks noChangeShapeType="1"/>
            </p:cNvSpPr>
            <p:nvPr/>
          </p:nvSpPr>
          <p:spPr bwMode="auto">
            <a:xfrm>
              <a:off x="3481" y="1337"/>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37" name="Line 548"/>
            <p:cNvSpPr>
              <a:spLocks noChangeShapeType="1"/>
            </p:cNvSpPr>
            <p:nvPr/>
          </p:nvSpPr>
          <p:spPr bwMode="auto">
            <a:xfrm>
              <a:off x="3475" y="1337"/>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38" name="Line 549"/>
            <p:cNvSpPr>
              <a:spLocks noChangeShapeType="1"/>
            </p:cNvSpPr>
            <p:nvPr/>
          </p:nvSpPr>
          <p:spPr bwMode="auto">
            <a:xfrm>
              <a:off x="3481" y="1360"/>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39" name="Line 550"/>
            <p:cNvSpPr>
              <a:spLocks noChangeShapeType="1"/>
            </p:cNvSpPr>
            <p:nvPr/>
          </p:nvSpPr>
          <p:spPr bwMode="auto">
            <a:xfrm>
              <a:off x="3475" y="1356"/>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40" name="Line 551"/>
            <p:cNvSpPr>
              <a:spLocks noChangeShapeType="1"/>
            </p:cNvSpPr>
            <p:nvPr/>
          </p:nvSpPr>
          <p:spPr bwMode="auto">
            <a:xfrm>
              <a:off x="3481" y="1368"/>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41" name="Line 552"/>
            <p:cNvSpPr>
              <a:spLocks noChangeShapeType="1"/>
            </p:cNvSpPr>
            <p:nvPr/>
          </p:nvSpPr>
          <p:spPr bwMode="auto">
            <a:xfrm>
              <a:off x="3480" y="1372"/>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42" name="Line 553"/>
            <p:cNvSpPr>
              <a:spLocks noChangeShapeType="1"/>
            </p:cNvSpPr>
            <p:nvPr/>
          </p:nvSpPr>
          <p:spPr bwMode="auto">
            <a:xfrm>
              <a:off x="3497" y="1372"/>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43" name="Line 554"/>
            <p:cNvSpPr>
              <a:spLocks noChangeShapeType="1"/>
            </p:cNvSpPr>
            <p:nvPr/>
          </p:nvSpPr>
          <p:spPr bwMode="auto">
            <a:xfrm>
              <a:off x="3520" y="1372"/>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44" name="Line 555"/>
            <p:cNvSpPr>
              <a:spLocks noChangeShapeType="1"/>
            </p:cNvSpPr>
            <p:nvPr/>
          </p:nvSpPr>
          <p:spPr bwMode="auto">
            <a:xfrm>
              <a:off x="3538" y="1372"/>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45" name="Line 556"/>
            <p:cNvSpPr>
              <a:spLocks noChangeShapeType="1"/>
            </p:cNvSpPr>
            <p:nvPr/>
          </p:nvSpPr>
          <p:spPr bwMode="auto">
            <a:xfrm flipV="1">
              <a:off x="3540" y="1369"/>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46" name="Line 557"/>
            <p:cNvSpPr>
              <a:spLocks noChangeShapeType="1"/>
            </p:cNvSpPr>
            <p:nvPr/>
          </p:nvSpPr>
          <p:spPr bwMode="auto">
            <a:xfrm>
              <a:off x="3481" y="1376"/>
              <a:ext cx="18"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47" name="Line 558"/>
            <p:cNvSpPr>
              <a:spLocks noChangeShapeType="1"/>
            </p:cNvSpPr>
            <p:nvPr/>
          </p:nvSpPr>
          <p:spPr bwMode="auto">
            <a:xfrm>
              <a:off x="3503" y="1376"/>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48" name="Line 559"/>
            <p:cNvSpPr>
              <a:spLocks noChangeShapeType="1"/>
            </p:cNvSpPr>
            <p:nvPr/>
          </p:nvSpPr>
          <p:spPr bwMode="auto">
            <a:xfrm>
              <a:off x="3520" y="1376"/>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49" name="Line 560"/>
            <p:cNvSpPr>
              <a:spLocks noChangeShapeType="1"/>
            </p:cNvSpPr>
            <p:nvPr/>
          </p:nvSpPr>
          <p:spPr bwMode="auto">
            <a:xfrm flipH="1">
              <a:off x="3471" y="1320"/>
              <a:ext cx="4"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50" name="Line 561"/>
            <p:cNvSpPr>
              <a:spLocks noChangeShapeType="1"/>
            </p:cNvSpPr>
            <p:nvPr/>
          </p:nvSpPr>
          <p:spPr bwMode="auto">
            <a:xfrm flipH="1">
              <a:off x="3468" y="1337"/>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51" name="Line 562"/>
            <p:cNvSpPr>
              <a:spLocks noChangeShapeType="1"/>
            </p:cNvSpPr>
            <p:nvPr/>
          </p:nvSpPr>
          <p:spPr bwMode="auto">
            <a:xfrm flipH="1">
              <a:off x="3455" y="1348"/>
              <a:ext cx="12"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52" name="Line 563"/>
            <p:cNvSpPr>
              <a:spLocks noChangeShapeType="1"/>
            </p:cNvSpPr>
            <p:nvPr/>
          </p:nvSpPr>
          <p:spPr bwMode="auto">
            <a:xfrm>
              <a:off x="3458" y="1341"/>
              <a:ext cx="16"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53" name="Line 564"/>
            <p:cNvSpPr>
              <a:spLocks noChangeShapeType="1"/>
            </p:cNvSpPr>
            <p:nvPr/>
          </p:nvSpPr>
          <p:spPr bwMode="auto">
            <a:xfrm>
              <a:off x="3456" y="1340"/>
              <a:ext cx="17"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54" name="Line 565"/>
            <p:cNvSpPr>
              <a:spLocks noChangeShapeType="1"/>
            </p:cNvSpPr>
            <p:nvPr/>
          </p:nvSpPr>
          <p:spPr bwMode="auto">
            <a:xfrm flipH="1">
              <a:off x="3455" y="1348"/>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55" name="Line 566"/>
            <p:cNvSpPr>
              <a:spLocks noChangeShapeType="1"/>
            </p:cNvSpPr>
            <p:nvPr/>
          </p:nvSpPr>
          <p:spPr bwMode="auto">
            <a:xfrm flipH="1">
              <a:off x="3459" y="1373"/>
              <a:ext cx="1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56" name="Line 567"/>
            <p:cNvSpPr>
              <a:spLocks noChangeShapeType="1"/>
            </p:cNvSpPr>
            <p:nvPr/>
          </p:nvSpPr>
          <p:spPr bwMode="auto">
            <a:xfrm flipH="1" flipV="1">
              <a:off x="3458" y="1377"/>
              <a:ext cx="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57" name="Line 568"/>
            <p:cNvSpPr>
              <a:spLocks noChangeShapeType="1"/>
            </p:cNvSpPr>
            <p:nvPr/>
          </p:nvSpPr>
          <p:spPr bwMode="auto">
            <a:xfrm flipH="1">
              <a:off x="3455" y="1374"/>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58" name="Line 569"/>
            <p:cNvSpPr>
              <a:spLocks noChangeShapeType="1"/>
            </p:cNvSpPr>
            <p:nvPr/>
          </p:nvSpPr>
          <p:spPr bwMode="auto">
            <a:xfrm flipH="1">
              <a:off x="3455" y="1378"/>
              <a:ext cx="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59" name="Line 570"/>
            <p:cNvSpPr>
              <a:spLocks noChangeShapeType="1"/>
            </p:cNvSpPr>
            <p:nvPr/>
          </p:nvSpPr>
          <p:spPr bwMode="auto">
            <a:xfrm flipV="1">
              <a:off x="3466" y="1337"/>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60" name="Line 571"/>
            <p:cNvSpPr>
              <a:spLocks noChangeShapeType="1"/>
            </p:cNvSpPr>
            <p:nvPr/>
          </p:nvSpPr>
          <p:spPr bwMode="auto">
            <a:xfrm flipV="1">
              <a:off x="3470" y="1320"/>
              <a:ext cx="4"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61" name="Line 572"/>
            <p:cNvSpPr>
              <a:spLocks noChangeShapeType="1"/>
            </p:cNvSpPr>
            <p:nvPr/>
          </p:nvSpPr>
          <p:spPr bwMode="auto">
            <a:xfrm flipH="1">
              <a:off x="3459" y="1377"/>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nvGrpSpPr>
            <p:cNvPr id="174662" name="Group 573"/>
            <p:cNvGrpSpPr>
              <a:grpSpLocks/>
            </p:cNvGrpSpPr>
            <p:nvPr/>
          </p:nvGrpSpPr>
          <p:grpSpPr bwMode="auto">
            <a:xfrm>
              <a:off x="3436" y="1386"/>
              <a:ext cx="32" cy="20"/>
              <a:chOff x="6266" y="6465"/>
              <a:chExt cx="132" cy="101"/>
            </a:xfrm>
          </p:grpSpPr>
          <p:sp>
            <p:nvSpPr>
              <p:cNvPr id="175304" name="Freeform 574"/>
              <p:cNvSpPr>
                <a:spLocks/>
              </p:cNvSpPr>
              <p:nvPr/>
            </p:nvSpPr>
            <p:spPr bwMode="auto">
              <a:xfrm>
                <a:off x="6266" y="6465"/>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nvGrpSpPr>
              <p:cNvPr id="175305" name="Group 575"/>
              <p:cNvGrpSpPr>
                <a:grpSpLocks/>
              </p:cNvGrpSpPr>
              <p:nvPr/>
            </p:nvGrpSpPr>
            <p:grpSpPr bwMode="auto">
              <a:xfrm>
                <a:off x="6325" y="6474"/>
                <a:ext cx="14" cy="14"/>
                <a:chOff x="6744" y="6636"/>
                <a:chExt cx="141" cy="141"/>
              </a:xfrm>
            </p:grpSpPr>
            <p:sp>
              <p:nvSpPr>
                <p:cNvPr id="175315" name="Oval 57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316" name="Line 57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306" name="Group 578"/>
              <p:cNvGrpSpPr>
                <a:grpSpLocks/>
              </p:cNvGrpSpPr>
              <p:nvPr/>
            </p:nvGrpSpPr>
            <p:grpSpPr bwMode="auto">
              <a:xfrm>
                <a:off x="6278" y="6509"/>
                <a:ext cx="14" cy="14"/>
                <a:chOff x="6744" y="6636"/>
                <a:chExt cx="141" cy="141"/>
              </a:xfrm>
            </p:grpSpPr>
            <p:sp>
              <p:nvSpPr>
                <p:cNvPr id="175313" name="Oval 57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314" name="Line 58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307" name="Group 581"/>
              <p:cNvGrpSpPr>
                <a:grpSpLocks/>
              </p:cNvGrpSpPr>
              <p:nvPr/>
            </p:nvGrpSpPr>
            <p:grpSpPr bwMode="auto">
              <a:xfrm>
                <a:off x="6371" y="6509"/>
                <a:ext cx="14" cy="14"/>
                <a:chOff x="6744" y="6636"/>
                <a:chExt cx="141" cy="141"/>
              </a:xfrm>
            </p:grpSpPr>
            <p:sp>
              <p:nvSpPr>
                <p:cNvPr id="175311" name="Oval 58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312" name="Line 58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308" name="Group 584"/>
              <p:cNvGrpSpPr>
                <a:grpSpLocks/>
              </p:cNvGrpSpPr>
              <p:nvPr/>
            </p:nvGrpSpPr>
            <p:grpSpPr bwMode="auto">
              <a:xfrm>
                <a:off x="6323" y="6543"/>
                <a:ext cx="14" cy="14"/>
                <a:chOff x="6744" y="6636"/>
                <a:chExt cx="141" cy="141"/>
              </a:xfrm>
            </p:grpSpPr>
            <p:sp>
              <p:nvSpPr>
                <p:cNvPr id="175309" name="Oval 58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310" name="Line 58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grpSp>
          <p:nvGrpSpPr>
            <p:cNvPr id="174663" name="Group 587"/>
            <p:cNvGrpSpPr>
              <a:grpSpLocks/>
            </p:cNvGrpSpPr>
            <p:nvPr/>
          </p:nvGrpSpPr>
          <p:grpSpPr bwMode="auto">
            <a:xfrm>
              <a:off x="3501" y="1385"/>
              <a:ext cx="32" cy="21"/>
              <a:chOff x="6533" y="6462"/>
              <a:chExt cx="132" cy="101"/>
            </a:xfrm>
          </p:grpSpPr>
          <p:sp>
            <p:nvSpPr>
              <p:cNvPr id="175291" name="Freeform 588"/>
              <p:cNvSpPr>
                <a:spLocks/>
              </p:cNvSpPr>
              <p:nvPr/>
            </p:nvSpPr>
            <p:spPr bwMode="auto">
              <a:xfrm>
                <a:off x="6533" y="6462"/>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nvGrpSpPr>
              <p:cNvPr id="175292" name="Group 589"/>
              <p:cNvGrpSpPr>
                <a:grpSpLocks/>
              </p:cNvGrpSpPr>
              <p:nvPr/>
            </p:nvGrpSpPr>
            <p:grpSpPr bwMode="auto">
              <a:xfrm>
                <a:off x="6592" y="6471"/>
                <a:ext cx="14" cy="14"/>
                <a:chOff x="6744" y="6636"/>
                <a:chExt cx="141" cy="141"/>
              </a:xfrm>
            </p:grpSpPr>
            <p:sp>
              <p:nvSpPr>
                <p:cNvPr id="175302" name="Oval 590"/>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303" name="Line 591"/>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93" name="Group 592"/>
              <p:cNvGrpSpPr>
                <a:grpSpLocks/>
              </p:cNvGrpSpPr>
              <p:nvPr/>
            </p:nvGrpSpPr>
            <p:grpSpPr bwMode="auto">
              <a:xfrm>
                <a:off x="6545" y="6506"/>
                <a:ext cx="14" cy="14"/>
                <a:chOff x="6744" y="6636"/>
                <a:chExt cx="141" cy="141"/>
              </a:xfrm>
            </p:grpSpPr>
            <p:sp>
              <p:nvSpPr>
                <p:cNvPr id="175300" name="Oval 59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301" name="Line 59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94" name="Group 595"/>
              <p:cNvGrpSpPr>
                <a:grpSpLocks/>
              </p:cNvGrpSpPr>
              <p:nvPr/>
            </p:nvGrpSpPr>
            <p:grpSpPr bwMode="auto">
              <a:xfrm>
                <a:off x="6638" y="6506"/>
                <a:ext cx="14" cy="14"/>
                <a:chOff x="6744" y="6636"/>
                <a:chExt cx="141" cy="141"/>
              </a:xfrm>
            </p:grpSpPr>
            <p:sp>
              <p:nvSpPr>
                <p:cNvPr id="175298" name="Oval 59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99" name="Line 59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95" name="Group 598"/>
              <p:cNvGrpSpPr>
                <a:grpSpLocks/>
              </p:cNvGrpSpPr>
              <p:nvPr/>
            </p:nvGrpSpPr>
            <p:grpSpPr bwMode="auto">
              <a:xfrm>
                <a:off x="6590" y="6540"/>
                <a:ext cx="14" cy="14"/>
                <a:chOff x="6744" y="6636"/>
                <a:chExt cx="141" cy="141"/>
              </a:xfrm>
            </p:grpSpPr>
            <p:sp>
              <p:nvSpPr>
                <p:cNvPr id="175296" name="Oval 59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97" name="Line 60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grpSp>
          <p:nvGrpSpPr>
            <p:cNvPr id="174664" name="Group 601"/>
            <p:cNvGrpSpPr>
              <a:grpSpLocks/>
            </p:cNvGrpSpPr>
            <p:nvPr/>
          </p:nvGrpSpPr>
          <p:grpSpPr bwMode="auto">
            <a:xfrm>
              <a:off x="3436" y="1164"/>
              <a:ext cx="32" cy="20"/>
              <a:chOff x="6263" y="5373"/>
              <a:chExt cx="132" cy="100"/>
            </a:xfrm>
          </p:grpSpPr>
          <p:sp>
            <p:nvSpPr>
              <p:cNvPr id="175278" name="Freeform 602"/>
              <p:cNvSpPr>
                <a:spLocks/>
              </p:cNvSpPr>
              <p:nvPr/>
            </p:nvSpPr>
            <p:spPr bwMode="auto">
              <a:xfrm>
                <a:off x="6263" y="5373"/>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nvGrpSpPr>
              <p:cNvPr id="175279" name="Group 603"/>
              <p:cNvGrpSpPr>
                <a:grpSpLocks/>
              </p:cNvGrpSpPr>
              <p:nvPr/>
            </p:nvGrpSpPr>
            <p:grpSpPr bwMode="auto">
              <a:xfrm>
                <a:off x="6322" y="5382"/>
                <a:ext cx="14" cy="14"/>
                <a:chOff x="6744" y="6636"/>
                <a:chExt cx="141" cy="141"/>
              </a:xfrm>
            </p:grpSpPr>
            <p:sp>
              <p:nvSpPr>
                <p:cNvPr id="175289" name="Oval 604"/>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90" name="Line 605"/>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80" name="Group 606"/>
              <p:cNvGrpSpPr>
                <a:grpSpLocks/>
              </p:cNvGrpSpPr>
              <p:nvPr/>
            </p:nvGrpSpPr>
            <p:grpSpPr bwMode="auto">
              <a:xfrm>
                <a:off x="6275" y="5416"/>
                <a:ext cx="14" cy="14"/>
                <a:chOff x="6744" y="6636"/>
                <a:chExt cx="141" cy="141"/>
              </a:xfrm>
            </p:grpSpPr>
            <p:sp>
              <p:nvSpPr>
                <p:cNvPr id="175287" name="Oval 607"/>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88" name="Line 608"/>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81" name="Group 609"/>
              <p:cNvGrpSpPr>
                <a:grpSpLocks/>
              </p:cNvGrpSpPr>
              <p:nvPr/>
            </p:nvGrpSpPr>
            <p:grpSpPr bwMode="auto">
              <a:xfrm>
                <a:off x="6368" y="5416"/>
                <a:ext cx="14" cy="14"/>
                <a:chOff x="6744" y="6636"/>
                <a:chExt cx="141" cy="141"/>
              </a:xfrm>
            </p:grpSpPr>
            <p:sp>
              <p:nvSpPr>
                <p:cNvPr id="175285" name="Oval 610"/>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86" name="Line 611"/>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82" name="Group 612"/>
              <p:cNvGrpSpPr>
                <a:grpSpLocks/>
              </p:cNvGrpSpPr>
              <p:nvPr/>
            </p:nvGrpSpPr>
            <p:grpSpPr bwMode="auto">
              <a:xfrm>
                <a:off x="6320" y="5451"/>
                <a:ext cx="14" cy="14"/>
                <a:chOff x="6744" y="6636"/>
                <a:chExt cx="141" cy="141"/>
              </a:xfrm>
            </p:grpSpPr>
            <p:sp>
              <p:nvSpPr>
                <p:cNvPr id="175283" name="Oval 61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84" name="Line 61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grpSp>
          <p:nvGrpSpPr>
            <p:cNvPr id="174665" name="Group 615"/>
            <p:cNvGrpSpPr>
              <a:grpSpLocks/>
            </p:cNvGrpSpPr>
            <p:nvPr/>
          </p:nvGrpSpPr>
          <p:grpSpPr bwMode="auto">
            <a:xfrm>
              <a:off x="3501" y="1164"/>
              <a:ext cx="32" cy="21"/>
              <a:chOff x="6534" y="5374"/>
              <a:chExt cx="132" cy="101"/>
            </a:xfrm>
          </p:grpSpPr>
          <p:sp>
            <p:nvSpPr>
              <p:cNvPr id="175265" name="Freeform 616"/>
              <p:cNvSpPr>
                <a:spLocks/>
              </p:cNvSpPr>
              <p:nvPr/>
            </p:nvSpPr>
            <p:spPr bwMode="auto">
              <a:xfrm>
                <a:off x="6534" y="5374"/>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nvGrpSpPr>
              <p:cNvPr id="175266" name="Group 617"/>
              <p:cNvGrpSpPr>
                <a:grpSpLocks/>
              </p:cNvGrpSpPr>
              <p:nvPr/>
            </p:nvGrpSpPr>
            <p:grpSpPr bwMode="auto">
              <a:xfrm>
                <a:off x="6593" y="5383"/>
                <a:ext cx="14" cy="14"/>
                <a:chOff x="6744" y="6636"/>
                <a:chExt cx="141" cy="141"/>
              </a:xfrm>
            </p:grpSpPr>
            <p:sp>
              <p:nvSpPr>
                <p:cNvPr id="175276" name="Oval 618"/>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77" name="Line 619"/>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67" name="Group 620"/>
              <p:cNvGrpSpPr>
                <a:grpSpLocks/>
              </p:cNvGrpSpPr>
              <p:nvPr/>
            </p:nvGrpSpPr>
            <p:grpSpPr bwMode="auto">
              <a:xfrm>
                <a:off x="6546" y="5418"/>
                <a:ext cx="14" cy="14"/>
                <a:chOff x="6744" y="6636"/>
                <a:chExt cx="141" cy="141"/>
              </a:xfrm>
            </p:grpSpPr>
            <p:sp>
              <p:nvSpPr>
                <p:cNvPr id="175274" name="Oval 621"/>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75" name="Line 622"/>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68" name="Group 623"/>
              <p:cNvGrpSpPr>
                <a:grpSpLocks/>
              </p:cNvGrpSpPr>
              <p:nvPr/>
            </p:nvGrpSpPr>
            <p:grpSpPr bwMode="auto">
              <a:xfrm>
                <a:off x="6639" y="5418"/>
                <a:ext cx="14" cy="14"/>
                <a:chOff x="6744" y="6636"/>
                <a:chExt cx="141" cy="141"/>
              </a:xfrm>
            </p:grpSpPr>
            <p:sp>
              <p:nvSpPr>
                <p:cNvPr id="175272" name="Oval 624"/>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73" name="Line 625"/>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69" name="Group 626"/>
              <p:cNvGrpSpPr>
                <a:grpSpLocks/>
              </p:cNvGrpSpPr>
              <p:nvPr/>
            </p:nvGrpSpPr>
            <p:grpSpPr bwMode="auto">
              <a:xfrm>
                <a:off x="6591" y="5452"/>
                <a:ext cx="14" cy="14"/>
                <a:chOff x="6744" y="6636"/>
                <a:chExt cx="141" cy="141"/>
              </a:xfrm>
            </p:grpSpPr>
            <p:sp>
              <p:nvSpPr>
                <p:cNvPr id="175270" name="Oval 627"/>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71" name="Line 628"/>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sp>
          <p:nvSpPr>
            <p:cNvPr id="174666" name="Line 629"/>
            <p:cNvSpPr>
              <a:spLocks noChangeShapeType="1"/>
            </p:cNvSpPr>
            <p:nvPr/>
          </p:nvSpPr>
          <p:spPr bwMode="auto">
            <a:xfrm>
              <a:off x="3459" y="1402"/>
              <a:ext cx="26"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67" name="Line 630"/>
            <p:cNvSpPr>
              <a:spLocks noChangeShapeType="1"/>
            </p:cNvSpPr>
            <p:nvPr/>
          </p:nvSpPr>
          <p:spPr bwMode="auto">
            <a:xfrm flipH="1">
              <a:off x="3484" y="1401"/>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68" name="Line 631"/>
            <p:cNvSpPr>
              <a:spLocks noChangeShapeType="1"/>
            </p:cNvSpPr>
            <p:nvPr/>
          </p:nvSpPr>
          <p:spPr bwMode="auto">
            <a:xfrm flipH="1">
              <a:off x="3486" y="1402"/>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69" name="Line 632"/>
            <p:cNvSpPr>
              <a:spLocks noChangeShapeType="1"/>
            </p:cNvSpPr>
            <p:nvPr/>
          </p:nvSpPr>
          <p:spPr bwMode="auto">
            <a:xfrm flipH="1">
              <a:off x="3455" y="1424"/>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70" name="Line 633"/>
            <p:cNvSpPr>
              <a:spLocks noChangeShapeType="1"/>
            </p:cNvSpPr>
            <p:nvPr/>
          </p:nvSpPr>
          <p:spPr bwMode="auto">
            <a:xfrm flipH="1" flipV="1">
              <a:off x="3458" y="1403"/>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71" name="Line 634"/>
            <p:cNvSpPr>
              <a:spLocks noChangeShapeType="1"/>
            </p:cNvSpPr>
            <p:nvPr/>
          </p:nvSpPr>
          <p:spPr bwMode="auto">
            <a:xfrm>
              <a:off x="3486" y="1424"/>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72" name="Line 635"/>
            <p:cNvSpPr>
              <a:spLocks noChangeShapeType="1"/>
            </p:cNvSpPr>
            <p:nvPr/>
          </p:nvSpPr>
          <p:spPr bwMode="auto">
            <a:xfrm>
              <a:off x="3485" y="1426"/>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73" name="Line 636"/>
            <p:cNvSpPr>
              <a:spLocks noChangeShapeType="1"/>
            </p:cNvSpPr>
            <p:nvPr/>
          </p:nvSpPr>
          <p:spPr bwMode="auto">
            <a:xfrm flipH="1">
              <a:off x="3456" y="1425"/>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74" name="Line 637"/>
            <p:cNvSpPr>
              <a:spLocks noChangeShapeType="1"/>
            </p:cNvSpPr>
            <p:nvPr/>
          </p:nvSpPr>
          <p:spPr bwMode="auto">
            <a:xfrm>
              <a:off x="3456" y="144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75" name="Line 638"/>
            <p:cNvSpPr>
              <a:spLocks noChangeShapeType="1"/>
            </p:cNvSpPr>
            <p:nvPr/>
          </p:nvSpPr>
          <p:spPr bwMode="auto">
            <a:xfrm flipH="1">
              <a:off x="3485" y="144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76" name="Line 639"/>
            <p:cNvSpPr>
              <a:spLocks noChangeShapeType="1"/>
            </p:cNvSpPr>
            <p:nvPr/>
          </p:nvSpPr>
          <p:spPr bwMode="auto">
            <a:xfrm flipH="1">
              <a:off x="3487" y="1451"/>
              <a:ext cx="2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77" name="Line 640"/>
            <p:cNvSpPr>
              <a:spLocks noChangeShapeType="1"/>
            </p:cNvSpPr>
            <p:nvPr/>
          </p:nvSpPr>
          <p:spPr bwMode="auto">
            <a:xfrm flipH="1">
              <a:off x="3455" y="1475"/>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78" name="Line 641"/>
            <p:cNvSpPr>
              <a:spLocks noChangeShapeType="1"/>
            </p:cNvSpPr>
            <p:nvPr/>
          </p:nvSpPr>
          <p:spPr bwMode="auto">
            <a:xfrm flipH="1" flipV="1">
              <a:off x="3455" y="1451"/>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79" name="Line 642"/>
            <p:cNvSpPr>
              <a:spLocks noChangeShapeType="1"/>
            </p:cNvSpPr>
            <p:nvPr/>
          </p:nvSpPr>
          <p:spPr bwMode="auto">
            <a:xfrm>
              <a:off x="3486" y="1475"/>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80" name="Line 643"/>
            <p:cNvSpPr>
              <a:spLocks noChangeShapeType="1"/>
            </p:cNvSpPr>
            <p:nvPr/>
          </p:nvSpPr>
          <p:spPr bwMode="auto">
            <a:xfrm>
              <a:off x="3485" y="1477"/>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81" name="Line 644"/>
            <p:cNvSpPr>
              <a:spLocks noChangeShapeType="1"/>
            </p:cNvSpPr>
            <p:nvPr/>
          </p:nvSpPr>
          <p:spPr bwMode="auto">
            <a:xfrm flipH="1">
              <a:off x="3455" y="1476"/>
              <a:ext cx="30"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82" name="Line 645"/>
            <p:cNvSpPr>
              <a:spLocks noChangeShapeType="1"/>
            </p:cNvSpPr>
            <p:nvPr/>
          </p:nvSpPr>
          <p:spPr bwMode="auto">
            <a:xfrm>
              <a:off x="3456" y="1502"/>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83" name="Line 646"/>
            <p:cNvSpPr>
              <a:spLocks noChangeShapeType="1"/>
            </p:cNvSpPr>
            <p:nvPr/>
          </p:nvSpPr>
          <p:spPr bwMode="auto">
            <a:xfrm flipH="1">
              <a:off x="3485" y="1501"/>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84" name="Line 647"/>
            <p:cNvSpPr>
              <a:spLocks noChangeShapeType="1"/>
            </p:cNvSpPr>
            <p:nvPr/>
          </p:nvSpPr>
          <p:spPr bwMode="auto">
            <a:xfrm flipH="1">
              <a:off x="3487" y="1504"/>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85" name="Line 648"/>
            <p:cNvSpPr>
              <a:spLocks noChangeShapeType="1"/>
            </p:cNvSpPr>
            <p:nvPr/>
          </p:nvSpPr>
          <p:spPr bwMode="auto">
            <a:xfrm flipH="1">
              <a:off x="3455" y="152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86" name="Line 649"/>
            <p:cNvSpPr>
              <a:spLocks noChangeShapeType="1"/>
            </p:cNvSpPr>
            <p:nvPr/>
          </p:nvSpPr>
          <p:spPr bwMode="auto">
            <a:xfrm flipH="1" flipV="1">
              <a:off x="3455" y="1504"/>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87" name="Line 650"/>
            <p:cNvSpPr>
              <a:spLocks noChangeShapeType="1"/>
            </p:cNvSpPr>
            <p:nvPr/>
          </p:nvSpPr>
          <p:spPr bwMode="auto">
            <a:xfrm>
              <a:off x="3486" y="1527"/>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88" name="Line 651"/>
            <p:cNvSpPr>
              <a:spLocks noChangeShapeType="1"/>
            </p:cNvSpPr>
            <p:nvPr/>
          </p:nvSpPr>
          <p:spPr bwMode="auto">
            <a:xfrm>
              <a:off x="3485" y="152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89" name="Line 652"/>
            <p:cNvSpPr>
              <a:spLocks noChangeShapeType="1"/>
            </p:cNvSpPr>
            <p:nvPr/>
          </p:nvSpPr>
          <p:spPr bwMode="auto">
            <a:xfrm flipH="1">
              <a:off x="3455" y="1529"/>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90" name="Line 653"/>
            <p:cNvSpPr>
              <a:spLocks noChangeShapeType="1"/>
            </p:cNvSpPr>
            <p:nvPr/>
          </p:nvSpPr>
          <p:spPr bwMode="auto">
            <a:xfrm>
              <a:off x="3540" y="1376"/>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91" name="Line 654"/>
            <p:cNvSpPr>
              <a:spLocks noChangeShapeType="1"/>
            </p:cNvSpPr>
            <p:nvPr/>
          </p:nvSpPr>
          <p:spPr bwMode="auto">
            <a:xfrm flipH="1">
              <a:off x="3527" y="1377"/>
              <a:ext cx="1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92" name="Line 655"/>
            <p:cNvSpPr>
              <a:spLocks noChangeShapeType="1"/>
            </p:cNvSpPr>
            <p:nvPr/>
          </p:nvSpPr>
          <p:spPr bwMode="auto">
            <a:xfrm flipH="1">
              <a:off x="3520" y="1379"/>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93" name="Line 656"/>
            <p:cNvSpPr>
              <a:spLocks noChangeShapeType="1"/>
            </p:cNvSpPr>
            <p:nvPr/>
          </p:nvSpPr>
          <p:spPr bwMode="auto">
            <a:xfrm flipH="1">
              <a:off x="3535" y="1372"/>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94" name="Line 657"/>
            <p:cNvSpPr>
              <a:spLocks noChangeShapeType="1"/>
            </p:cNvSpPr>
            <p:nvPr/>
          </p:nvSpPr>
          <p:spPr bwMode="auto">
            <a:xfrm>
              <a:off x="3481" y="1376"/>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95" name="Line 658"/>
            <p:cNvSpPr>
              <a:spLocks noChangeShapeType="1"/>
            </p:cNvSpPr>
            <p:nvPr/>
          </p:nvSpPr>
          <p:spPr bwMode="auto">
            <a:xfrm>
              <a:off x="3475" y="1377"/>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96" name="Line 659"/>
            <p:cNvSpPr>
              <a:spLocks noChangeShapeType="1"/>
            </p:cNvSpPr>
            <p:nvPr/>
          </p:nvSpPr>
          <p:spPr bwMode="auto">
            <a:xfrm flipH="1">
              <a:off x="3464" y="1394"/>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97" name="Line 660"/>
            <p:cNvSpPr>
              <a:spLocks noChangeShapeType="1"/>
            </p:cNvSpPr>
            <p:nvPr/>
          </p:nvSpPr>
          <p:spPr bwMode="auto">
            <a:xfrm flipH="1">
              <a:off x="3464" y="1399"/>
              <a:ext cx="4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98" name="Line 661"/>
            <p:cNvSpPr>
              <a:spLocks noChangeShapeType="1"/>
            </p:cNvSpPr>
            <p:nvPr/>
          </p:nvSpPr>
          <p:spPr bwMode="auto">
            <a:xfrm>
              <a:off x="3546" y="1396"/>
              <a:ext cx="0" cy="1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699" name="Line 662"/>
            <p:cNvSpPr>
              <a:spLocks noChangeShapeType="1"/>
            </p:cNvSpPr>
            <p:nvPr/>
          </p:nvSpPr>
          <p:spPr bwMode="auto">
            <a:xfrm>
              <a:off x="3480" y="1376"/>
              <a:ext cx="2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00" name="Line 663"/>
            <p:cNvSpPr>
              <a:spLocks noChangeShapeType="1"/>
            </p:cNvSpPr>
            <p:nvPr/>
          </p:nvSpPr>
          <p:spPr bwMode="auto">
            <a:xfrm flipH="1">
              <a:off x="3538" y="1381"/>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01" name="Line 664"/>
            <p:cNvSpPr>
              <a:spLocks noChangeShapeType="1"/>
            </p:cNvSpPr>
            <p:nvPr/>
          </p:nvSpPr>
          <p:spPr bwMode="auto">
            <a:xfrm flipH="1">
              <a:off x="3540" y="1388"/>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02" name="Line 665"/>
            <p:cNvSpPr>
              <a:spLocks noChangeShapeType="1"/>
            </p:cNvSpPr>
            <p:nvPr/>
          </p:nvSpPr>
          <p:spPr bwMode="auto">
            <a:xfrm flipH="1">
              <a:off x="3471" y="1378"/>
              <a:ext cx="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03" name="Line 666"/>
            <p:cNvSpPr>
              <a:spLocks noChangeShapeType="1"/>
            </p:cNvSpPr>
            <p:nvPr/>
          </p:nvSpPr>
          <p:spPr bwMode="auto">
            <a:xfrm flipH="1">
              <a:off x="3466" y="1399"/>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04" name="Line 667"/>
            <p:cNvSpPr>
              <a:spLocks noChangeShapeType="1"/>
            </p:cNvSpPr>
            <p:nvPr/>
          </p:nvSpPr>
          <p:spPr bwMode="auto">
            <a:xfrm flipH="1">
              <a:off x="3455" y="1410"/>
              <a:ext cx="11"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05" name="Line 668"/>
            <p:cNvSpPr>
              <a:spLocks noChangeShapeType="1"/>
            </p:cNvSpPr>
            <p:nvPr/>
          </p:nvSpPr>
          <p:spPr bwMode="auto">
            <a:xfrm flipH="1">
              <a:off x="3470" y="1378"/>
              <a:ext cx="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06" name="Line 669"/>
            <p:cNvSpPr>
              <a:spLocks noChangeShapeType="1"/>
            </p:cNvSpPr>
            <p:nvPr/>
          </p:nvSpPr>
          <p:spPr bwMode="auto">
            <a:xfrm flipH="1">
              <a:off x="3465" y="1399"/>
              <a:ext cx="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07" name="Line 670"/>
            <p:cNvSpPr>
              <a:spLocks noChangeShapeType="1"/>
            </p:cNvSpPr>
            <p:nvPr/>
          </p:nvSpPr>
          <p:spPr bwMode="auto">
            <a:xfrm flipH="1">
              <a:off x="3455" y="1409"/>
              <a:ext cx="1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08" name="Line 671"/>
            <p:cNvSpPr>
              <a:spLocks noChangeShapeType="1"/>
            </p:cNvSpPr>
            <p:nvPr/>
          </p:nvSpPr>
          <p:spPr bwMode="auto">
            <a:xfrm>
              <a:off x="3457" y="1403"/>
              <a:ext cx="1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09" name="Line 672"/>
            <p:cNvSpPr>
              <a:spLocks noChangeShapeType="1"/>
            </p:cNvSpPr>
            <p:nvPr/>
          </p:nvSpPr>
          <p:spPr bwMode="auto">
            <a:xfrm>
              <a:off x="3456" y="1404"/>
              <a:ext cx="1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10" name="Freeform 673"/>
            <p:cNvSpPr>
              <a:spLocks/>
            </p:cNvSpPr>
            <p:nvPr/>
          </p:nvSpPr>
          <p:spPr bwMode="auto">
            <a:xfrm>
              <a:off x="3532" y="1397"/>
              <a:ext cx="8" cy="29"/>
            </a:xfrm>
            <a:custGeom>
              <a:avLst/>
              <a:gdLst>
                <a:gd name="T0" fmla="*/ 0 w 69"/>
                <a:gd name="T1" fmla="*/ 0 h 288"/>
                <a:gd name="T2" fmla="*/ 0 w 69"/>
                <a:gd name="T3" fmla="*/ 0 h 288"/>
                <a:gd name="T4" fmla="*/ 0 w 69"/>
                <a:gd name="T5" fmla="*/ 0 h 288"/>
                <a:gd name="T6" fmla="*/ 0 w 69"/>
                <a:gd name="T7" fmla="*/ 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288">
                  <a:moveTo>
                    <a:pt x="39" y="6"/>
                  </a:moveTo>
                  <a:lnTo>
                    <a:pt x="0" y="159"/>
                  </a:lnTo>
                  <a:lnTo>
                    <a:pt x="69" y="288"/>
                  </a:lnTo>
                  <a:lnTo>
                    <a:pt x="69" y="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11" name="Line 674"/>
            <p:cNvSpPr>
              <a:spLocks noChangeShapeType="1"/>
            </p:cNvSpPr>
            <p:nvPr/>
          </p:nvSpPr>
          <p:spPr bwMode="auto">
            <a:xfrm flipH="1">
              <a:off x="3530" y="1397"/>
              <a:ext cx="5"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12" name="Line 675"/>
            <p:cNvSpPr>
              <a:spLocks noChangeShapeType="1"/>
            </p:cNvSpPr>
            <p:nvPr/>
          </p:nvSpPr>
          <p:spPr bwMode="auto">
            <a:xfrm>
              <a:off x="3524" y="1401"/>
              <a:ext cx="6"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13" name="Line 676"/>
            <p:cNvSpPr>
              <a:spLocks noChangeShapeType="1"/>
            </p:cNvSpPr>
            <p:nvPr/>
          </p:nvSpPr>
          <p:spPr bwMode="auto">
            <a:xfrm>
              <a:off x="3523" y="1402"/>
              <a:ext cx="7"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14" name="Line 677"/>
            <p:cNvSpPr>
              <a:spLocks noChangeShapeType="1"/>
            </p:cNvSpPr>
            <p:nvPr/>
          </p:nvSpPr>
          <p:spPr bwMode="auto">
            <a:xfrm flipH="1">
              <a:off x="3520" y="1412"/>
              <a:ext cx="9"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15" name="Line 678"/>
            <p:cNvSpPr>
              <a:spLocks noChangeShapeType="1"/>
            </p:cNvSpPr>
            <p:nvPr/>
          </p:nvSpPr>
          <p:spPr bwMode="auto">
            <a:xfrm flipH="1">
              <a:off x="3521" y="1415"/>
              <a:ext cx="10"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16" name="Line 679"/>
            <p:cNvSpPr>
              <a:spLocks noChangeShapeType="1"/>
            </p:cNvSpPr>
            <p:nvPr/>
          </p:nvSpPr>
          <p:spPr bwMode="auto">
            <a:xfrm>
              <a:off x="3531" y="1415"/>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17" name="Line 680"/>
            <p:cNvSpPr>
              <a:spLocks noChangeShapeType="1"/>
            </p:cNvSpPr>
            <p:nvPr/>
          </p:nvSpPr>
          <p:spPr bwMode="auto">
            <a:xfrm flipH="1">
              <a:off x="3530" y="1428"/>
              <a:ext cx="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18" name="Line 681"/>
            <p:cNvSpPr>
              <a:spLocks noChangeShapeType="1"/>
            </p:cNvSpPr>
            <p:nvPr/>
          </p:nvSpPr>
          <p:spPr bwMode="auto">
            <a:xfrm>
              <a:off x="3521" y="1444"/>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19" name="Line 682"/>
            <p:cNvSpPr>
              <a:spLocks noChangeShapeType="1"/>
            </p:cNvSpPr>
            <p:nvPr/>
          </p:nvSpPr>
          <p:spPr bwMode="auto">
            <a:xfrm flipH="1">
              <a:off x="3532" y="1431"/>
              <a:ext cx="8"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20" name="Line 683"/>
            <p:cNvSpPr>
              <a:spLocks noChangeShapeType="1"/>
            </p:cNvSpPr>
            <p:nvPr/>
          </p:nvSpPr>
          <p:spPr bwMode="auto">
            <a:xfrm flipH="1" flipV="1">
              <a:off x="3520" y="1445"/>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21" name="Line 684"/>
            <p:cNvSpPr>
              <a:spLocks noChangeShapeType="1"/>
            </p:cNvSpPr>
            <p:nvPr/>
          </p:nvSpPr>
          <p:spPr bwMode="auto">
            <a:xfrm>
              <a:off x="3532" y="1462"/>
              <a:ext cx="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22" name="Line 685"/>
            <p:cNvSpPr>
              <a:spLocks noChangeShapeType="1"/>
            </p:cNvSpPr>
            <p:nvPr/>
          </p:nvSpPr>
          <p:spPr bwMode="auto">
            <a:xfrm flipH="1">
              <a:off x="3520" y="1462"/>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23" name="Line 686"/>
            <p:cNvSpPr>
              <a:spLocks noChangeShapeType="1"/>
            </p:cNvSpPr>
            <p:nvPr/>
          </p:nvSpPr>
          <p:spPr bwMode="auto">
            <a:xfrm flipH="1">
              <a:off x="3521" y="1464"/>
              <a:ext cx="1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24" name="Line 687"/>
            <p:cNvSpPr>
              <a:spLocks noChangeShapeType="1"/>
            </p:cNvSpPr>
            <p:nvPr/>
          </p:nvSpPr>
          <p:spPr bwMode="auto">
            <a:xfrm>
              <a:off x="3531" y="1464"/>
              <a:ext cx="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25" name="Line 688"/>
            <p:cNvSpPr>
              <a:spLocks noChangeShapeType="1"/>
            </p:cNvSpPr>
            <p:nvPr/>
          </p:nvSpPr>
          <p:spPr bwMode="auto">
            <a:xfrm>
              <a:off x="3521" y="1496"/>
              <a:ext cx="9"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26" name="Line 689"/>
            <p:cNvSpPr>
              <a:spLocks noChangeShapeType="1"/>
            </p:cNvSpPr>
            <p:nvPr/>
          </p:nvSpPr>
          <p:spPr bwMode="auto">
            <a:xfrm flipH="1">
              <a:off x="3530" y="1479"/>
              <a:ext cx="1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27" name="Line 690"/>
            <p:cNvSpPr>
              <a:spLocks noChangeShapeType="1"/>
            </p:cNvSpPr>
            <p:nvPr/>
          </p:nvSpPr>
          <p:spPr bwMode="auto">
            <a:xfrm flipV="1">
              <a:off x="3531" y="1483"/>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28" name="Line 691"/>
            <p:cNvSpPr>
              <a:spLocks noChangeShapeType="1"/>
            </p:cNvSpPr>
            <p:nvPr/>
          </p:nvSpPr>
          <p:spPr bwMode="auto">
            <a:xfrm>
              <a:off x="3520" y="1497"/>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29" name="Line 692"/>
            <p:cNvSpPr>
              <a:spLocks noChangeShapeType="1"/>
            </p:cNvSpPr>
            <p:nvPr/>
          </p:nvSpPr>
          <p:spPr bwMode="auto">
            <a:xfrm>
              <a:off x="3531" y="1516"/>
              <a:ext cx="9"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30" name="Line 693"/>
            <p:cNvSpPr>
              <a:spLocks noChangeShapeType="1"/>
            </p:cNvSpPr>
            <p:nvPr/>
          </p:nvSpPr>
          <p:spPr bwMode="auto">
            <a:xfrm flipH="1">
              <a:off x="3520" y="1516"/>
              <a:ext cx="9"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31" name="Line 694"/>
            <p:cNvSpPr>
              <a:spLocks noChangeShapeType="1"/>
            </p:cNvSpPr>
            <p:nvPr/>
          </p:nvSpPr>
          <p:spPr bwMode="auto">
            <a:xfrm flipH="1">
              <a:off x="3520" y="1518"/>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32" name="Line 695"/>
            <p:cNvSpPr>
              <a:spLocks noChangeShapeType="1"/>
            </p:cNvSpPr>
            <p:nvPr/>
          </p:nvSpPr>
          <p:spPr bwMode="auto">
            <a:xfrm>
              <a:off x="3530" y="1518"/>
              <a:ext cx="9"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33" name="Line 696"/>
            <p:cNvSpPr>
              <a:spLocks noChangeShapeType="1"/>
            </p:cNvSpPr>
            <p:nvPr/>
          </p:nvSpPr>
          <p:spPr bwMode="auto">
            <a:xfrm flipH="1">
              <a:off x="3467" y="1434"/>
              <a:ext cx="7"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34" name="Line 697"/>
            <p:cNvSpPr>
              <a:spLocks noChangeShapeType="1"/>
            </p:cNvSpPr>
            <p:nvPr/>
          </p:nvSpPr>
          <p:spPr bwMode="auto">
            <a:xfrm flipH="1">
              <a:off x="3455" y="1461"/>
              <a:ext cx="11"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35" name="Line 698"/>
            <p:cNvSpPr>
              <a:spLocks noChangeShapeType="1"/>
            </p:cNvSpPr>
            <p:nvPr/>
          </p:nvSpPr>
          <p:spPr bwMode="auto">
            <a:xfrm>
              <a:off x="3457" y="1454"/>
              <a:ext cx="18"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36" name="Line 699"/>
            <p:cNvSpPr>
              <a:spLocks noChangeShapeType="1"/>
            </p:cNvSpPr>
            <p:nvPr/>
          </p:nvSpPr>
          <p:spPr bwMode="auto">
            <a:xfrm flipH="1">
              <a:off x="3468" y="1435"/>
              <a:ext cx="7"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37" name="Line 700"/>
            <p:cNvSpPr>
              <a:spLocks noChangeShapeType="1"/>
            </p:cNvSpPr>
            <p:nvPr/>
          </p:nvSpPr>
          <p:spPr bwMode="auto">
            <a:xfrm flipH="1">
              <a:off x="3456" y="1462"/>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38" name="Line 701"/>
            <p:cNvSpPr>
              <a:spLocks noChangeShapeType="1"/>
            </p:cNvSpPr>
            <p:nvPr/>
          </p:nvSpPr>
          <p:spPr bwMode="auto">
            <a:xfrm flipH="1" flipV="1">
              <a:off x="3455" y="1451"/>
              <a:ext cx="1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39" name="Line 702"/>
            <p:cNvSpPr>
              <a:spLocks noChangeShapeType="1"/>
            </p:cNvSpPr>
            <p:nvPr/>
          </p:nvSpPr>
          <p:spPr bwMode="auto">
            <a:xfrm flipH="1">
              <a:off x="3467" y="1485"/>
              <a:ext cx="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40" name="Line 703"/>
            <p:cNvSpPr>
              <a:spLocks noChangeShapeType="1"/>
            </p:cNvSpPr>
            <p:nvPr/>
          </p:nvSpPr>
          <p:spPr bwMode="auto">
            <a:xfrm flipH="1">
              <a:off x="3455" y="1513"/>
              <a:ext cx="12"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41" name="Line 704"/>
            <p:cNvSpPr>
              <a:spLocks noChangeShapeType="1"/>
            </p:cNvSpPr>
            <p:nvPr/>
          </p:nvSpPr>
          <p:spPr bwMode="auto">
            <a:xfrm>
              <a:off x="3458" y="1506"/>
              <a:ext cx="17"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42" name="Line 705"/>
            <p:cNvSpPr>
              <a:spLocks noChangeShapeType="1"/>
            </p:cNvSpPr>
            <p:nvPr/>
          </p:nvSpPr>
          <p:spPr bwMode="auto">
            <a:xfrm flipH="1">
              <a:off x="3468" y="1487"/>
              <a:ext cx="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43" name="Line 706"/>
            <p:cNvSpPr>
              <a:spLocks noChangeShapeType="1"/>
            </p:cNvSpPr>
            <p:nvPr/>
          </p:nvSpPr>
          <p:spPr bwMode="auto">
            <a:xfrm flipH="1">
              <a:off x="3456" y="1514"/>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44" name="Line 707"/>
            <p:cNvSpPr>
              <a:spLocks noChangeShapeType="1"/>
            </p:cNvSpPr>
            <p:nvPr/>
          </p:nvSpPr>
          <p:spPr bwMode="auto">
            <a:xfrm>
              <a:off x="3456" y="1505"/>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45" name="Line 708"/>
            <p:cNvSpPr>
              <a:spLocks noChangeShapeType="1"/>
            </p:cNvSpPr>
            <p:nvPr/>
          </p:nvSpPr>
          <p:spPr bwMode="auto">
            <a:xfrm>
              <a:off x="3520" y="141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46" name="Line 709"/>
            <p:cNvSpPr>
              <a:spLocks noChangeShapeType="1"/>
            </p:cNvSpPr>
            <p:nvPr/>
          </p:nvSpPr>
          <p:spPr bwMode="auto">
            <a:xfrm>
              <a:off x="3530" y="1418"/>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47" name="Line 710"/>
            <p:cNvSpPr>
              <a:spLocks noChangeShapeType="1"/>
            </p:cNvSpPr>
            <p:nvPr/>
          </p:nvSpPr>
          <p:spPr bwMode="auto">
            <a:xfrm>
              <a:off x="3481" y="1378"/>
              <a:ext cx="1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48" name="Line 711"/>
            <p:cNvSpPr>
              <a:spLocks noChangeShapeType="1"/>
            </p:cNvSpPr>
            <p:nvPr/>
          </p:nvSpPr>
          <p:spPr bwMode="auto">
            <a:xfrm>
              <a:off x="3520" y="1412"/>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49" name="Line 712"/>
            <p:cNvSpPr>
              <a:spLocks noChangeShapeType="1"/>
            </p:cNvSpPr>
            <p:nvPr/>
          </p:nvSpPr>
          <p:spPr bwMode="auto">
            <a:xfrm>
              <a:off x="3530" y="141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50" name="Line 713"/>
            <p:cNvSpPr>
              <a:spLocks noChangeShapeType="1"/>
            </p:cNvSpPr>
            <p:nvPr/>
          </p:nvSpPr>
          <p:spPr bwMode="auto">
            <a:xfrm flipH="1" flipV="1">
              <a:off x="3510" y="140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51" name="Line 714"/>
            <p:cNvSpPr>
              <a:spLocks noChangeShapeType="1"/>
            </p:cNvSpPr>
            <p:nvPr/>
          </p:nvSpPr>
          <p:spPr bwMode="auto">
            <a:xfrm flipH="1" flipV="1">
              <a:off x="3504" y="1398"/>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52" name="Line 715"/>
            <p:cNvSpPr>
              <a:spLocks noChangeShapeType="1"/>
            </p:cNvSpPr>
            <p:nvPr/>
          </p:nvSpPr>
          <p:spPr bwMode="auto">
            <a:xfrm>
              <a:off x="3482" y="1428"/>
              <a:ext cx="2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53" name="Line 716"/>
            <p:cNvSpPr>
              <a:spLocks noChangeShapeType="1"/>
            </p:cNvSpPr>
            <p:nvPr/>
          </p:nvSpPr>
          <p:spPr bwMode="auto">
            <a:xfrm>
              <a:off x="3512" y="1454"/>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54" name="Line 717"/>
            <p:cNvSpPr>
              <a:spLocks noChangeShapeType="1"/>
            </p:cNvSpPr>
            <p:nvPr/>
          </p:nvSpPr>
          <p:spPr bwMode="auto">
            <a:xfrm>
              <a:off x="3520" y="1461"/>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55" name="Line 718"/>
            <p:cNvSpPr>
              <a:spLocks noChangeShapeType="1"/>
            </p:cNvSpPr>
            <p:nvPr/>
          </p:nvSpPr>
          <p:spPr bwMode="auto">
            <a:xfrm>
              <a:off x="3530" y="1469"/>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56" name="Line 719"/>
            <p:cNvSpPr>
              <a:spLocks noChangeShapeType="1"/>
            </p:cNvSpPr>
            <p:nvPr/>
          </p:nvSpPr>
          <p:spPr bwMode="auto">
            <a:xfrm>
              <a:off x="3480" y="142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57" name="Line 720"/>
            <p:cNvSpPr>
              <a:spLocks noChangeShapeType="1"/>
            </p:cNvSpPr>
            <p:nvPr/>
          </p:nvSpPr>
          <p:spPr bwMode="auto">
            <a:xfrm>
              <a:off x="3510" y="1455"/>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58" name="Line 721"/>
            <p:cNvSpPr>
              <a:spLocks noChangeShapeType="1"/>
            </p:cNvSpPr>
            <p:nvPr/>
          </p:nvSpPr>
          <p:spPr bwMode="auto">
            <a:xfrm>
              <a:off x="3520" y="1462"/>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59" name="Line 722"/>
            <p:cNvSpPr>
              <a:spLocks noChangeShapeType="1"/>
            </p:cNvSpPr>
            <p:nvPr/>
          </p:nvSpPr>
          <p:spPr bwMode="auto">
            <a:xfrm>
              <a:off x="3529" y="147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60" name="Line 723"/>
            <p:cNvSpPr>
              <a:spLocks noChangeShapeType="1"/>
            </p:cNvSpPr>
            <p:nvPr/>
          </p:nvSpPr>
          <p:spPr bwMode="auto">
            <a:xfrm flipH="1">
              <a:off x="3521" y="1428"/>
              <a:ext cx="1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61" name="Line 724"/>
            <p:cNvSpPr>
              <a:spLocks noChangeShapeType="1"/>
            </p:cNvSpPr>
            <p:nvPr/>
          </p:nvSpPr>
          <p:spPr bwMode="auto">
            <a:xfrm flipH="1">
              <a:off x="3523" y="1427"/>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62" name="Line 725"/>
            <p:cNvSpPr>
              <a:spLocks noChangeShapeType="1"/>
            </p:cNvSpPr>
            <p:nvPr/>
          </p:nvSpPr>
          <p:spPr bwMode="auto">
            <a:xfrm>
              <a:off x="3481" y="1480"/>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63" name="Line 726"/>
            <p:cNvSpPr>
              <a:spLocks noChangeShapeType="1"/>
            </p:cNvSpPr>
            <p:nvPr/>
          </p:nvSpPr>
          <p:spPr bwMode="auto">
            <a:xfrm>
              <a:off x="3511" y="1506"/>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64" name="Line 727"/>
            <p:cNvSpPr>
              <a:spLocks noChangeShapeType="1"/>
            </p:cNvSpPr>
            <p:nvPr/>
          </p:nvSpPr>
          <p:spPr bwMode="auto">
            <a:xfrm>
              <a:off x="3520" y="1513"/>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65" name="Line 728"/>
            <p:cNvSpPr>
              <a:spLocks noChangeShapeType="1"/>
            </p:cNvSpPr>
            <p:nvPr/>
          </p:nvSpPr>
          <p:spPr bwMode="auto">
            <a:xfrm>
              <a:off x="3529" y="1521"/>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66" name="Line 729"/>
            <p:cNvSpPr>
              <a:spLocks noChangeShapeType="1"/>
            </p:cNvSpPr>
            <p:nvPr/>
          </p:nvSpPr>
          <p:spPr bwMode="auto">
            <a:xfrm>
              <a:off x="3536" y="152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67" name="Line 730"/>
            <p:cNvSpPr>
              <a:spLocks noChangeShapeType="1"/>
            </p:cNvSpPr>
            <p:nvPr/>
          </p:nvSpPr>
          <p:spPr bwMode="auto">
            <a:xfrm>
              <a:off x="3480" y="1481"/>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68" name="Line 731"/>
            <p:cNvSpPr>
              <a:spLocks noChangeShapeType="1"/>
            </p:cNvSpPr>
            <p:nvPr/>
          </p:nvSpPr>
          <p:spPr bwMode="auto">
            <a:xfrm>
              <a:off x="3510" y="150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69" name="Line 732"/>
            <p:cNvSpPr>
              <a:spLocks noChangeShapeType="1"/>
            </p:cNvSpPr>
            <p:nvPr/>
          </p:nvSpPr>
          <p:spPr bwMode="auto">
            <a:xfrm>
              <a:off x="3520" y="1515"/>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70" name="Line 733"/>
            <p:cNvSpPr>
              <a:spLocks noChangeShapeType="1"/>
            </p:cNvSpPr>
            <p:nvPr/>
          </p:nvSpPr>
          <p:spPr bwMode="auto">
            <a:xfrm>
              <a:off x="3529" y="1522"/>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71" name="Line 734"/>
            <p:cNvSpPr>
              <a:spLocks noChangeShapeType="1"/>
            </p:cNvSpPr>
            <p:nvPr/>
          </p:nvSpPr>
          <p:spPr bwMode="auto">
            <a:xfrm>
              <a:off x="3538" y="1529"/>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72" name="Line 735"/>
            <p:cNvSpPr>
              <a:spLocks noChangeShapeType="1"/>
            </p:cNvSpPr>
            <p:nvPr/>
          </p:nvSpPr>
          <p:spPr bwMode="auto">
            <a:xfrm flipH="1">
              <a:off x="3522" y="1479"/>
              <a:ext cx="17"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73" name="Line 736"/>
            <p:cNvSpPr>
              <a:spLocks noChangeShapeType="1"/>
            </p:cNvSpPr>
            <p:nvPr/>
          </p:nvSpPr>
          <p:spPr bwMode="auto">
            <a:xfrm flipH="1">
              <a:off x="3521" y="1481"/>
              <a:ext cx="1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74" name="Line 737"/>
            <p:cNvSpPr>
              <a:spLocks noChangeShapeType="1"/>
            </p:cNvSpPr>
            <p:nvPr/>
          </p:nvSpPr>
          <p:spPr bwMode="auto">
            <a:xfrm>
              <a:off x="3540" y="1431"/>
              <a:ext cx="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75" name="Line 738"/>
            <p:cNvSpPr>
              <a:spLocks noChangeShapeType="1"/>
            </p:cNvSpPr>
            <p:nvPr/>
          </p:nvSpPr>
          <p:spPr bwMode="auto">
            <a:xfrm>
              <a:off x="3540" y="1483"/>
              <a:ext cx="0" cy="5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76" name="Line 739"/>
            <p:cNvSpPr>
              <a:spLocks noChangeShapeType="1"/>
            </p:cNvSpPr>
            <p:nvPr/>
          </p:nvSpPr>
          <p:spPr bwMode="auto">
            <a:xfrm>
              <a:off x="3481" y="1429"/>
              <a:ext cx="0"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77" name="Line 740"/>
            <p:cNvSpPr>
              <a:spLocks noChangeShapeType="1"/>
            </p:cNvSpPr>
            <p:nvPr/>
          </p:nvSpPr>
          <p:spPr bwMode="auto">
            <a:xfrm>
              <a:off x="3481" y="1399"/>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78" name="Line 741"/>
            <p:cNvSpPr>
              <a:spLocks noChangeShapeType="1"/>
            </p:cNvSpPr>
            <p:nvPr/>
          </p:nvSpPr>
          <p:spPr bwMode="auto">
            <a:xfrm>
              <a:off x="3481" y="1423"/>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79" name="Line 742"/>
            <p:cNvSpPr>
              <a:spLocks noChangeShapeType="1"/>
            </p:cNvSpPr>
            <p:nvPr/>
          </p:nvSpPr>
          <p:spPr bwMode="auto">
            <a:xfrm>
              <a:off x="3475" y="1399"/>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80" name="Line 743"/>
            <p:cNvSpPr>
              <a:spLocks noChangeShapeType="1"/>
            </p:cNvSpPr>
            <p:nvPr/>
          </p:nvSpPr>
          <p:spPr bwMode="auto">
            <a:xfrm>
              <a:off x="3475" y="1418"/>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81" name="Line 744"/>
            <p:cNvSpPr>
              <a:spLocks noChangeShapeType="1"/>
            </p:cNvSpPr>
            <p:nvPr/>
          </p:nvSpPr>
          <p:spPr bwMode="auto">
            <a:xfrm>
              <a:off x="3475" y="1433"/>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82" name="Line 745"/>
            <p:cNvSpPr>
              <a:spLocks noChangeShapeType="1"/>
            </p:cNvSpPr>
            <p:nvPr/>
          </p:nvSpPr>
          <p:spPr bwMode="auto">
            <a:xfrm>
              <a:off x="3520" y="1403"/>
              <a:ext cx="0"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83" name="Line 746"/>
            <p:cNvSpPr>
              <a:spLocks noChangeShapeType="1"/>
            </p:cNvSpPr>
            <p:nvPr/>
          </p:nvSpPr>
          <p:spPr bwMode="auto">
            <a:xfrm>
              <a:off x="3520" y="1445"/>
              <a:ext cx="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84" name="Line 747"/>
            <p:cNvSpPr>
              <a:spLocks noChangeShapeType="1"/>
            </p:cNvSpPr>
            <p:nvPr/>
          </p:nvSpPr>
          <p:spPr bwMode="auto">
            <a:xfrm>
              <a:off x="3520" y="1497"/>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85" name="Line 748"/>
            <p:cNvSpPr>
              <a:spLocks noChangeShapeType="1"/>
            </p:cNvSpPr>
            <p:nvPr/>
          </p:nvSpPr>
          <p:spPr bwMode="auto">
            <a:xfrm>
              <a:off x="3514" y="1404"/>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86" name="Line 749"/>
            <p:cNvSpPr>
              <a:spLocks noChangeShapeType="1"/>
            </p:cNvSpPr>
            <p:nvPr/>
          </p:nvSpPr>
          <p:spPr bwMode="auto">
            <a:xfrm>
              <a:off x="3514" y="1451"/>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87" name="Line 750"/>
            <p:cNvSpPr>
              <a:spLocks noChangeShapeType="1"/>
            </p:cNvSpPr>
            <p:nvPr/>
          </p:nvSpPr>
          <p:spPr bwMode="auto">
            <a:xfrm>
              <a:off x="3455" y="1404"/>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88" name="Line 751"/>
            <p:cNvSpPr>
              <a:spLocks noChangeShapeType="1"/>
            </p:cNvSpPr>
            <p:nvPr/>
          </p:nvSpPr>
          <p:spPr bwMode="auto">
            <a:xfrm>
              <a:off x="3455" y="1451"/>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89" name="Line 752"/>
            <p:cNvSpPr>
              <a:spLocks noChangeShapeType="1"/>
            </p:cNvSpPr>
            <p:nvPr/>
          </p:nvSpPr>
          <p:spPr bwMode="auto">
            <a:xfrm>
              <a:off x="3450" y="1404"/>
              <a:ext cx="0" cy="1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90" name="Line 753"/>
            <p:cNvSpPr>
              <a:spLocks noChangeShapeType="1"/>
            </p:cNvSpPr>
            <p:nvPr/>
          </p:nvSpPr>
          <p:spPr bwMode="auto">
            <a:xfrm>
              <a:off x="3455" y="1504"/>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91" name="Line 754"/>
            <p:cNvSpPr>
              <a:spLocks noChangeShapeType="1"/>
            </p:cNvSpPr>
            <p:nvPr/>
          </p:nvSpPr>
          <p:spPr bwMode="auto">
            <a:xfrm>
              <a:off x="3475" y="1469"/>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92" name="Line 755"/>
            <p:cNvSpPr>
              <a:spLocks noChangeShapeType="1"/>
            </p:cNvSpPr>
            <p:nvPr/>
          </p:nvSpPr>
          <p:spPr bwMode="auto">
            <a:xfrm>
              <a:off x="3481" y="1473"/>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93" name="Line 756"/>
            <p:cNvSpPr>
              <a:spLocks noChangeShapeType="1"/>
            </p:cNvSpPr>
            <p:nvPr/>
          </p:nvSpPr>
          <p:spPr bwMode="auto">
            <a:xfrm>
              <a:off x="3481" y="1480"/>
              <a:ext cx="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94" name="Line 757"/>
            <p:cNvSpPr>
              <a:spLocks noChangeShapeType="1"/>
            </p:cNvSpPr>
            <p:nvPr/>
          </p:nvSpPr>
          <p:spPr bwMode="auto">
            <a:xfrm>
              <a:off x="3475" y="1484"/>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95" name="Line 758"/>
            <p:cNvSpPr>
              <a:spLocks noChangeShapeType="1"/>
            </p:cNvSpPr>
            <p:nvPr/>
          </p:nvSpPr>
          <p:spPr bwMode="auto">
            <a:xfrm>
              <a:off x="3475" y="1521"/>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96" name="Line 759"/>
            <p:cNvSpPr>
              <a:spLocks noChangeShapeType="1"/>
            </p:cNvSpPr>
            <p:nvPr/>
          </p:nvSpPr>
          <p:spPr bwMode="auto">
            <a:xfrm>
              <a:off x="3481" y="1525"/>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97" name="Line 760"/>
            <p:cNvSpPr>
              <a:spLocks noChangeShapeType="1"/>
            </p:cNvSpPr>
            <p:nvPr/>
          </p:nvSpPr>
          <p:spPr bwMode="auto">
            <a:xfrm>
              <a:off x="3514" y="1504"/>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98" name="Line 761"/>
            <p:cNvSpPr>
              <a:spLocks noChangeShapeType="1"/>
            </p:cNvSpPr>
            <p:nvPr/>
          </p:nvSpPr>
          <p:spPr bwMode="auto">
            <a:xfrm>
              <a:off x="3455" y="1554"/>
              <a:ext cx="5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799" name="Line 762"/>
            <p:cNvSpPr>
              <a:spLocks noChangeShapeType="1"/>
            </p:cNvSpPr>
            <p:nvPr/>
          </p:nvSpPr>
          <p:spPr bwMode="auto">
            <a:xfrm>
              <a:off x="3456" y="1558"/>
              <a:ext cx="5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00" name="Line 763"/>
            <p:cNvSpPr>
              <a:spLocks noChangeShapeType="1"/>
            </p:cNvSpPr>
            <p:nvPr/>
          </p:nvSpPr>
          <p:spPr bwMode="auto">
            <a:xfrm flipH="1">
              <a:off x="3483" y="1558"/>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01" name="Line 764"/>
            <p:cNvSpPr>
              <a:spLocks noChangeShapeType="1"/>
            </p:cNvSpPr>
            <p:nvPr/>
          </p:nvSpPr>
          <p:spPr bwMode="auto">
            <a:xfrm>
              <a:off x="3456" y="1558"/>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02" name="Line 765"/>
            <p:cNvSpPr>
              <a:spLocks noChangeShapeType="1"/>
            </p:cNvSpPr>
            <p:nvPr/>
          </p:nvSpPr>
          <p:spPr bwMode="auto">
            <a:xfrm flipH="1" flipV="1">
              <a:off x="3455" y="1560"/>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03" name="Line 766"/>
            <p:cNvSpPr>
              <a:spLocks noChangeShapeType="1"/>
            </p:cNvSpPr>
            <p:nvPr/>
          </p:nvSpPr>
          <p:spPr bwMode="auto">
            <a:xfrm flipV="1">
              <a:off x="3486" y="155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04" name="Line 767"/>
            <p:cNvSpPr>
              <a:spLocks noChangeShapeType="1"/>
            </p:cNvSpPr>
            <p:nvPr/>
          </p:nvSpPr>
          <p:spPr bwMode="auto">
            <a:xfrm flipH="1">
              <a:off x="3455" y="1583"/>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05" name="Line 768"/>
            <p:cNvSpPr>
              <a:spLocks noChangeShapeType="1"/>
            </p:cNvSpPr>
            <p:nvPr/>
          </p:nvSpPr>
          <p:spPr bwMode="auto">
            <a:xfrm>
              <a:off x="3486" y="158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06" name="Line 769"/>
            <p:cNvSpPr>
              <a:spLocks noChangeShapeType="1"/>
            </p:cNvSpPr>
            <p:nvPr/>
          </p:nvSpPr>
          <p:spPr bwMode="auto">
            <a:xfrm>
              <a:off x="3485" y="1584"/>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07" name="Line 770"/>
            <p:cNvSpPr>
              <a:spLocks noChangeShapeType="1"/>
            </p:cNvSpPr>
            <p:nvPr/>
          </p:nvSpPr>
          <p:spPr bwMode="auto">
            <a:xfrm flipH="1">
              <a:off x="3455" y="1584"/>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08" name="Line 771"/>
            <p:cNvSpPr>
              <a:spLocks noChangeShapeType="1"/>
            </p:cNvSpPr>
            <p:nvPr/>
          </p:nvSpPr>
          <p:spPr bwMode="auto">
            <a:xfrm flipH="1">
              <a:off x="3255" y="1555"/>
              <a:ext cx="194"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09" name="Line 772"/>
            <p:cNvSpPr>
              <a:spLocks noChangeShapeType="1"/>
            </p:cNvSpPr>
            <p:nvPr/>
          </p:nvSpPr>
          <p:spPr bwMode="auto">
            <a:xfrm flipH="1">
              <a:off x="3268" y="1559"/>
              <a:ext cx="181"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10" name="Line 773"/>
            <p:cNvSpPr>
              <a:spLocks noChangeShapeType="1"/>
            </p:cNvSpPr>
            <p:nvPr/>
          </p:nvSpPr>
          <p:spPr bwMode="auto">
            <a:xfrm flipH="1" flipV="1">
              <a:off x="3268" y="1604"/>
              <a:ext cx="17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11" name="Line 774"/>
            <p:cNvSpPr>
              <a:spLocks noChangeShapeType="1"/>
            </p:cNvSpPr>
            <p:nvPr/>
          </p:nvSpPr>
          <p:spPr bwMode="auto">
            <a:xfrm flipH="1" flipV="1">
              <a:off x="3255" y="1607"/>
              <a:ext cx="18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12" name="Line 775"/>
            <p:cNvSpPr>
              <a:spLocks noChangeShapeType="1"/>
            </p:cNvSpPr>
            <p:nvPr/>
          </p:nvSpPr>
          <p:spPr bwMode="auto">
            <a:xfrm flipH="1">
              <a:off x="3255" y="1542"/>
              <a:ext cx="194" cy="6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13" name="Line 776"/>
            <p:cNvSpPr>
              <a:spLocks noChangeShapeType="1"/>
            </p:cNvSpPr>
            <p:nvPr/>
          </p:nvSpPr>
          <p:spPr bwMode="auto">
            <a:xfrm flipH="1">
              <a:off x="3316" y="1545"/>
              <a:ext cx="133"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14" name="Line 777"/>
            <p:cNvSpPr>
              <a:spLocks noChangeShapeType="1"/>
            </p:cNvSpPr>
            <p:nvPr/>
          </p:nvSpPr>
          <p:spPr bwMode="auto">
            <a:xfrm flipH="1">
              <a:off x="3433" y="1595"/>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15" name="Line 778"/>
            <p:cNvSpPr>
              <a:spLocks noChangeShapeType="1"/>
            </p:cNvSpPr>
            <p:nvPr/>
          </p:nvSpPr>
          <p:spPr bwMode="auto">
            <a:xfrm flipH="1">
              <a:off x="3396" y="1596"/>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16" name="Line 779"/>
            <p:cNvSpPr>
              <a:spLocks noChangeShapeType="1"/>
            </p:cNvSpPr>
            <p:nvPr/>
          </p:nvSpPr>
          <p:spPr bwMode="auto">
            <a:xfrm flipH="1">
              <a:off x="3376" y="1598"/>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17" name="Line 780"/>
            <p:cNvSpPr>
              <a:spLocks noChangeShapeType="1"/>
            </p:cNvSpPr>
            <p:nvPr/>
          </p:nvSpPr>
          <p:spPr bwMode="auto">
            <a:xfrm flipH="1">
              <a:off x="3344" y="1599"/>
              <a:ext cx="2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18" name="Line 781"/>
            <p:cNvSpPr>
              <a:spLocks noChangeShapeType="1"/>
            </p:cNvSpPr>
            <p:nvPr/>
          </p:nvSpPr>
          <p:spPr bwMode="auto">
            <a:xfrm flipH="1">
              <a:off x="3270" y="1600"/>
              <a:ext cx="7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19" name="Line 782"/>
            <p:cNvSpPr>
              <a:spLocks noChangeShapeType="1"/>
            </p:cNvSpPr>
            <p:nvPr/>
          </p:nvSpPr>
          <p:spPr bwMode="auto">
            <a:xfrm flipH="1">
              <a:off x="3294" y="1604"/>
              <a:ext cx="4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20" name="Line 783"/>
            <p:cNvSpPr>
              <a:spLocks noChangeShapeType="1"/>
            </p:cNvSpPr>
            <p:nvPr/>
          </p:nvSpPr>
          <p:spPr bwMode="auto">
            <a:xfrm flipH="1">
              <a:off x="3435" y="1599"/>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21" name="Line 784"/>
            <p:cNvSpPr>
              <a:spLocks noChangeShapeType="1"/>
            </p:cNvSpPr>
            <p:nvPr/>
          </p:nvSpPr>
          <p:spPr bwMode="auto">
            <a:xfrm flipH="1">
              <a:off x="3394" y="1599"/>
              <a:ext cx="3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22" name="Line 785"/>
            <p:cNvSpPr>
              <a:spLocks noChangeShapeType="1"/>
            </p:cNvSpPr>
            <p:nvPr/>
          </p:nvSpPr>
          <p:spPr bwMode="auto">
            <a:xfrm flipH="1">
              <a:off x="3379" y="1601"/>
              <a:ext cx="1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23" name="Line 786"/>
            <p:cNvSpPr>
              <a:spLocks noChangeShapeType="1"/>
            </p:cNvSpPr>
            <p:nvPr/>
          </p:nvSpPr>
          <p:spPr bwMode="auto">
            <a:xfrm flipH="1">
              <a:off x="3341" y="1602"/>
              <a:ext cx="3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24" name="Line 787"/>
            <p:cNvSpPr>
              <a:spLocks noChangeShapeType="1"/>
            </p:cNvSpPr>
            <p:nvPr/>
          </p:nvSpPr>
          <p:spPr bwMode="auto">
            <a:xfrm>
              <a:off x="3414" y="1567"/>
              <a:ext cx="3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25" name="Line 788"/>
            <p:cNvSpPr>
              <a:spLocks noChangeShapeType="1"/>
            </p:cNvSpPr>
            <p:nvPr/>
          </p:nvSpPr>
          <p:spPr bwMode="auto">
            <a:xfrm>
              <a:off x="3413" y="1570"/>
              <a:ext cx="3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26" name="Line 789"/>
            <p:cNvSpPr>
              <a:spLocks noChangeShapeType="1"/>
            </p:cNvSpPr>
            <p:nvPr/>
          </p:nvSpPr>
          <p:spPr bwMode="auto">
            <a:xfrm flipH="1">
              <a:off x="3387" y="1568"/>
              <a:ext cx="25"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27" name="Line 790"/>
            <p:cNvSpPr>
              <a:spLocks noChangeShapeType="1"/>
            </p:cNvSpPr>
            <p:nvPr/>
          </p:nvSpPr>
          <p:spPr bwMode="auto">
            <a:xfrm flipH="1">
              <a:off x="3388" y="1570"/>
              <a:ext cx="25"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28" name="Line 791"/>
            <p:cNvSpPr>
              <a:spLocks noChangeShapeType="1"/>
            </p:cNvSpPr>
            <p:nvPr/>
          </p:nvSpPr>
          <p:spPr bwMode="auto">
            <a:xfrm flipH="1" flipV="1">
              <a:off x="3360" y="1581"/>
              <a:ext cx="27"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29" name="Line 792"/>
            <p:cNvSpPr>
              <a:spLocks noChangeShapeType="1"/>
            </p:cNvSpPr>
            <p:nvPr/>
          </p:nvSpPr>
          <p:spPr bwMode="auto">
            <a:xfrm flipH="1" flipV="1">
              <a:off x="3359" y="1582"/>
              <a:ext cx="26"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30" name="Line 793"/>
            <p:cNvSpPr>
              <a:spLocks noChangeShapeType="1"/>
            </p:cNvSpPr>
            <p:nvPr/>
          </p:nvSpPr>
          <p:spPr bwMode="auto">
            <a:xfrm flipH="1">
              <a:off x="3336" y="1583"/>
              <a:ext cx="23"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31" name="Line 794"/>
            <p:cNvSpPr>
              <a:spLocks noChangeShapeType="1"/>
            </p:cNvSpPr>
            <p:nvPr/>
          </p:nvSpPr>
          <p:spPr bwMode="auto">
            <a:xfrm flipH="1">
              <a:off x="3334" y="1581"/>
              <a:ext cx="24"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32" name="Line 795"/>
            <p:cNvSpPr>
              <a:spLocks noChangeShapeType="1"/>
            </p:cNvSpPr>
            <p:nvPr/>
          </p:nvSpPr>
          <p:spPr bwMode="auto">
            <a:xfrm flipH="1" flipV="1">
              <a:off x="3455" y="1572"/>
              <a:ext cx="17"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33" name="Line 796"/>
            <p:cNvSpPr>
              <a:spLocks noChangeShapeType="1"/>
            </p:cNvSpPr>
            <p:nvPr/>
          </p:nvSpPr>
          <p:spPr bwMode="auto">
            <a:xfrm flipH="1" flipV="1">
              <a:off x="3444" y="1560"/>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34" name="Line 797"/>
            <p:cNvSpPr>
              <a:spLocks noChangeShapeType="1"/>
            </p:cNvSpPr>
            <p:nvPr/>
          </p:nvSpPr>
          <p:spPr bwMode="auto">
            <a:xfrm flipH="1" flipV="1">
              <a:off x="3435" y="1550"/>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35" name="Line 798"/>
            <p:cNvSpPr>
              <a:spLocks noChangeShapeType="1"/>
            </p:cNvSpPr>
            <p:nvPr/>
          </p:nvSpPr>
          <p:spPr bwMode="auto">
            <a:xfrm flipH="1" flipV="1">
              <a:off x="3455" y="1575"/>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36" name="Line 799"/>
            <p:cNvSpPr>
              <a:spLocks noChangeShapeType="1"/>
            </p:cNvSpPr>
            <p:nvPr/>
          </p:nvSpPr>
          <p:spPr bwMode="auto">
            <a:xfrm flipH="1" flipV="1">
              <a:off x="3442" y="1561"/>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37" name="Line 800"/>
            <p:cNvSpPr>
              <a:spLocks noChangeShapeType="1"/>
            </p:cNvSpPr>
            <p:nvPr/>
          </p:nvSpPr>
          <p:spPr bwMode="auto">
            <a:xfrm flipH="1" flipV="1">
              <a:off x="3434" y="1550"/>
              <a:ext cx="5"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38" name="Line 801"/>
            <p:cNvSpPr>
              <a:spLocks noChangeShapeType="1"/>
            </p:cNvSpPr>
            <p:nvPr/>
          </p:nvSpPr>
          <p:spPr bwMode="auto">
            <a:xfrm flipH="1">
              <a:off x="3427" y="1551"/>
              <a:ext cx="6"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39" name="Line 802"/>
            <p:cNvSpPr>
              <a:spLocks noChangeShapeType="1"/>
            </p:cNvSpPr>
            <p:nvPr/>
          </p:nvSpPr>
          <p:spPr bwMode="auto">
            <a:xfrm flipH="1">
              <a:off x="3418" y="1565"/>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40" name="Line 803"/>
            <p:cNvSpPr>
              <a:spLocks noChangeShapeType="1"/>
            </p:cNvSpPr>
            <p:nvPr/>
          </p:nvSpPr>
          <p:spPr bwMode="auto">
            <a:xfrm flipH="1">
              <a:off x="3404" y="1576"/>
              <a:ext cx="1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41" name="Line 804"/>
            <p:cNvSpPr>
              <a:spLocks noChangeShapeType="1"/>
            </p:cNvSpPr>
            <p:nvPr/>
          </p:nvSpPr>
          <p:spPr bwMode="auto">
            <a:xfrm flipH="1">
              <a:off x="3402" y="1575"/>
              <a:ext cx="14"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42" name="Line 805"/>
            <p:cNvSpPr>
              <a:spLocks noChangeShapeType="1"/>
            </p:cNvSpPr>
            <p:nvPr/>
          </p:nvSpPr>
          <p:spPr bwMode="auto">
            <a:xfrm flipH="1">
              <a:off x="3425" y="1551"/>
              <a:ext cx="5"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43" name="Line 806"/>
            <p:cNvSpPr>
              <a:spLocks noChangeShapeType="1"/>
            </p:cNvSpPr>
            <p:nvPr/>
          </p:nvSpPr>
          <p:spPr bwMode="auto">
            <a:xfrm flipH="1">
              <a:off x="3417" y="1566"/>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44" name="Line 807"/>
            <p:cNvSpPr>
              <a:spLocks noChangeShapeType="1"/>
            </p:cNvSpPr>
            <p:nvPr/>
          </p:nvSpPr>
          <p:spPr bwMode="auto">
            <a:xfrm flipH="1" flipV="1">
              <a:off x="3398" y="1595"/>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45" name="Line 808"/>
            <p:cNvSpPr>
              <a:spLocks noChangeShapeType="1"/>
            </p:cNvSpPr>
            <p:nvPr/>
          </p:nvSpPr>
          <p:spPr bwMode="auto">
            <a:xfrm flipH="1" flipV="1">
              <a:off x="3381" y="1575"/>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46" name="Line 809"/>
            <p:cNvSpPr>
              <a:spLocks noChangeShapeType="1"/>
            </p:cNvSpPr>
            <p:nvPr/>
          </p:nvSpPr>
          <p:spPr bwMode="auto">
            <a:xfrm flipH="1" flipV="1">
              <a:off x="3375" y="1569"/>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47" name="Line 810"/>
            <p:cNvSpPr>
              <a:spLocks noChangeShapeType="1"/>
            </p:cNvSpPr>
            <p:nvPr/>
          </p:nvSpPr>
          <p:spPr bwMode="auto">
            <a:xfrm>
              <a:off x="3379" y="1576"/>
              <a:ext cx="17"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48" name="Line 811"/>
            <p:cNvSpPr>
              <a:spLocks noChangeShapeType="1"/>
            </p:cNvSpPr>
            <p:nvPr/>
          </p:nvSpPr>
          <p:spPr bwMode="auto">
            <a:xfrm flipH="1" flipV="1">
              <a:off x="3397" y="1596"/>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49" name="Line 812"/>
            <p:cNvSpPr>
              <a:spLocks noChangeShapeType="1"/>
            </p:cNvSpPr>
            <p:nvPr/>
          </p:nvSpPr>
          <p:spPr bwMode="auto">
            <a:xfrm flipH="1" flipV="1">
              <a:off x="3374" y="1570"/>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50" name="Line 813"/>
            <p:cNvSpPr>
              <a:spLocks noChangeShapeType="1"/>
            </p:cNvSpPr>
            <p:nvPr/>
          </p:nvSpPr>
          <p:spPr bwMode="auto">
            <a:xfrm flipH="1">
              <a:off x="3372" y="1571"/>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51" name="Line 814"/>
            <p:cNvSpPr>
              <a:spLocks noChangeShapeType="1"/>
            </p:cNvSpPr>
            <p:nvPr/>
          </p:nvSpPr>
          <p:spPr bwMode="auto">
            <a:xfrm flipH="1">
              <a:off x="3363" y="1579"/>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52" name="Line 815"/>
            <p:cNvSpPr>
              <a:spLocks noChangeShapeType="1"/>
            </p:cNvSpPr>
            <p:nvPr/>
          </p:nvSpPr>
          <p:spPr bwMode="auto">
            <a:xfrm flipH="1">
              <a:off x="3349" y="1585"/>
              <a:ext cx="13"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53" name="Line 816"/>
            <p:cNvSpPr>
              <a:spLocks noChangeShapeType="1"/>
            </p:cNvSpPr>
            <p:nvPr/>
          </p:nvSpPr>
          <p:spPr bwMode="auto">
            <a:xfrm flipH="1">
              <a:off x="3347" y="1584"/>
              <a:ext cx="1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54" name="Line 817"/>
            <p:cNvSpPr>
              <a:spLocks noChangeShapeType="1"/>
            </p:cNvSpPr>
            <p:nvPr/>
          </p:nvSpPr>
          <p:spPr bwMode="auto">
            <a:xfrm flipV="1">
              <a:off x="3362" y="1580"/>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55" name="Line 818"/>
            <p:cNvSpPr>
              <a:spLocks noChangeShapeType="1"/>
            </p:cNvSpPr>
            <p:nvPr/>
          </p:nvSpPr>
          <p:spPr bwMode="auto">
            <a:xfrm flipV="1">
              <a:off x="3368" y="1570"/>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56" name="Line 819"/>
            <p:cNvSpPr>
              <a:spLocks noChangeShapeType="1"/>
            </p:cNvSpPr>
            <p:nvPr/>
          </p:nvSpPr>
          <p:spPr bwMode="auto">
            <a:xfrm flipH="1" flipV="1">
              <a:off x="3407" y="1600"/>
              <a:ext cx="29"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57" name="Line 820"/>
            <p:cNvSpPr>
              <a:spLocks noChangeShapeType="1"/>
            </p:cNvSpPr>
            <p:nvPr/>
          </p:nvSpPr>
          <p:spPr bwMode="auto">
            <a:xfrm flipH="1" flipV="1">
              <a:off x="3406" y="1602"/>
              <a:ext cx="2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58" name="Line 821"/>
            <p:cNvSpPr>
              <a:spLocks noChangeShapeType="1"/>
            </p:cNvSpPr>
            <p:nvPr/>
          </p:nvSpPr>
          <p:spPr bwMode="auto">
            <a:xfrm flipH="1">
              <a:off x="3391" y="1600"/>
              <a:ext cx="1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59" name="Line 822"/>
            <p:cNvSpPr>
              <a:spLocks noChangeShapeType="1"/>
            </p:cNvSpPr>
            <p:nvPr/>
          </p:nvSpPr>
          <p:spPr bwMode="auto">
            <a:xfrm flipH="1">
              <a:off x="3390" y="1602"/>
              <a:ext cx="1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60" name="Line 823"/>
            <p:cNvSpPr>
              <a:spLocks noChangeShapeType="1"/>
            </p:cNvSpPr>
            <p:nvPr/>
          </p:nvSpPr>
          <p:spPr bwMode="auto">
            <a:xfrm flipH="1">
              <a:off x="3385" y="1606"/>
              <a:ext cx="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61" name="Line 824"/>
            <p:cNvSpPr>
              <a:spLocks noChangeShapeType="1"/>
            </p:cNvSpPr>
            <p:nvPr/>
          </p:nvSpPr>
          <p:spPr bwMode="auto">
            <a:xfrm flipH="1">
              <a:off x="3378" y="1608"/>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62" name="Line 825"/>
            <p:cNvSpPr>
              <a:spLocks noChangeShapeType="1"/>
            </p:cNvSpPr>
            <p:nvPr/>
          </p:nvSpPr>
          <p:spPr bwMode="auto">
            <a:xfrm flipH="1">
              <a:off x="3381" y="1609"/>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63" name="Line 826"/>
            <p:cNvSpPr>
              <a:spLocks noChangeShapeType="1"/>
            </p:cNvSpPr>
            <p:nvPr/>
          </p:nvSpPr>
          <p:spPr bwMode="auto">
            <a:xfrm flipH="1">
              <a:off x="3386" y="1608"/>
              <a:ext cx="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64" name="Line 827"/>
            <p:cNvSpPr>
              <a:spLocks noChangeShapeType="1"/>
            </p:cNvSpPr>
            <p:nvPr/>
          </p:nvSpPr>
          <p:spPr bwMode="auto">
            <a:xfrm flipH="1" flipV="1">
              <a:off x="3340" y="1604"/>
              <a:ext cx="1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65" name="Line 828"/>
            <p:cNvSpPr>
              <a:spLocks noChangeShapeType="1"/>
            </p:cNvSpPr>
            <p:nvPr/>
          </p:nvSpPr>
          <p:spPr bwMode="auto">
            <a:xfrm flipH="1" flipV="1">
              <a:off x="3338" y="1606"/>
              <a:ext cx="6"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66" name="Line 829"/>
            <p:cNvSpPr>
              <a:spLocks noChangeShapeType="1"/>
            </p:cNvSpPr>
            <p:nvPr/>
          </p:nvSpPr>
          <p:spPr bwMode="auto">
            <a:xfrm flipH="1" flipV="1">
              <a:off x="3333" y="1604"/>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67" name="Line 830"/>
            <p:cNvSpPr>
              <a:spLocks noChangeShapeType="1"/>
            </p:cNvSpPr>
            <p:nvPr/>
          </p:nvSpPr>
          <p:spPr bwMode="auto">
            <a:xfrm flipH="1">
              <a:off x="3460" y="1534"/>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68" name="Line 831"/>
            <p:cNvSpPr>
              <a:spLocks noChangeShapeType="1"/>
            </p:cNvSpPr>
            <p:nvPr/>
          </p:nvSpPr>
          <p:spPr bwMode="auto">
            <a:xfrm flipH="1">
              <a:off x="3455" y="1539"/>
              <a:ext cx="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69" name="Line 832"/>
            <p:cNvSpPr>
              <a:spLocks noChangeShapeType="1"/>
            </p:cNvSpPr>
            <p:nvPr/>
          </p:nvSpPr>
          <p:spPr bwMode="auto">
            <a:xfrm flipH="1">
              <a:off x="3459" y="1540"/>
              <a:ext cx="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70" name="Line 833"/>
            <p:cNvSpPr>
              <a:spLocks noChangeShapeType="1"/>
            </p:cNvSpPr>
            <p:nvPr/>
          </p:nvSpPr>
          <p:spPr bwMode="auto">
            <a:xfrm flipH="1">
              <a:off x="3455" y="1543"/>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nvGrpSpPr>
            <p:cNvPr id="174871" name="Group 834"/>
            <p:cNvGrpSpPr>
              <a:grpSpLocks/>
            </p:cNvGrpSpPr>
            <p:nvPr/>
          </p:nvGrpSpPr>
          <p:grpSpPr bwMode="auto">
            <a:xfrm>
              <a:off x="3436" y="1606"/>
              <a:ext cx="32" cy="21"/>
              <a:chOff x="6263" y="7550"/>
              <a:chExt cx="132" cy="100"/>
            </a:xfrm>
          </p:grpSpPr>
          <p:sp>
            <p:nvSpPr>
              <p:cNvPr id="175252" name="Freeform 835"/>
              <p:cNvSpPr>
                <a:spLocks/>
              </p:cNvSpPr>
              <p:nvPr/>
            </p:nvSpPr>
            <p:spPr bwMode="auto">
              <a:xfrm>
                <a:off x="6263" y="7550"/>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nvGrpSpPr>
              <p:cNvPr id="175253" name="Group 836"/>
              <p:cNvGrpSpPr>
                <a:grpSpLocks/>
              </p:cNvGrpSpPr>
              <p:nvPr/>
            </p:nvGrpSpPr>
            <p:grpSpPr bwMode="auto">
              <a:xfrm>
                <a:off x="6322" y="7559"/>
                <a:ext cx="14" cy="14"/>
                <a:chOff x="6744" y="6636"/>
                <a:chExt cx="141" cy="141"/>
              </a:xfrm>
            </p:grpSpPr>
            <p:sp>
              <p:nvSpPr>
                <p:cNvPr id="175263" name="Oval 837"/>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64" name="Line 838"/>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54" name="Group 839"/>
              <p:cNvGrpSpPr>
                <a:grpSpLocks/>
              </p:cNvGrpSpPr>
              <p:nvPr/>
            </p:nvGrpSpPr>
            <p:grpSpPr bwMode="auto">
              <a:xfrm>
                <a:off x="6275" y="7593"/>
                <a:ext cx="14" cy="14"/>
                <a:chOff x="6744" y="6636"/>
                <a:chExt cx="141" cy="141"/>
              </a:xfrm>
            </p:grpSpPr>
            <p:sp>
              <p:nvSpPr>
                <p:cNvPr id="175261" name="Oval 840"/>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62" name="Line 841"/>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55" name="Group 842"/>
              <p:cNvGrpSpPr>
                <a:grpSpLocks/>
              </p:cNvGrpSpPr>
              <p:nvPr/>
            </p:nvGrpSpPr>
            <p:grpSpPr bwMode="auto">
              <a:xfrm>
                <a:off x="6368" y="7593"/>
                <a:ext cx="14" cy="14"/>
                <a:chOff x="6744" y="6636"/>
                <a:chExt cx="141" cy="141"/>
              </a:xfrm>
            </p:grpSpPr>
            <p:sp>
              <p:nvSpPr>
                <p:cNvPr id="175259" name="Oval 84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60" name="Line 84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56" name="Group 845"/>
              <p:cNvGrpSpPr>
                <a:grpSpLocks/>
              </p:cNvGrpSpPr>
              <p:nvPr/>
            </p:nvGrpSpPr>
            <p:grpSpPr bwMode="auto">
              <a:xfrm>
                <a:off x="6320" y="7628"/>
                <a:ext cx="14" cy="14"/>
                <a:chOff x="6744" y="6636"/>
                <a:chExt cx="141" cy="141"/>
              </a:xfrm>
            </p:grpSpPr>
            <p:sp>
              <p:nvSpPr>
                <p:cNvPr id="175257" name="Oval 84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58" name="Line 84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grpSp>
          <p:nvGrpSpPr>
            <p:cNvPr id="174872" name="Group 848"/>
            <p:cNvGrpSpPr>
              <a:grpSpLocks/>
            </p:cNvGrpSpPr>
            <p:nvPr/>
          </p:nvGrpSpPr>
          <p:grpSpPr bwMode="auto">
            <a:xfrm>
              <a:off x="3500" y="1606"/>
              <a:ext cx="32" cy="20"/>
              <a:chOff x="6530" y="7547"/>
              <a:chExt cx="132" cy="100"/>
            </a:xfrm>
          </p:grpSpPr>
          <p:sp>
            <p:nvSpPr>
              <p:cNvPr id="175239" name="Freeform 849"/>
              <p:cNvSpPr>
                <a:spLocks/>
              </p:cNvSpPr>
              <p:nvPr/>
            </p:nvSpPr>
            <p:spPr bwMode="auto">
              <a:xfrm>
                <a:off x="6530" y="7547"/>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nvGrpSpPr>
              <p:cNvPr id="175240" name="Group 850"/>
              <p:cNvGrpSpPr>
                <a:grpSpLocks/>
              </p:cNvGrpSpPr>
              <p:nvPr/>
            </p:nvGrpSpPr>
            <p:grpSpPr bwMode="auto">
              <a:xfrm>
                <a:off x="6589" y="7556"/>
                <a:ext cx="14" cy="14"/>
                <a:chOff x="6744" y="6636"/>
                <a:chExt cx="141" cy="141"/>
              </a:xfrm>
            </p:grpSpPr>
            <p:sp>
              <p:nvSpPr>
                <p:cNvPr id="175250" name="Oval 851"/>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51" name="Line 852"/>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41" name="Group 853"/>
              <p:cNvGrpSpPr>
                <a:grpSpLocks/>
              </p:cNvGrpSpPr>
              <p:nvPr/>
            </p:nvGrpSpPr>
            <p:grpSpPr bwMode="auto">
              <a:xfrm>
                <a:off x="6542" y="7590"/>
                <a:ext cx="14" cy="14"/>
                <a:chOff x="6744" y="6636"/>
                <a:chExt cx="141" cy="141"/>
              </a:xfrm>
            </p:grpSpPr>
            <p:sp>
              <p:nvSpPr>
                <p:cNvPr id="175248" name="Oval 854"/>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49" name="Line 855"/>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42" name="Group 856"/>
              <p:cNvGrpSpPr>
                <a:grpSpLocks/>
              </p:cNvGrpSpPr>
              <p:nvPr/>
            </p:nvGrpSpPr>
            <p:grpSpPr bwMode="auto">
              <a:xfrm>
                <a:off x="6635" y="7590"/>
                <a:ext cx="14" cy="14"/>
                <a:chOff x="6744" y="6636"/>
                <a:chExt cx="141" cy="141"/>
              </a:xfrm>
            </p:grpSpPr>
            <p:sp>
              <p:nvSpPr>
                <p:cNvPr id="175246" name="Oval 857"/>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47" name="Line 858"/>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nvGrpSpPr>
              <p:cNvPr id="175243" name="Group 859"/>
              <p:cNvGrpSpPr>
                <a:grpSpLocks/>
              </p:cNvGrpSpPr>
              <p:nvPr/>
            </p:nvGrpSpPr>
            <p:grpSpPr bwMode="auto">
              <a:xfrm>
                <a:off x="6587" y="7625"/>
                <a:ext cx="14" cy="14"/>
                <a:chOff x="6744" y="6636"/>
                <a:chExt cx="141" cy="141"/>
              </a:xfrm>
            </p:grpSpPr>
            <p:sp>
              <p:nvSpPr>
                <p:cNvPr id="175244" name="Oval 860"/>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45" name="Line 861"/>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grpSp>
        </p:grpSp>
        <p:sp>
          <p:nvSpPr>
            <p:cNvPr id="174873" name="Line 862"/>
            <p:cNvSpPr>
              <a:spLocks noChangeShapeType="1"/>
            </p:cNvSpPr>
            <p:nvPr/>
          </p:nvSpPr>
          <p:spPr bwMode="auto">
            <a:xfrm>
              <a:off x="3546" y="1534"/>
              <a:ext cx="192" cy="6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74" name="Line 863"/>
            <p:cNvSpPr>
              <a:spLocks noChangeShapeType="1"/>
            </p:cNvSpPr>
            <p:nvPr/>
          </p:nvSpPr>
          <p:spPr bwMode="auto">
            <a:xfrm>
              <a:off x="3520" y="1554"/>
              <a:ext cx="218"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75" name="Line 864"/>
            <p:cNvSpPr>
              <a:spLocks noChangeShapeType="1"/>
            </p:cNvSpPr>
            <p:nvPr/>
          </p:nvSpPr>
          <p:spPr bwMode="auto">
            <a:xfrm>
              <a:off x="3521" y="1558"/>
              <a:ext cx="20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76" name="Line 865"/>
            <p:cNvSpPr>
              <a:spLocks noChangeShapeType="1"/>
            </p:cNvSpPr>
            <p:nvPr/>
          </p:nvSpPr>
          <p:spPr bwMode="auto">
            <a:xfrm flipV="1">
              <a:off x="3527" y="1602"/>
              <a:ext cx="19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77" name="Line 866"/>
            <p:cNvSpPr>
              <a:spLocks noChangeShapeType="1"/>
            </p:cNvSpPr>
            <p:nvPr/>
          </p:nvSpPr>
          <p:spPr bwMode="auto">
            <a:xfrm flipH="1">
              <a:off x="3530" y="1606"/>
              <a:ext cx="20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78" name="Line 867"/>
            <p:cNvSpPr>
              <a:spLocks noChangeShapeType="1"/>
            </p:cNvSpPr>
            <p:nvPr/>
          </p:nvSpPr>
          <p:spPr bwMode="auto">
            <a:xfrm>
              <a:off x="3546" y="1538"/>
              <a:ext cx="161"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79" name="Line 868"/>
            <p:cNvSpPr>
              <a:spLocks noChangeShapeType="1"/>
            </p:cNvSpPr>
            <p:nvPr/>
          </p:nvSpPr>
          <p:spPr bwMode="auto">
            <a:xfrm flipV="1">
              <a:off x="3523" y="156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80" name="Line 869"/>
            <p:cNvSpPr>
              <a:spLocks noChangeShapeType="1"/>
            </p:cNvSpPr>
            <p:nvPr/>
          </p:nvSpPr>
          <p:spPr bwMode="auto">
            <a:xfrm>
              <a:off x="3556" y="1566"/>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81" name="Line 870"/>
            <p:cNvSpPr>
              <a:spLocks noChangeShapeType="1"/>
            </p:cNvSpPr>
            <p:nvPr/>
          </p:nvSpPr>
          <p:spPr bwMode="auto">
            <a:xfrm flipH="1">
              <a:off x="3582" y="1580"/>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82" name="Line 871"/>
            <p:cNvSpPr>
              <a:spLocks noChangeShapeType="1"/>
            </p:cNvSpPr>
            <p:nvPr/>
          </p:nvSpPr>
          <p:spPr bwMode="auto">
            <a:xfrm>
              <a:off x="3621" y="158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83" name="Line 872"/>
            <p:cNvSpPr>
              <a:spLocks noChangeShapeType="1"/>
            </p:cNvSpPr>
            <p:nvPr/>
          </p:nvSpPr>
          <p:spPr bwMode="auto">
            <a:xfrm flipH="1">
              <a:off x="3524" y="1567"/>
              <a:ext cx="3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84" name="Line 873"/>
            <p:cNvSpPr>
              <a:spLocks noChangeShapeType="1"/>
            </p:cNvSpPr>
            <p:nvPr/>
          </p:nvSpPr>
          <p:spPr bwMode="auto">
            <a:xfrm>
              <a:off x="3555" y="1567"/>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85" name="Line 874"/>
            <p:cNvSpPr>
              <a:spLocks noChangeShapeType="1"/>
            </p:cNvSpPr>
            <p:nvPr/>
          </p:nvSpPr>
          <p:spPr bwMode="auto">
            <a:xfrm flipH="1">
              <a:off x="3584" y="1581"/>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86" name="Line 875"/>
            <p:cNvSpPr>
              <a:spLocks noChangeShapeType="1"/>
            </p:cNvSpPr>
            <p:nvPr/>
          </p:nvSpPr>
          <p:spPr bwMode="auto">
            <a:xfrm>
              <a:off x="3619" y="1581"/>
              <a:ext cx="25"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87" name="Line 876"/>
            <p:cNvSpPr>
              <a:spLocks noChangeShapeType="1"/>
            </p:cNvSpPr>
            <p:nvPr/>
          </p:nvSpPr>
          <p:spPr bwMode="auto">
            <a:xfrm>
              <a:off x="3637" y="1570"/>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88" name="Line 877"/>
            <p:cNvSpPr>
              <a:spLocks noChangeShapeType="1"/>
            </p:cNvSpPr>
            <p:nvPr/>
          </p:nvSpPr>
          <p:spPr bwMode="auto">
            <a:xfrm>
              <a:off x="3636" y="1572"/>
              <a:ext cx="1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89" name="Line 878"/>
            <p:cNvSpPr>
              <a:spLocks noChangeShapeType="1"/>
            </p:cNvSpPr>
            <p:nvPr/>
          </p:nvSpPr>
          <p:spPr bwMode="auto">
            <a:xfrm flipH="1">
              <a:off x="3566" y="1548"/>
              <a:ext cx="11"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90" name="Line 879"/>
            <p:cNvSpPr>
              <a:spLocks noChangeShapeType="1"/>
            </p:cNvSpPr>
            <p:nvPr/>
          </p:nvSpPr>
          <p:spPr bwMode="auto">
            <a:xfrm flipH="1">
              <a:off x="3568" y="1550"/>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91" name="Line 880"/>
            <p:cNvSpPr>
              <a:spLocks noChangeShapeType="1"/>
            </p:cNvSpPr>
            <p:nvPr/>
          </p:nvSpPr>
          <p:spPr bwMode="auto">
            <a:xfrm>
              <a:off x="3580" y="1550"/>
              <a:ext cx="12"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92" name="Line 881"/>
            <p:cNvSpPr>
              <a:spLocks noChangeShapeType="1"/>
            </p:cNvSpPr>
            <p:nvPr/>
          </p:nvSpPr>
          <p:spPr bwMode="auto">
            <a:xfrm>
              <a:off x="3596" y="1575"/>
              <a:ext cx="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93" name="Line 882"/>
            <p:cNvSpPr>
              <a:spLocks noChangeShapeType="1"/>
            </p:cNvSpPr>
            <p:nvPr/>
          </p:nvSpPr>
          <p:spPr bwMode="auto">
            <a:xfrm>
              <a:off x="3578" y="1549"/>
              <a:ext cx="12"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94" name="Line 883"/>
            <p:cNvSpPr>
              <a:spLocks noChangeShapeType="1"/>
            </p:cNvSpPr>
            <p:nvPr/>
          </p:nvSpPr>
          <p:spPr bwMode="auto">
            <a:xfrm>
              <a:off x="3593" y="1574"/>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95" name="Line 884"/>
            <p:cNvSpPr>
              <a:spLocks noChangeShapeType="1"/>
            </p:cNvSpPr>
            <p:nvPr/>
          </p:nvSpPr>
          <p:spPr bwMode="auto">
            <a:xfrm flipH="1">
              <a:off x="3608" y="1583"/>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96" name="Line 885"/>
            <p:cNvSpPr>
              <a:spLocks noChangeShapeType="1"/>
            </p:cNvSpPr>
            <p:nvPr/>
          </p:nvSpPr>
          <p:spPr bwMode="auto">
            <a:xfrm flipH="1">
              <a:off x="3607" y="1582"/>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97" name="Line 886"/>
            <p:cNvSpPr>
              <a:spLocks noChangeShapeType="1"/>
            </p:cNvSpPr>
            <p:nvPr/>
          </p:nvSpPr>
          <p:spPr bwMode="auto">
            <a:xfrm flipH="1">
              <a:off x="3626" y="156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98" name="Line 887"/>
            <p:cNvSpPr>
              <a:spLocks noChangeShapeType="1"/>
            </p:cNvSpPr>
            <p:nvPr/>
          </p:nvSpPr>
          <p:spPr bwMode="auto">
            <a:xfrm flipH="1">
              <a:off x="3628" y="1572"/>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899" name="Line 888"/>
            <p:cNvSpPr>
              <a:spLocks noChangeShapeType="1"/>
            </p:cNvSpPr>
            <p:nvPr/>
          </p:nvSpPr>
          <p:spPr bwMode="auto">
            <a:xfrm flipH="1">
              <a:off x="3562" y="1569"/>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00" name="Line 889"/>
            <p:cNvSpPr>
              <a:spLocks noChangeShapeType="1"/>
            </p:cNvSpPr>
            <p:nvPr/>
          </p:nvSpPr>
          <p:spPr bwMode="auto">
            <a:xfrm flipH="1">
              <a:off x="3548" y="1576"/>
              <a:ext cx="1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01" name="Line 890"/>
            <p:cNvSpPr>
              <a:spLocks noChangeShapeType="1"/>
            </p:cNvSpPr>
            <p:nvPr/>
          </p:nvSpPr>
          <p:spPr bwMode="auto">
            <a:xfrm flipH="1">
              <a:off x="3546" y="1575"/>
              <a:ext cx="13"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02" name="Line 891"/>
            <p:cNvSpPr>
              <a:spLocks noChangeShapeType="1"/>
            </p:cNvSpPr>
            <p:nvPr/>
          </p:nvSpPr>
          <p:spPr bwMode="auto">
            <a:xfrm flipH="1">
              <a:off x="3560" y="1568"/>
              <a:ext cx="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03" name="Line 892"/>
            <p:cNvSpPr>
              <a:spLocks noChangeShapeType="1"/>
            </p:cNvSpPr>
            <p:nvPr/>
          </p:nvSpPr>
          <p:spPr bwMode="auto">
            <a:xfrm>
              <a:off x="3546" y="1593"/>
              <a:ext cx="2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04" name="Line 893"/>
            <p:cNvSpPr>
              <a:spLocks noChangeShapeType="1"/>
            </p:cNvSpPr>
            <p:nvPr/>
          </p:nvSpPr>
          <p:spPr bwMode="auto">
            <a:xfrm>
              <a:off x="3573" y="1594"/>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05" name="Line 894"/>
            <p:cNvSpPr>
              <a:spLocks noChangeShapeType="1"/>
            </p:cNvSpPr>
            <p:nvPr/>
          </p:nvSpPr>
          <p:spPr bwMode="auto">
            <a:xfrm>
              <a:off x="3602" y="1595"/>
              <a:ext cx="3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06" name="Line 895"/>
            <p:cNvSpPr>
              <a:spLocks noChangeShapeType="1"/>
            </p:cNvSpPr>
            <p:nvPr/>
          </p:nvSpPr>
          <p:spPr bwMode="auto">
            <a:xfrm>
              <a:off x="3637" y="1597"/>
              <a:ext cx="7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07" name="Line 896"/>
            <p:cNvSpPr>
              <a:spLocks noChangeShapeType="1"/>
            </p:cNvSpPr>
            <p:nvPr/>
          </p:nvSpPr>
          <p:spPr bwMode="auto">
            <a:xfrm>
              <a:off x="3546" y="1597"/>
              <a:ext cx="2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08" name="Line 897"/>
            <p:cNvSpPr>
              <a:spLocks noChangeShapeType="1"/>
            </p:cNvSpPr>
            <p:nvPr/>
          </p:nvSpPr>
          <p:spPr bwMode="auto">
            <a:xfrm>
              <a:off x="3575" y="1598"/>
              <a:ext cx="1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09" name="Line 898"/>
            <p:cNvSpPr>
              <a:spLocks noChangeShapeType="1"/>
            </p:cNvSpPr>
            <p:nvPr/>
          </p:nvSpPr>
          <p:spPr bwMode="auto">
            <a:xfrm>
              <a:off x="3597" y="1599"/>
              <a:ext cx="4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10" name="Line 899"/>
            <p:cNvSpPr>
              <a:spLocks noChangeShapeType="1"/>
            </p:cNvSpPr>
            <p:nvPr/>
          </p:nvSpPr>
          <p:spPr bwMode="auto">
            <a:xfrm>
              <a:off x="3642" y="1601"/>
              <a:ext cx="5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11" name="Line 900"/>
            <p:cNvSpPr>
              <a:spLocks noChangeShapeType="1"/>
            </p:cNvSpPr>
            <p:nvPr/>
          </p:nvSpPr>
          <p:spPr bwMode="auto">
            <a:xfrm>
              <a:off x="3655" y="1588"/>
              <a:ext cx="10"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12" name="Line 901"/>
            <p:cNvSpPr>
              <a:spLocks noChangeShapeType="1"/>
            </p:cNvSpPr>
            <p:nvPr/>
          </p:nvSpPr>
          <p:spPr bwMode="auto">
            <a:xfrm>
              <a:off x="3652" y="1588"/>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13" name="Line 902"/>
            <p:cNvSpPr>
              <a:spLocks noChangeShapeType="1"/>
            </p:cNvSpPr>
            <p:nvPr/>
          </p:nvSpPr>
          <p:spPr bwMode="auto">
            <a:xfrm>
              <a:off x="3739" y="1602"/>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14" name="Line 903"/>
            <p:cNvSpPr>
              <a:spLocks noChangeShapeType="1"/>
            </p:cNvSpPr>
            <p:nvPr/>
          </p:nvSpPr>
          <p:spPr bwMode="auto">
            <a:xfrm>
              <a:off x="3480" y="1533"/>
              <a:ext cx="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15" name="Line 904"/>
            <p:cNvSpPr>
              <a:spLocks noChangeShapeType="1"/>
            </p:cNvSpPr>
            <p:nvPr/>
          </p:nvSpPr>
          <p:spPr bwMode="auto">
            <a:xfrm>
              <a:off x="3493" y="1533"/>
              <a:ext cx="2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16" name="Line 905"/>
            <p:cNvSpPr>
              <a:spLocks noChangeShapeType="1"/>
            </p:cNvSpPr>
            <p:nvPr/>
          </p:nvSpPr>
          <p:spPr bwMode="auto">
            <a:xfrm>
              <a:off x="3481" y="1536"/>
              <a:ext cx="1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17" name="Line 906"/>
            <p:cNvSpPr>
              <a:spLocks noChangeShapeType="1"/>
            </p:cNvSpPr>
            <p:nvPr/>
          </p:nvSpPr>
          <p:spPr bwMode="auto">
            <a:xfrm>
              <a:off x="3497" y="1536"/>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18" name="Line 907"/>
            <p:cNvSpPr>
              <a:spLocks noChangeShapeType="1"/>
            </p:cNvSpPr>
            <p:nvPr/>
          </p:nvSpPr>
          <p:spPr bwMode="auto">
            <a:xfrm>
              <a:off x="3526" y="1533"/>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19" name="Line 908"/>
            <p:cNvSpPr>
              <a:spLocks noChangeShapeType="1"/>
            </p:cNvSpPr>
            <p:nvPr/>
          </p:nvSpPr>
          <p:spPr bwMode="auto">
            <a:xfrm>
              <a:off x="3524" y="1536"/>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20" name="Line 909"/>
            <p:cNvSpPr>
              <a:spLocks noChangeShapeType="1"/>
            </p:cNvSpPr>
            <p:nvPr/>
          </p:nvSpPr>
          <p:spPr bwMode="auto">
            <a:xfrm flipH="1">
              <a:off x="3520" y="1533"/>
              <a:ext cx="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21" name="Line 910"/>
            <p:cNvSpPr>
              <a:spLocks noChangeShapeType="1"/>
            </p:cNvSpPr>
            <p:nvPr/>
          </p:nvSpPr>
          <p:spPr bwMode="auto">
            <a:xfrm flipH="1">
              <a:off x="3520" y="1536"/>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22" name="Line 911"/>
            <p:cNvSpPr>
              <a:spLocks noChangeShapeType="1"/>
            </p:cNvSpPr>
            <p:nvPr/>
          </p:nvSpPr>
          <p:spPr bwMode="auto">
            <a:xfrm flipH="1">
              <a:off x="3520" y="1538"/>
              <a:ext cx="1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23" name="Line 912"/>
            <p:cNvSpPr>
              <a:spLocks noChangeShapeType="1"/>
            </p:cNvSpPr>
            <p:nvPr/>
          </p:nvSpPr>
          <p:spPr bwMode="auto">
            <a:xfrm flipH="1">
              <a:off x="3524" y="1542"/>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24" name="Line 913"/>
            <p:cNvSpPr>
              <a:spLocks noChangeShapeType="1"/>
            </p:cNvSpPr>
            <p:nvPr/>
          </p:nvSpPr>
          <p:spPr bwMode="auto">
            <a:xfrm flipH="1">
              <a:off x="3459" y="1540"/>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25" name="Line 914"/>
            <p:cNvSpPr>
              <a:spLocks noChangeShapeType="1"/>
            </p:cNvSpPr>
            <p:nvPr/>
          </p:nvSpPr>
          <p:spPr bwMode="auto">
            <a:xfrm>
              <a:off x="3546" y="1537"/>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26" name="Line 915"/>
            <p:cNvSpPr>
              <a:spLocks noChangeShapeType="1"/>
            </p:cNvSpPr>
            <p:nvPr/>
          </p:nvSpPr>
          <p:spPr bwMode="auto">
            <a:xfrm>
              <a:off x="3540" y="1542"/>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27" name="Line 916"/>
            <p:cNvSpPr>
              <a:spLocks noChangeShapeType="1"/>
            </p:cNvSpPr>
            <p:nvPr/>
          </p:nvSpPr>
          <p:spPr bwMode="auto">
            <a:xfrm>
              <a:off x="3481" y="1536"/>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28" name="Line 917"/>
            <p:cNvSpPr>
              <a:spLocks noChangeShapeType="1"/>
            </p:cNvSpPr>
            <p:nvPr/>
          </p:nvSpPr>
          <p:spPr bwMode="auto">
            <a:xfrm>
              <a:off x="3475" y="1540"/>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29" name="Line 918"/>
            <p:cNvSpPr>
              <a:spLocks noChangeShapeType="1"/>
            </p:cNvSpPr>
            <p:nvPr/>
          </p:nvSpPr>
          <p:spPr bwMode="auto">
            <a:xfrm>
              <a:off x="3450" y="1559"/>
              <a:ext cx="0"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30" name="Line 919"/>
            <p:cNvSpPr>
              <a:spLocks noChangeShapeType="1"/>
            </p:cNvSpPr>
            <p:nvPr/>
          </p:nvSpPr>
          <p:spPr bwMode="auto">
            <a:xfrm flipH="1">
              <a:off x="3455" y="1560"/>
              <a:ext cx="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31" name="Line 920"/>
            <p:cNvSpPr>
              <a:spLocks noChangeShapeType="1"/>
            </p:cNvSpPr>
            <p:nvPr/>
          </p:nvSpPr>
          <p:spPr bwMode="auto">
            <a:xfrm>
              <a:off x="3514" y="155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32" name="Line 921"/>
            <p:cNvSpPr>
              <a:spLocks noChangeShapeType="1"/>
            </p:cNvSpPr>
            <p:nvPr/>
          </p:nvSpPr>
          <p:spPr bwMode="auto">
            <a:xfrm>
              <a:off x="3520" y="155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33" name="Line 922"/>
            <p:cNvSpPr>
              <a:spLocks noChangeShapeType="1"/>
            </p:cNvSpPr>
            <p:nvPr/>
          </p:nvSpPr>
          <p:spPr bwMode="auto">
            <a:xfrm flipH="1">
              <a:off x="3455" y="1594"/>
              <a:ext cx="1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34" name="Line 923"/>
            <p:cNvSpPr>
              <a:spLocks noChangeShapeType="1"/>
            </p:cNvSpPr>
            <p:nvPr/>
          </p:nvSpPr>
          <p:spPr bwMode="auto">
            <a:xfrm flipH="1">
              <a:off x="3455" y="1598"/>
              <a:ext cx="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35" name="Line 924"/>
            <p:cNvSpPr>
              <a:spLocks noChangeShapeType="1"/>
            </p:cNvSpPr>
            <p:nvPr/>
          </p:nvSpPr>
          <p:spPr bwMode="auto">
            <a:xfrm>
              <a:off x="3481" y="1559"/>
              <a:ext cx="0"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36" name="Line 925"/>
            <p:cNvSpPr>
              <a:spLocks noChangeShapeType="1"/>
            </p:cNvSpPr>
            <p:nvPr/>
          </p:nvSpPr>
          <p:spPr bwMode="auto">
            <a:xfrm>
              <a:off x="3475" y="1558"/>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37" name="Line 926"/>
            <p:cNvSpPr>
              <a:spLocks noChangeShapeType="1"/>
            </p:cNvSpPr>
            <p:nvPr/>
          </p:nvSpPr>
          <p:spPr bwMode="auto">
            <a:xfrm>
              <a:off x="3475" y="1577"/>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38" name="Line 927"/>
            <p:cNvSpPr>
              <a:spLocks noChangeShapeType="1"/>
            </p:cNvSpPr>
            <p:nvPr/>
          </p:nvSpPr>
          <p:spPr bwMode="auto">
            <a:xfrm>
              <a:off x="3481" y="1581"/>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39" name="Line 928"/>
            <p:cNvSpPr>
              <a:spLocks noChangeShapeType="1"/>
            </p:cNvSpPr>
            <p:nvPr/>
          </p:nvSpPr>
          <p:spPr bwMode="auto">
            <a:xfrm>
              <a:off x="3481" y="1588"/>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40" name="Freeform 929"/>
            <p:cNvSpPr>
              <a:spLocks/>
            </p:cNvSpPr>
            <p:nvPr/>
          </p:nvSpPr>
          <p:spPr bwMode="auto">
            <a:xfrm>
              <a:off x="3455" y="1593"/>
              <a:ext cx="20" cy="15"/>
            </a:xfrm>
            <a:custGeom>
              <a:avLst/>
              <a:gdLst>
                <a:gd name="T0" fmla="*/ 0 w 165"/>
                <a:gd name="T1" fmla="*/ 0 h 159"/>
                <a:gd name="T2" fmla="*/ 0 w 165"/>
                <a:gd name="T3" fmla="*/ 0 h 159"/>
                <a:gd name="T4" fmla="*/ 0 w 165"/>
                <a:gd name="T5" fmla="*/ 0 h 159"/>
                <a:gd name="T6" fmla="*/ 0 60000 65536"/>
                <a:gd name="T7" fmla="*/ 0 60000 65536"/>
                <a:gd name="T8" fmla="*/ 0 60000 65536"/>
              </a:gdLst>
              <a:ahLst/>
              <a:cxnLst>
                <a:cxn ang="T6">
                  <a:pos x="T0" y="T1"/>
                </a:cxn>
                <a:cxn ang="T7">
                  <a:pos x="T2" y="T3"/>
                </a:cxn>
                <a:cxn ang="T8">
                  <a:pos x="T4" y="T5"/>
                </a:cxn>
              </a:cxnLst>
              <a:rect l="0" t="0" r="r" b="b"/>
              <a:pathLst>
                <a:path w="165" h="159">
                  <a:moveTo>
                    <a:pt x="165" y="0"/>
                  </a:moveTo>
                  <a:lnTo>
                    <a:pt x="162" y="18"/>
                  </a:lnTo>
                  <a:lnTo>
                    <a:pt x="0" y="159"/>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41" name="Line 930"/>
            <p:cNvSpPr>
              <a:spLocks noChangeShapeType="1"/>
            </p:cNvSpPr>
            <p:nvPr/>
          </p:nvSpPr>
          <p:spPr bwMode="auto">
            <a:xfrm>
              <a:off x="3546" y="1564"/>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42" name="Line 931"/>
            <p:cNvSpPr>
              <a:spLocks noChangeShapeType="1"/>
            </p:cNvSpPr>
            <p:nvPr/>
          </p:nvSpPr>
          <p:spPr bwMode="auto">
            <a:xfrm>
              <a:off x="3546" y="1580"/>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43" name="Line 932"/>
            <p:cNvSpPr>
              <a:spLocks noChangeShapeType="1"/>
            </p:cNvSpPr>
            <p:nvPr/>
          </p:nvSpPr>
          <p:spPr bwMode="auto">
            <a:xfrm>
              <a:off x="3540" y="1563"/>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44" name="Line 933"/>
            <p:cNvSpPr>
              <a:spLocks noChangeShapeType="1"/>
            </p:cNvSpPr>
            <p:nvPr/>
          </p:nvSpPr>
          <p:spPr bwMode="auto">
            <a:xfrm>
              <a:off x="3481" y="1593"/>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45" name="Line 934"/>
            <p:cNvSpPr>
              <a:spLocks noChangeShapeType="1"/>
            </p:cNvSpPr>
            <p:nvPr/>
          </p:nvSpPr>
          <p:spPr bwMode="auto">
            <a:xfrm>
              <a:off x="3497" y="1593"/>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46" name="Line 935"/>
            <p:cNvSpPr>
              <a:spLocks noChangeShapeType="1"/>
            </p:cNvSpPr>
            <p:nvPr/>
          </p:nvSpPr>
          <p:spPr bwMode="auto">
            <a:xfrm>
              <a:off x="3520" y="1593"/>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47" name="Line 936"/>
            <p:cNvSpPr>
              <a:spLocks noChangeShapeType="1"/>
            </p:cNvSpPr>
            <p:nvPr/>
          </p:nvSpPr>
          <p:spPr bwMode="auto">
            <a:xfrm>
              <a:off x="3538" y="1593"/>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48" name="Line 937"/>
            <p:cNvSpPr>
              <a:spLocks noChangeShapeType="1"/>
            </p:cNvSpPr>
            <p:nvPr/>
          </p:nvSpPr>
          <p:spPr bwMode="auto">
            <a:xfrm flipV="1">
              <a:off x="3540" y="1588"/>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49" name="Line 938"/>
            <p:cNvSpPr>
              <a:spLocks noChangeShapeType="1"/>
            </p:cNvSpPr>
            <p:nvPr/>
          </p:nvSpPr>
          <p:spPr bwMode="auto">
            <a:xfrm>
              <a:off x="3481" y="1597"/>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50" name="Line 939"/>
            <p:cNvSpPr>
              <a:spLocks noChangeShapeType="1"/>
            </p:cNvSpPr>
            <p:nvPr/>
          </p:nvSpPr>
          <p:spPr bwMode="auto">
            <a:xfrm>
              <a:off x="3502" y="1597"/>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51" name="Line 940"/>
            <p:cNvSpPr>
              <a:spLocks noChangeShapeType="1"/>
            </p:cNvSpPr>
            <p:nvPr/>
          </p:nvSpPr>
          <p:spPr bwMode="auto">
            <a:xfrm>
              <a:off x="3520" y="1597"/>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52" name="Line 941"/>
            <p:cNvSpPr>
              <a:spLocks noChangeShapeType="1"/>
            </p:cNvSpPr>
            <p:nvPr/>
          </p:nvSpPr>
          <p:spPr bwMode="auto">
            <a:xfrm>
              <a:off x="3534" y="1597"/>
              <a:ext cx="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53" name="Line 942"/>
            <p:cNvSpPr>
              <a:spLocks noChangeShapeType="1"/>
            </p:cNvSpPr>
            <p:nvPr/>
          </p:nvSpPr>
          <p:spPr bwMode="auto">
            <a:xfrm flipH="1">
              <a:off x="3527" y="1597"/>
              <a:ext cx="1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54" name="Line 943"/>
            <p:cNvSpPr>
              <a:spLocks noChangeShapeType="1"/>
            </p:cNvSpPr>
            <p:nvPr/>
          </p:nvSpPr>
          <p:spPr bwMode="auto">
            <a:xfrm flipH="1">
              <a:off x="3527" y="1603"/>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55" name="Line 944"/>
            <p:cNvSpPr>
              <a:spLocks noChangeShapeType="1"/>
            </p:cNvSpPr>
            <p:nvPr/>
          </p:nvSpPr>
          <p:spPr bwMode="auto">
            <a:xfrm flipH="1">
              <a:off x="3459" y="1599"/>
              <a:ext cx="15"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56" name="Line 945"/>
            <p:cNvSpPr>
              <a:spLocks noChangeShapeType="1"/>
            </p:cNvSpPr>
            <p:nvPr/>
          </p:nvSpPr>
          <p:spPr bwMode="auto">
            <a:xfrm>
              <a:off x="3546" y="1597"/>
              <a:ext cx="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57" name="Line 946"/>
            <p:cNvSpPr>
              <a:spLocks noChangeShapeType="1"/>
            </p:cNvSpPr>
            <p:nvPr/>
          </p:nvSpPr>
          <p:spPr bwMode="auto">
            <a:xfrm>
              <a:off x="3549" y="1617"/>
              <a:ext cx="78" cy="5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58" name="Line 947"/>
            <p:cNvSpPr>
              <a:spLocks noChangeShapeType="1"/>
            </p:cNvSpPr>
            <p:nvPr/>
          </p:nvSpPr>
          <p:spPr bwMode="auto">
            <a:xfrm flipH="1">
              <a:off x="3464" y="1614"/>
              <a:ext cx="3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59" name="Line 948"/>
            <p:cNvSpPr>
              <a:spLocks noChangeShapeType="1"/>
            </p:cNvSpPr>
            <p:nvPr/>
          </p:nvSpPr>
          <p:spPr bwMode="auto">
            <a:xfrm flipH="1">
              <a:off x="3464" y="1619"/>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60" name="Line 949"/>
            <p:cNvSpPr>
              <a:spLocks noChangeShapeType="1"/>
            </p:cNvSpPr>
            <p:nvPr/>
          </p:nvSpPr>
          <p:spPr bwMode="auto">
            <a:xfrm>
              <a:off x="3459" y="1622"/>
              <a:ext cx="24"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61" name="Line 950"/>
            <p:cNvSpPr>
              <a:spLocks noChangeShapeType="1"/>
            </p:cNvSpPr>
            <p:nvPr/>
          </p:nvSpPr>
          <p:spPr bwMode="auto">
            <a:xfrm flipH="1">
              <a:off x="3483" y="1622"/>
              <a:ext cx="26"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62" name="Line 951"/>
            <p:cNvSpPr>
              <a:spLocks noChangeShapeType="1"/>
            </p:cNvSpPr>
            <p:nvPr/>
          </p:nvSpPr>
          <p:spPr bwMode="auto">
            <a:xfrm flipV="1">
              <a:off x="3448" y="1645"/>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63" name="Line 952"/>
            <p:cNvSpPr>
              <a:spLocks noChangeShapeType="1"/>
            </p:cNvSpPr>
            <p:nvPr/>
          </p:nvSpPr>
          <p:spPr bwMode="auto">
            <a:xfrm flipH="1" flipV="1">
              <a:off x="3483" y="1645"/>
              <a:ext cx="34"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64" name="Line 953"/>
            <p:cNvSpPr>
              <a:spLocks noChangeShapeType="1"/>
            </p:cNvSpPr>
            <p:nvPr/>
          </p:nvSpPr>
          <p:spPr bwMode="auto">
            <a:xfrm flipH="1" flipV="1">
              <a:off x="3458" y="1623"/>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65" name="Line 954"/>
            <p:cNvSpPr>
              <a:spLocks noChangeShapeType="1"/>
            </p:cNvSpPr>
            <p:nvPr/>
          </p:nvSpPr>
          <p:spPr bwMode="auto">
            <a:xfrm flipV="1">
              <a:off x="3485" y="1623"/>
              <a:ext cx="25"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66" name="Line 955"/>
            <p:cNvSpPr>
              <a:spLocks noChangeShapeType="1"/>
            </p:cNvSpPr>
            <p:nvPr/>
          </p:nvSpPr>
          <p:spPr bwMode="auto">
            <a:xfrm>
              <a:off x="3485" y="1644"/>
              <a:ext cx="32"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67" name="Line 956"/>
            <p:cNvSpPr>
              <a:spLocks noChangeShapeType="1"/>
            </p:cNvSpPr>
            <p:nvPr/>
          </p:nvSpPr>
          <p:spPr bwMode="auto">
            <a:xfrm flipH="1">
              <a:off x="3447" y="1644"/>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68" name="Line 957"/>
            <p:cNvSpPr>
              <a:spLocks noChangeShapeType="1"/>
            </p:cNvSpPr>
            <p:nvPr/>
          </p:nvSpPr>
          <p:spPr bwMode="auto">
            <a:xfrm>
              <a:off x="3447" y="1676"/>
              <a:ext cx="34"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69" name="Line 958"/>
            <p:cNvSpPr>
              <a:spLocks noChangeShapeType="1"/>
            </p:cNvSpPr>
            <p:nvPr/>
          </p:nvSpPr>
          <p:spPr bwMode="auto">
            <a:xfrm flipH="1">
              <a:off x="3481" y="1674"/>
              <a:ext cx="36"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70" name="Line 959"/>
            <p:cNvSpPr>
              <a:spLocks noChangeShapeType="1"/>
            </p:cNvSpPr>
            <p:nvPr/>
          </p:nvSpPr>
          <p:spPr bwMode="auto">
            <a:xfrm flipV="1">
              <a:off x="3439" y="1707"/>
              <a:ext cx="4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71" name="Line 960"/>
            <p:cNvSpPr>
              <a:spLocks noChangeShapeType="1"/>
            </p:cNvSpPr>
            <p:nvPr/>
          </p:nvSpPr>
          <p:spPr bwMode="auto">
            <a:xfrm flipH="1" flipV="1">
              <a:off x="3482" y="1707"/>
              <a:ext cx="3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72" name="Line 961"/>
            <p:cNvSpPr>
              <a:spLocks noChangeShapeType="1"/>
            </p:cNvSpPr>
            <p:nvPr/>
          </p:nvSpPr>
          <p:spPr bwMode="auto">
            <a:xfrm flipH="1" flipV="1">
              <a:off x="3446" y="1677"/>
              <a:ext cx="33"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73" name="Line 962"/>
            <p:cNvSpPr>
              <a:spLocks noChangeShapeType="1"/>
            </p:cNvSpPr>
            <p:nvPr/>
          </p:nvSpPr>
          <p:spPr bwMode="auto">
            <a:xfrm flipV="1">
              <a:off x="3483" y="1676"/>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74" name="Line 963"/>
            <p:cNvSpPr>
              <a:spLocks noChangeShapeType="1"/>
            </p:cNvSpPr>
            <p:nvPr/>
          </p:nvSpPr>
          <p:spPr bwMode="auto">
            <a:xfrm>
              <a:off x="3483" y="1705"/>
              <a:ext cx="38"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75" name="Line 964"/>
            <p:cNvSpPr>
              <a:spLocks noChangeShapeType="1"/>
            </p:cNvSpPr>
            <p:nvPr/>
          </p:nvSpPr>
          <p:spPr bwMode="auto">
            <a:xfrm flipH="1">
              <a:off x="3439" y="1705"/>
              <a:ext cx="4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76" name="Line 965"/>
            <p:cNvSpPr>
              <a:spLocks noChangeShapeType="1"/>
            </p:cNvSpPr>
            <p:nvPr/>
          </p:nvSpPr>
          <p:spPr bwMode="auto">
            <a:xfrm>
              <a:off x="3439" y="1742"/>
              <a:ext cx="4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77" name="Line 966"/>
            <p:cNvSpPr>
              <a:spLocks noChangeShapeType="1"/>
            </p:cNvSpPr>
            <p:nvPr/>
          </p:nvSpPr>
          <p:spPr bwMode="auto">
            <a:xfrm flipV="1">
              <a:off x="3479" y="1740"/>
              <a:ext cx="42"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78" name="Line 967"/>
            <p:cNvSpPr>
              <a:spLocks noChangeShapeType="1"/>
            </p:cNvSpPr>
            <p:nvPr/>
          </p:nvSpPr>
          <p:spPr bwMode="auto">
            <a:xfrm flipH="1" flipV="1">
              <a:off x="3438" y="1744"/>
              <a:ext cx="3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79" name="Line 968"/>
            <p:cNvSpPr>
              <a:spLocks noChangeShapeType="1"/>
            </p:cNvSpPr>
            <p:nvPr/>
          </p:nvSpPr>
          <p:spPr bwMode="auto">
            <a:xfrm flipV="1">
              <a:off x="3481" y="1742"/>
              <a:ext cx="4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80" name="Line 969"/>
            <p:cNvSpPr>
              <a:spLocks noChangeShapeType="1"/>
            </p:cNvSpPr>
            <p:nvPr/>
          </p:nvSpPr>
          <p:spPr bwMode="auto">
            <a:xfrm flipH="1">
              <a:off x="3429" y="1777"/>
              <a:ext cx="48"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81" name="Line 970"/>
            <p:cNvSpPr>
              <a:spLocks noChangeShapeType="1"/>
            </p:cNvSpPr>
            <p:nvPr/>
          </p:nvSpPr>
          <p:spPr bwMode="auto">
            <a:xfrm flipH="1">
              <a:off x="3428" y="1779"/>
              <a:ext cx="51"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82" name="Line 971"/>
            <p:cNvSpPr>
              <a:spLocks noChangeShapeType="1"/>
            </p:cNvSpPr>
            <p:nvPr/>
          </p:nvSpPr>
          <p:spPr bwMode="auto">
            <a:xfrm>
              <a:off x="3479" y="1779"/>
              <a:ext cx="47"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83" name="Line 972"/>
            <p:cNvSpPr>
              <a:spLocks noChangeShapeType="1"/>
            </p:cNvSpPr>
            <p:nvPr/>
          </p:nvSpPr>
          <p:spPr bwMode="auto">
            <a:xfrm>
              <a:off x="3481" y="1777"/>
              <a:ext cx="46"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84" name="Line 973"/>
            <p:cNvSpPr>
              <a:spLocks noChangeShapeType="1"/>
            </p:cNvSpPr>
            <p:nvPr/>
          </p:nvSpPr>
          <p:spPr bwMode="auto">
            <a:xfrm>
              <a:off x="3428" y="1821"/>
              <a:ext cx="47"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85" name="Line 974"/>
            <p:cNvSpPr>
              <a:spLocks noChangeShapeType="1"/>
            </p:cNvSpPr>
            <p:nvPr/>
          </p:nvSpPr>
          <p:spPr bwMode="auto">
            <a:xfrm flipV="1">
              <a:off x="3475" y="1817"/>
              <a:ext cx="5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86" name="Line 975"/>
            <p:cNvSpPr>
              <a:spLocks noChangeShapeType="1"/>
            </p:cNvSpPr>
            <p:nvPr/>
          </p:nvSpPr>
          <p:spPr bwMode="auto">
            <a:xfrm>
              <a:off x="3427" y="1824"/>
              <a:ext cx="46"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87" name="Line 976"/>
            <p:cNvSpPr>
              <a:spLocks noChangeShapeType="1"/>
            </p:cNvSpPr>
            <p:nvPr/>
          </p:nvSpPr>
          <p:spPr bwMode="auto">
            <a:xfrm flipH="1">
              <a:off x="3417" y="1862"/>
              <a:ext cx="56"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88" name="Line 977"/>
            <p:cNvSpPr>
              <a:spLocks noChangeShapeType="1"/>
            </p:cNvSpPr>
            <p:nvPr/>
          </p:nvSpPr>
          <p:spPr bwMode="auto">
            <a:xfrm flipH="1">
              <a:off x="3417" y="1863"/>
              <a:ext cx="57"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89" name="Line 978"/>
            <p:cNvSpPr>
              <a:spLocks noChangeShapeType="1"/>
            </p:cNvSpPr>
            <p:nvPr/>
          </p:nvSpPr>
          <p:spPr bwMode="auto">
            <a:xfrm>
              <a:off x="3474" y="1863"/>
              <a:ext cx="59"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90" name="Line 979"/>
            <p:cNvSpPr>
              <a:spLocks noChangeShapeType="1"/>
            </p:cNvSpPr>
            <p:nvPr/>
          </p:nvSpPr>
          <p:spPr bwMode="auto">
            <a:xfrm flipH="1" flipV="1">
              <a:off x="3476" y="1862"/>
              <a:ext cx="57"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91" name="Line 980"/>
            <p:cNvSpPr>
              <a:spLocks noChangeShapeType="1"/>
            </p:cNvSpPr>
            <p:nvPr/>
          </p:nvSpPr>
          <p:spPr bwMode="auto">
            <a:xfrm flipH="1">
              <a:off x="3476" y="1819"/>
              <a:ext cx="5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92" name="Line 981"/>
            <p:cNvSpPr>
              <a:spLocks noChangeShapeType="1"/>
            </p:cNvSpPr>
            <p:nvPr/>
          </p:nvSpPr>
          <p:spPr bwMode="auto">
            <a:xfrm>
              <a:off x="3416" y="1915"/>
              <a:ext cx="57"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93" name="Line 982"/>
            <p:cNvSpPr>
              <a:spLocks noChangeShapeType="1"/>
            </p:cNvSpPr>
            <p:nvPr/>
          </p:nvSpPr>
          <p:spPr bwMode="auto">
            <a:xfrm flipH="1">
              <a:off x="3474" y="1913"/>
              <a:ext cx="59"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94" name="Line 983"/>
            <p:cNvSpPr>
              <a:spLocks noChangeShapeType="1"/>
            </p:cNvSpPr>
            <p:nvPr/>
          </p:nvSpPr>
          <p:spPr bwMode="auto">
            <a:xfrm flipH="1">
              <a:off x="3474" y="1914"/>
              <a:ext cx="6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95" name="Line 984"/>
            <p:cNvSpPr>
              <a:spLocks noChangeShapeType="1"/>
            </p:cNvSpPr>
            <p:nvPr/>
          </p:nvSpPr>
          <p:spPr bwMode="auto">
            <a:xfrm flipH="1">
              <a:off x="3402" y="1964"/>
              <a:ext cx="69"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96" name="Line 985"/>
            <p:cNvSpPr>
              <a:spLocks noChangeShapeType="1"/>
            </p:cNvSpPr>
            <p:nvPr/>
          </p:nvSpPr>
          <p:spPr bwMode="auto">
            <a:xfrm flipH="1" flipV="1">
              <a:off x="3415" y="1917"/>
              <a:ext cx="56"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97" name="Line 986"/>
            <p:cNvSpPr>
              <a:spLocks noChangeShapeType="1"/>
            </p:cNvSpPr>
            <p:nvPr/>
          </p:nvSpPr>
          <p:spPr bwMode="auto">
            <a:xfrm>
              <a:off x="3474" y="1964"/>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98" name="Line 987"/>
            <p:cNvSpPr>
              <a:spLocks noChangeShapeType="1"/>
            </p:cNvSpPr>
            <p:nvPr/>
          </p:nvSpPr>
          <p:spPr bwMode="auto">
            <a:xfrm flipH="1">
              <a:off x="3402" y="1966"/>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4999" name="Line 988"/>
            <p:cNvSpPr>
              <a:spLocks noChangeShapeType="1"/>
            </p:cNvSpPr>
            <p:nvPr/>
          </p:nvSpPr>
          <p:spPr bwMode="auto">
            <a:xfrm>
              <a:off x="3473" y="1966"/>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00" name="Line 989"/>
            <p:cNvSpPr>
              <a:spLocks noChangeShapeType="1"/>
            </p:cNvSpPr>
            <p:nvPr/>
          </p:nvSpPr>
          <p:spPr bwMode="auto">
            <a:xfrm>
              <a:off x="3402" y="2026"/>
              <a:ext cx="66" cy="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01" name="Line 990"/>
            <p:cNvSpPr>
              <a:spLocks noChangeShapeType="1"/>
            </p:cNvSpPr>
            <p:nvPr/>
          </p:nvSpPr>
          <p:spPr bwMode="auto">
            <a:xfrm flipV="1">
              <a:off x="3468" y="2021"/>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02" name="Line 991"/>
            <p:cNvSpPr>
              <a:spLocks noChangeShapeType="1"/>
            </p:cNvSpPr>
            <p:nvPr/>
          </p:nvSpPr>
          <p:spPr bwMode="auto">
            <a:xfrm flipH="1">
              <a:off x="3470" y="2023"/>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03" name="Line 992"/>
            <p:cNvSpPr>
              <a:spLocks noChangeShapeType="1"/>
            </p:cNvSpPr>
            <p:nvPr/>
          </p:nvSpPr>
          <p:spPr bwMode="auto">
            <a:xfrm>
              <a:off x="3470" y="2083"/>
              <a:ext cx="5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04" name="Line 993"/>
            <p:cNvSpPr>
              <a:spLocks noChangeShapeType="1"/>
            </p:cNvSpPr>
            <p:nvPr/>
          </p:nvSpPr>
          <p:spPr bwMode="auto">
            <a:xfrm flipH="1" flipV="1">
              <a:off x="3400" y="2028"/>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05" name="Line 994"/>
            <p:cNvSpPr>
              <a:spLocks noChangeShapeType="1"/>
            </p:cNvSpPr>
            <p:nvPr/>
          </p:nvSpPr>
          <p:spPr bwMode="auto">
            <a:xfrm>
              <a:off x="3468" y="2085"/>
              <a:ext cx="77" cy="6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06" name="Line 995"/>
            <p:cNvSpPr>
              <a:spLocks noChangeShapeType="1"/>
            </p:cNvSpPr>
            <p:nvPr/>
          </p:nvSpPr>
          <p:spPr bwMode="auto">
            <a:xfrm flipH="1">
              <a:off x="3419" y="2085"/>
              <a:ext cx="49"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07" name="Line 996"/>
            <p:cNvSpPr>
              <a:spLocks noChangeShapeType="1"/>
            </p:cNvSpPr>
            <p:nvPr/>
          </p:nvSpPr>
          <p:spPr bwMode="auto">
            <a:xfrm flipH="1">
              <a:off x="3380" y="2083"/>
              <a:ext cx="86" cy="7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08" name="Line 997"/>
            <p:cNvSpPr>
              <a:spLocks noChangeShapeType="1"/>
            </p:cNvSpPr>
            <p:nvPr/>
          </p:nvSpPr>
          <p:spPr bwMode="auto">
            <a:xfrm flipH="1">
              <a:off x="3536" y="1603"/>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09" name="Line 998"/>
            <p:cNvSpPr>
              <a:spLocks noChangeShapeType="1"/>
            </p:cNvSpPr>
            <p:nvPr/>
          </p:nvSpPr>
          <p:spPr bwMode="auto">
            <a:xfrm flipH="1">
              <a:off x="3532" y="1617"/>
              <a:ext cx="3"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10" name="Line 999"/>
            <p:cNvSpPr>
              <a:spLocks noChangeShapeType="1"/>
            </p:cNvSpPr>
            <p:nvPr/>
          </p:nvSpPr>
          <p:spPr bwMode="auto">
            <a:xfrm flipH="1">
              <a:off x="3523" y="1633"/>
              <a:ext cx="8"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11" name="Line 1000"/>
            <p:cNvSpPr>
              <a:spLocks noChangeShapeType="1"/>
            </p:cNvSpPr>
            <p:nvPr/>
          </p:nvSpPr>
          <p:spPr bwMode="auto">
            <a:xfrm flipH="1" flipV="1">
              <a:off x="3524" y="1622"/>
              <a:ext cx="8"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12" name="Line 1001"/>
            <p:cNvSpPr>
              <a:spLocks noChangeShapeType="1"/>
            </p:cNvSpPr>
            <p:nvPr/>
          </p:nvSpPr>
          <p:spPr bwMode="auto">
            <a:xfrm flipH="1" flipV="1">
              <a:off x="3522" y="1623"/>
              <a:ext cx="9"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13" name="Line 1002"/>
            <p:cNvSpPr>
              <a:spLocks noChangeShapeType="1"/>
            </p:cNvSpPr>
            <p:nvPr/>
          </p:nvSpPr>
          <p:spPr bwMode="auto">
            <a:xfrm flipV="1">
              <a:off x="3534" y="1617"/>
              <a:ext cx="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14" name="Line 1003"/>
            <p:cNvSpPr>
              <a:spLocks noChangeShapeType="1"/>
            </p:cNvSpPr>
            <p:nvPr/>
          </p:nvSpPr>
          <p:spPr bwMode="auto">
            <a:xfrm flipH="1">
              <a:off x="3524" y="1635"/>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15" name="Line 1004"/>
            <p:cNvSpPr>
              <a:spLocks noChangeShapeType="1"/>
            </p:cNvSpPr>
            <p:nvPr/>
          </p:nvSpPr>
          <p:spPr bwMode="auto">
            <a:xfrm>
              <a:off x="3534" y="1632"/>
              <a:ext cx="13"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16" name="Line 1005"/>
            <p:cNvSpPr>
              <a:spLocks noChangeShapeType="1"/>
            </p:cNvSpPr>
            <p:nvPr/>
          </p:nvSpPr>
          <p:spPr bwMode="auto">
            <a:xfrm>
              <a:off x="3533" y="1635"/>
              <a:ext cx="13"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17" name="Line 1006"/>
            <p:cNvSpPr>
              <a:spLocks noChangeShapeType="1"/>
            </p:cNvSpPr>
            <p:nvPr/>
          </p:nvSpPr>
          <p:spPr bwMode="auto">
            <a:xfrm flipV="1">
              <a:off x="3539" y="1603"/>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18" name="Line 1007"/>
            <p:cNvSpPr>
              <a:spLocks noChangeShapeType="1"/>
            </p:cNvSpPr>
            <p:nvPr/>
          </p:nvSpPr>
          <p:spPr bwMode="auto">
            <a:xfrm>
              <a:off x="3524" y="1669"/>
              <a:ext cx="1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19" name="Line 1008"/>
            <p:cNvSpPr>
              <a:spLocks noChangeShapeType="1"/>
            </p:cNvSpPr>
            <p:nvPr/>
          </p:nvSpPr>
          <p:spPr bwMode="auto">
            <a:xfrm flipH="1">
              <a:off x="3539" y="1650"/>
              <a:ext cx="8"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20" name="Line 1009"/>
            <p:cNvSpPr>
              <a:spLocks noChangeShapeType="1"/>
            </p:cNvSpPr>
            <p:nvPr/>
          </p:nvSpPr>
          <p:spPr bwMode="auto">
            <a:xfrm flipH="1">
              <a:off x="3540" y="1653"/>
              <a:ext cx="8"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21" name="Line 1010"/>
            <p:cNvSpPr>
              <a:spLocks noChangeShapeType="1"/>
            </p:cNvSpPr>
            <p:nvPr/>
          </p:nvSpPr>
          <p:spPr bwMode="auto">
            <a:xfrm flipH="1">
              <a:off x="3528" y="1690"/>
              <a:ext cx="1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22" name="Line 1011"/>
            <p:cNvSpPr>
              <a:spLocks noChangeShapeType="1"/>
            </p:cNvSpPr>
            <p:nvPr/>
          </p:nvSpPr>
          <p:spPr bwMode="auto">
            <a:xfrm>
              <a:off x="3540" y="1690"/>
              <a:ext cx="17"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23" name="Line 1012"/>
            <p:cNvSpPr>
              <a:spLocks noChangeShapeType="1"/>
            </p:cNvSpPr>
            <p:nvPr/>
          </p:nvSpPr>
          <p:spPr bwMode="auto">
            <a:xfrm flipH="1" flipV="1">
              <a:off x="3524" y="1672"/>
              <a:ext cx="14"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24" name="Line 1013"/>
            <p:cNvSpPr>
              <a:spLocks noChangeShapeType="1"/>
            </p:cNvSpPr>
            <p:nvPr/>
          </p:nvSpPr>
          <p:spPr bwMode="auto">
            <a:xfrm flipH="1">
              <a:off x="3529" y="1693"/>
              <a:ext cx="1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25" name="Line 1014"/>
            <p:cNvSpPr>
              <a:spLocks noChangeShapeType="1"/>
            </p:cNvSpPr>
            <p:nvPr/>
          </p:nvSpPr>
          <p:spPr bwMode="auto">
            <a:xfrm flipH="1" flipV="1">
              <a:off x="3539" y="1692"/>
              <a:ext cx="1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26" name="Line 1015"/>
            <p:cNvSpPr>
              <a:spLocks noChangeShapeType="1"/>
            </p:cNvSpPr>
            <p:nvPr/>
          </p:nvSpPr>
          <p:spPr bwMode="auto">
            <a:xfrm flipH="1">
              <a:off x="3546" y="1713"/>
              <a:ext cx="1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27" name="Line 1016"/>
            <p:cNvSpPr>
              <a:spLocks noChangeShapeType="1"/>
            </p:cNvSpPr>
            <p:nvPr/>
          </p:nvSpPr>
          <p:spPr bwMode="auto">
            <a:xfrm>
              <a:off x="3530" y="1737"/>
              <a:ext cx="1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28" name="Line 1017"/>
            <p:cNvSpPr>
              <a:spLocks noChangeShapeType="1"/>
            </p:cNvSpPr>
            <p:nvPr/>
          </p:nvSpPr>
          <p:spPr bwMode="auto">
            <a:xfrm flipH="1">
              <a:off x="3548" y="1716"/>
              <a:ext cx="1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29" name="Line 1018"/>
            <p:cNvSpPr>
              <a:spLocks noChangeShapeType="1"/>
            </p:cNvSpPr>
            <p:nvPr/>
          </p:nvSpPr>
          <p:spPr bwMode="auto">
            <a:xfrm>
              <a:off x="3528" y="1739"/>
              <a:ext cx="18"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30" name="Line 1019"/>
            <p:cNvSpPr>
              <a:spLocks noChangeShapeType="1"/>
            </p:cNvSpPr>
            <p:nvPr/>
          </p:nvSpPr>
          <p:spPr bwMode="auto">
            <a:xfrm flipH="1">
              <a:off x="3533" y="1760"/>
              <a:ext cx="12"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31" name="Line 1020"/>
            <p:cNvSpPr>
              <a:spLocks noChangeShapeType="1"/>
            </p:cNvSpPr>
            <p:nvPr/>
          </p:nvSpPr>
          <p:spPr bwMode="auto">
            <a:xfrm>
              <a:off x="3548" y="1759"/>
              <a:ext cx="2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32" name="Line 1021"/>
            <p:cNvSpPr>
              <a:spLocks noChangeShapeType="1"/>
            </p:cNvSpPr>
            <p:nvPr/>
          </p:nvSpPr>
          <p:spPr bwMode="auto">
            <a:xfrm flipH="1">
              <a:off x="3534" y="1762"/>
              <a:ext cx="1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33" name="Line 1022"/>
            <p:cNvSpPr>
              <a:spLocks noChangeShapeType="1"/>
            </p:cNvSpPr>
            <p:nvPr/>
          </p:nvSpPr>
          <p:spPr bwMode="auto">
            <a:xfrm flipH="1" flipV="1">
              <a:off x="3547" y="1762"/>
              <a:ext cx="2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34" name="Line 1023"/>
            <p:cNvSpPr>
              <a:spLocks noChangeShapeType="1"/>
            </p:cNvSpPr>
            <p:nvPr/>
          </p:nvSpPr>
          <p:spPr bwMode="auto">
            <a:xfrm flipH="1">
              <a:off x="3554" y="1786"/>
              <a:ext cx="1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35" name="Line 1024"/>
            <p:cNvSpPr>
              <a:spLocks noChangeShapeType="1"/>
            </p:cNvSpPr>
            <p:nvPr/>
          </p:nvSpPr>
          <p:spPr bwMode="auto">
            <a:xfrm>
              <a:off x="3534" y="1816"/>
              <a:ext cx="2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36" name="Freeform 1025"/>
            <p:cNvSpPr>
              <a:spLocks/>
            </p:cNvSpPr>
            <p:nvPr/>
          </p:nvSpPr>
          <p:spPr bwMode="auto">
            <a:xfrm>
              <a:off x="3556" y="1788"/>
              <a:ext cx="25" cy="85"/>
            </a:xfrm>
            <a:custGeom>
              <a:avLst/>
              <a:gdLst>
                <a:gd name="T0" fmla="*/ 0 w 210"/>
                <a:gd name="T1" fmla="*/ 0 h 828"/>
                <a:gd name="T2" fmla="*/ 0 w 210"/>
                <a:gd name="T3" fmla="*/ 0 h 828"/>
                <a:gd name="T4" fmla="*/ 0 w 210"/>
                <a:gd name="T5" fmla="*/ 0 h 828"/>
                <a:gd name="T6" fmla="*/ 0 60000 65536"/>
                <a:gd name="T7" fmla="*/ 0 60000 65536"/>
                <a:gd name="T8" fmla="*/ 0 60000 65536"/>
              </a:gdLst>
              <a:ahLst/>
              <a:cxnLst>
                <a:cxn ang="T6">
                  <a:pos x="T0" y="T1"/>
                </a:cxn>
                <a:cxn ang="T7">
                  <a:pos x="T2" y="T3"/>
                </a:cxn>
                <a:cxn ang="T8">
                  <a:pos x="T4" y="T5"/>
                </a:cxn>
              </a:cxnLst>
              <a:rect l="0" t="0" r="r" b="b"/>
              <a:pathLst>
                <a:path w="210" h="828">
                  <a:moveTo>
                    <a:pt x="108" y="0"/>
                  </a:moveTo>
                  <a:lnTo>
                    <a:pt x="0" y="525"/>
                  </a:lnTo>
                  <a:lnTo>
                    <a:pt x="210" y="82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37" name="Freeform 1026"/>
            <p:cNvSpPr>
              <a:spLocks/>
            </p:cNvSpPr>
            <p:nvPr/>
          </p:nvSpPr>
          <p:spPr bwMode="auto">
            <a:xfrm>
              <a:off x="3533" y="1817"/>
              <a:ext cx="20" cy="87"/>
            </a:xfrm>
            <a:custGeom>
              <a:avLst/>
              <a:gdLst>
                <a:gd name="T0" fmla="*/ 0 w 168"/>
                <a:gd name="T1" fmla="*/ 0 h 858"/>
                <a:gd name="T2" fmla="*/ 0 w 168"/>
                <a:gd name="T3" fmla="*/ 0 h 858"/>
                <a:gd name="T4" fmla="*/ 0 w 168"/>
                <a:gd name="T5" fmla="*/ 0 h 858"/>
                <a:gd name="T6" fmla="*/ 0 60000 65536"/>
                <a:gd name="T7" fmla="*/ 0 60000 65536"/>
                <a:gd name="T8" fmla="*/ 0 60000 65536"/>
              </a:gdLst>
              <a:ahLst/>
              <a:cxnLst>
                <a:cxn ang="T6">
                  <a:pos x="T0" y="T1"/>
                </a:cxn>
                <a:cxn ang="T7">
                  <a:pos x="T2" y="T3"/>
                </a:cxn>
                <a:cxn ang="T8">
                  <a:pos x="T4" y="T5"/>
                </a:cxn>
              </a:cxnLst>
              <a:rect l="0" t="0" r="r" b="b"/>
              <a:pathLst>
                <a:path w="168" h="858">
                  <a:moveTo>
                    <a:pt x="0" y="0"/>
                  </a:moveTo>
                  <a:lnTo>
                    <a:pt x="168" y="243"/>
                  </a:lnTo>
                  <a:lnTo>
                    <a:pt x="45" y="85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38" name="Freeform 1027"/>
            <p:cNvSpPr>
              <a:spLocks/>
            </p:cNvSpPr>
            <p:nvPr/>
          </p:nvSpPr>
          <p:spPr bwMode="auto">
            <a:xfrm>
              <a:off x="3540" y="1844"/>
              <a:ext cx="40" cy="62"/>
            </a:xfrm>
            <a:custGeom>
              <a:avLst/>
              <a:gdLst>
                <a:gd name="T0" fmla="*/ 0 w 333"/>
                <a:gd name="T1" fmla="*/ 0 h 606"/>
                <a:gd name="T2" fmla="*/ 0 w 333"/>
                <a:gd name="T3" fmla="*/ 0 h 606"/>
                <a:gd name="T4" fmla="*/ 0 w 333"/>
                <a:gd name="T5" fmla="*/ 0 h 606"/>
                <a:gd name="T6" fmla="*/ 0 60000 65536"/>
                <a:gd name="T7" fmla="*/ 0 60000 65536"/>
                <a:gd name="T8" fmla="*/ 0 60000 65536"/>
              </a:gdLst>
              <a:ahLst/>
              <a:cxnLst>
                <a:cxn ang="T6">
                  <a:pos x="T0" y="T1"/>
                </a:cxn>
                <a:cxn ang="T7">
                  <a:pos x="T2" y="T3"/>
                </a:cxn>
                <a:cxn ang="T8">
                  <a:pos x="T4" y="T5"/>
                </a:cxn>
              </a:cxnLst>
              <a:rect l="0" t="0" r="r" b="b"/>
              <a:pathLst>
                <a:path w="333" h="606">
                  <a:moveTo>
                    <a:pt x="333" y="300"/>
                  </a:moveTo>
                  <a:lnTo>
                    <a:pt x="129" y="0"/>
                  </a:lnTo>
                  <a:lnTo>
                    <a:pt x="0" y="60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39" name="Freeform 1028"/>
            <p:cNvSpPr>
              <a:spLocks/>
            </p:cNvSpPr>
            <p:nvPr/>
          </p:nvSpPr>
          <p:spPr bwMode="auto">
            <a:xfrm>
              <a:off x="3540" y="1875"/>
              <a:ext cx="40" cy="61"/>
            </a:xfrm>
            <a:custGeom>
              <a:avLst/>
              <a:gdLst>
                <a:gd name="T0" fmla="*/ 0 w 333"/>
                <a:gd name="T1" fmla="*/ 0 h 603"/>
                <a:gd name="T2" fmla="*/ 0 w 333"/>
                <a:gd name="T3" fmla="*/ 0 h 603"/>
                <a:gd name="T4" fmla="*/ 0 w 333"/>
                <a:gd name="T5" fmla="*/ 0 h 603"/>
                <a:gd name="T6" fmla="*/ 0 60000 65536"/>
                <a:gd name="T7" fmla="*/ 0 60000 65536"/>
                <a:gd name="T8" fmla="*/ 0 60000 65536"/>
              </a:gdLst>
              <a:ahLst/>
              <a:cxnLst>
                <a:cxn ang="T6">
                  <a:pos x="T0" y="T1"/>
                </a:cxn>
                <a:cxn ang="T7">
                  <a:pos x="T2" y="T3"/>
                </a:cxn>
                <a:cxn ang="T8">
                  <a:pos x="T4" y="T5"/>
                </a:cxn>
              </a:cxnLst>
              <a:rect l="0" t="0" r="r" b="b"/>
              <a:pathLst>
                <a:path w="333" h="603">
                  <a:moveTo>
                    <a:pt x="333" y="0"/>
                  </a:moveTo>
                  <a:lnTo>
                    <a:pt x="216" y="603"/>
                  </a:lnTo>
                  <a:lnTo>
                    <a:pt x="0" y="30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40" name="Freeform 1029"/>
            <p:cNvSpPr>
              <a:spLocks/>
            </p:cNvSpPr>
            <p:nvPr/>
          </p:nvSpPr>
          <p:spPr bwMode="auto">
            <a:xfrm>
              <a:off x="3567" y="1877"/>
              <a:ext cx="30" cy="95"/>
            </a:xfrm>
            <a:custGeom>
              <a:avLst/>
              <a:gdLst>
                <a:gd name="T0" fmla="*/ 0 w 243"/>
                <a:gd name="T1" fmla="*/ 0 h 936"/>
                <a:gd name="T2" fmla="*/ 0 w 243"/>
                <a:gd name="T3" fmla="*/ 0 h 936"/>
                <a:gd name="T4" fmla="*/ 0 w 243"/>
                <a:gd name="T5" fmla="*/ 0 h 936"/>
                <a:gd name="T6" fmla="*/ 0 60000 65536"/>
                <a:gd name="T7" fmla="*/ 0 60000 65536"/>
                <a:gd name="T8" fmla="*/ 0 60000 65536"/>
              </a:gdLst>
              <a:ahLst/>
              <a:cxnLst>
                <a:cxn ang="T6">
                  <a:pos x="T0" y="T1"/>
                </a:cxn>
                <a:cxn ang="T7">
                  <a:pos x="T2" y="T3"/>
                </a:cxn>
                <a:cxn ang="T8">
                  <a:pos x="T4" y="T5"/>
                </a:cxn>
              </a:cxnLst>
              <a:rect l="0" t="0" r="r" b="b"/>
              <a:pathLst>
                <a:path w="243" h="936">
                  <a:moveTo>
                    <a:pt x="123" y="0"/>
                  </a:moveTo>
                  <a:lnTo>
                    <a:pt x="0" y="597"/>
                  </a:lnTo>
                  <a:lnTo>
                    <a:pt x="243" y="93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41" name="Freeform 1030"/>
            <p:cNvSpPr>
              <a:spLocks/>
            </p:cNvSpPr>
            <p:nvPr/>
          </p:nvSpPr>
          <p:spPr bwMode="auto">
            <a:xfrm>
              <a:off x="3539" y="1908"/>
              <a:ext cx="26" cy="109"/>
            </a:xfrm>
            <a:custGeom>
              <a:avLst/>
              <a:gdLst>
                <a:gd name="T0" fmla="*/ 0 w 216"/>
                <a:gd name="T1" fmla="*/ 0 h 1077"/>
                <a:gd name="T2" fmla="*/ 0 w 216"/>
                <a:gd name="T3" fmla="*/ 0 h 1077"/>
                <a:gd name="T4" fmla="*/ 0 w 216"/>
                <a:gd name="T5" fmla="*/ 0 h 1077"/>
                <a:gd name="T6" fmla="*/ 0 60000 65536"/>
                <a:gd name="T7" fmla="*/ 0 60000 65536"/>
                <a:gd name="T8" fmla="*/ 0 60000 65536"/>
              </a:gdLst>
              <a:ahLst/>
              <a:cxnLst>
                <a:cxn ang="T6">
                  <a:pos x="T0" y="T1"/>
                </a:cxn>
                <a:cxn ang="T7">
                  <a:pos x="T2" y="T3"/>
                </a:cxn>
                <a:cxn ang="T8">
                  <a:pos x="T4" y="T5"/>
                </a:cxn>
              </a:cxnLst>
              <a:rect l="0" t="0" r="r" b="b"/>
              <a:pathLst>
                <a:path w="216" h="1077">
                  <a:moveTo>
                    <a:pt x="0" y="0"/>
                  </a:moveTo>
                  <a:lnTo>
                    <a:pt x="216" y="294"/>
                  </a:lnTo>
                  <a:lnTo>
                    <a:pt x="57" y="1077"/>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42" name="Freeform 1031"/>
            <p:cNvSpPr>
              <a:spLocks/>
            </p:cNvSpPr>
            <p:nvPr/>
          </p:nvSpPr>
          <p:spPr bwMode="auto">
            <a:xfrm>
              <a:off x="3547" y="1940"/>
              <a:ext cx="50" cy="79"/>
            </a:xfrm>
            <a:custGeom>
              <a:avLst/>
              <a:gdLst>
                <a:gd name="T0" fmla="*/ 0 w 405"/>
                <a:gd name="T1" fmla="*/ 0 h 777"/>
                <a:gd name="T2" fmla="*/ 0 w 405"/>
                <a:gd name="T3" fmla="*/ 0 h 777"/>
                <a:gd name="T4" fmla="*/ 0 w 405"/>
                <a:gd name="T5" fmla="*/ 0 h 777"/>
                <a:gd name="T6" fmla="*/ 0 60000 65536"/>
                <a:gd name="T7" fmla="*/ 0 60000 65536"/>
                <a:gd name="T8" fmla="*/ 0 60000 65536"/>
              </a:gdLst>
              <a:ahLst/>
              <a:cxnLst>
                <a:cxn ang="T6">
                  <a:pos x="T0" y="T1"/>
                </a:cxn>
                <a:cxn ang="T7">
                  <a:pos x="T2" y="T3"/>
                </a:cxn>
                <a:cxn ang="T8">
                  <a:pos x="T4" y="T5"/>
                </a:cxn>
              </a:cxnLst>
              <a:rect l="0" t="0" r="r" b="b"/>
              <a:pathLst>
                <a:path w="405" h="777">
                  <a:moveTo>
                    <a:pt x="405" y="345"/>
                  </a:moveTo>
                  <a:lnTo>
                    <a:pt x="159" y="0"/>
                  </a:lnTo>
                  <a:lnTo>
                    <a:pt x="0" y="777"/>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43" name="Freeform 1032"/>
            <p:cNvSpPr>
              <a:spLocks/>
            </p:cNvSpPr>
            <p:nvPr/>
          </p:nvSpPr>
          <p:spPr bwMode="auto">
            <a:xfrm>
              <a:off x="3548" y="1975"/>
              <a:ext cx="49" cy="78"/>
            </a:xfrm>
            <a:custGeom>
              <a:avLst/>
              <a:gdLst>
                <a:gd name="T0" fmla="*/ 0 w 402"/>
                <a:gd name="T1" fmla="*/ 0 h 768"/>
                <a:gd name="T2" fmla="*/ 0 w 402"/>
                <a:gd name="T3" fmla="*/ 0 h 768"/>
                <a:gd name="T4" fmla="*/ 0 w 402"/>
                <a:gd name="T5" fmla="*/ 0 h 768"/>
                <a:gd name="T6" fmla="*/ 0 60000 65536"/>
                <a:gd name="T7" fmla="*/ 0 60000 65536"/>
                <a:gd name="T8" fmla="*/ 0 60000 65536"/>
              </a:gdLst>
              <a:ahLst/>
              <a:cxnLst>
                <a:cxn ang="T6">
                  <a:pos x="T0" y="T1"/>
                </a:cxn>
                <a:cxn ang="T7">
                  <a:pos x="T2" y="T3"/>
                </a:cxn>
                <a:cxn ang="T8">
                  <a:pos x="T4" y="T5"/>
                </a:cxn>
              </a:cxnLst>
              <a:rect l="0" t="0" r="r" b="b"/>
              <a:pathLst>
                <a:path w="402" h="768">
                  <a:moveTo>
                    <a:pt x="402" y="0"/>
                  </a:moveTo>
                  <a:lnTo>
                    <a:pt x="270" y="768"/>
                  </a:lnTo>
                  <a:lnTo>
                    <a:pt x="0" y="432"/>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44" name="Freeform 1033"/>
            <p:cNvSpPr>
              <a:spLocks/>
            </p:cNvSpPr>
            <p:nvPr/>
          </p:nvSpPr>
          <p:spPr bwMode="auto">
            <a:xfrm>
              <a:off x="3580" y="1980"/>
              <a:ext cx="39" cy="153"/>
            </a:xfrm>
            <a:custGeom>
              <a:avLst/>
              <a:gdLst>
                <a:gd name="T0" fmla="*/ 1 w 66"/>
                <a:gd name="T1" fmla="*/ 0 h 300"/>
                <a:gd name="T2" fmla="*/ 0 w 66"/>
                <a:gd name="T3" fmla="*/ 1 h 300"/>
                <a:gd name="T4" fmla="*/ 1 w 66"/>
                <a:gd name="T5" fmla="*/ 2 h 300"/>
                <a:gd name="T6" fmla="*/ 0 60000 65536"/>
                <a:gd name="T7" fmla="*/ 0 60000 65536"/>
                <a:gd name="T8" fmla="*/ 0 60000 65536"/>
              </a:gdLst>
              <a:ahLst/>
              <a:cxnLst>
                <a:cxn ang="T6">
                  <a:pos x="T0" y="T1"/>
                </a:cxn>
                <a:cxn ang="T7">
                  <a:pos x="T2" y="T3"/>
                </a:cxn>
                <a:cxn ang="T8">
                  <a:pos x="T4" y="T5"/>
                </a:cxn>
              </a:cxnLst>
              <a:rect l="0" t="0" r="r" b="b"/>
              <a:pathLst>
                <a:path w="66" h="300">
                  <a:moveTo>
                    <a:pt x="30" y="0"/>
                  </a:moveTo>
                  <a:lnTo>
                    <a:pt x="0" y="159"/>
                  </a:lnTo>
                  <a:lnTo>
                    <a:pt x="66" y="30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45" name="Freeform 1034"/>
            <p:cNvSpPr>
              <a:spLocks/>
            </p:cNvSpPr>
            <p:nvPr/>
          </p:nvSpPr>
          <p:spPr bwMode="auto">
            <a:xfrm>
              <a:off x="3546" y="2020"/>
              <a:ext cx="33" cy="94"/>
            </a:xfrm>
            <a:custGeom>
              <a:avLst/>
              <a:gdLst>
                <a:gd name="T0" fmla="*/ 0 w 273"/>
                <a:gd name="T1" fmla="*/ 0 h 918"/>
                <a:gd name="T2" fmla="*/ 0 w 273"/>
                <a:gd name="T3" fmla="*/ 0 h 918"/>
                <a:gd name="T4" fmla="*/ 0 w 273"/>
                <a:gd name="T5" fmla="*/ 0 h 918"/>
                <a:gd name="T6" fmla="*/ 0 60000 65536"/>
                <a:gd name="T7" fmla="*/ 0 60000 65536"/>
                <a:gd name="T8" fmla="*/ 0 60000 65536"/>
              </a:gdLst>
              <a:ahLst/>
              <a:cxnLst>
                <a:cxn ang="T6">
                  <a:pos x="T0" y="T1"/>
                </a:cxn>
                <a:cxn ang="T7">
                  <a:pos x="T2" y="T3"/>
                </a:cxn>
                <a:cxn ang="T8">
                  <a:pos x="T4" y="T5"/>
                </a:cxn>
              </a:cxnLst>
              <a:rect l="0" t="0" r="r" b="b"/>
              <a:pathLst>
                <a:path w="273" h="918">
                  <a:moveTo>
                    <a:pt x="0" y="0"/>
                  </a:moveTo>
                  <a:lnTo>
                    <a:pt x="273" y="345"/>
                  </a:lnTo>
                  <a:lnTo>
                    <a:pt x="174" y="91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46" name="Freeform 1035"/>
            <p:cNvSpPr>
              <a:spLocks/>
            </p:cNvSpPr>
            <p:nvPr/>
          </p:nvSpPr>
          <p:spPr bwMode="auto">
            <a:xfrm>
              <a:off x="3554" y="2057"/>
              <a:ext cx="71" cy="94"/>
            </a:xfrm>
            <a:custGeom>
              <a:avLst/>
              <a:gdLst>
                <a:gd name="T0" fmla="*/ 2 w 118"/>
                <a:gd name="T1" fmla="*/ 1 h 185"/>
                <a:gd name="T2" fmla="*/ 1 w 118"/>
                <a:gd name="T3" fmla="*/ 0 h 185"/>
                <a:gd name="T4" fmla="*/ 0 w 118"/>
                <a:gd name="T5" fmla="*/ 1 h 185"/>
                <a:gd name="T6" fmla="*/ 0 60000 65536"/>
                <a:gd name="T7" fmla="*/ 0 60000 65536"/>
                <a:gd name="T8" fmla="*/ 0 60000 65536"/>
              </a:gdLst>
              <a:ahLst/>
              <a:cxnLst>
                <a:cxn ang="T6">
                  <a:pos x="T0" y="T1"/>
                </a:cxn>
                <a:cxn ang="T7">
                  <a:pos x="T2" y="T3"/>
                </a:cxn>
                <a:cxn ang="T8">
                  <a:pos x="T4" y="T5"/>
                </a:cxn>
              </a:cxnLst>
              <a:rect l="0" t="0" r="r" b="b"/>
              <a:pathLst>
                <a:path w="118" h="185">
                  <a:moveTo>
                    <a:pt x="118" y="185"/>
                  </a:moveTo>
                  <a:lnTo>
                    <a:pt x="28" y="0"/>
                  </a:lnTo>
                  <a:lnTo>
                    <a:pt x="0" y="15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47" name="Line 1036"/>
            <p:cNvSpPr>
              <a:spLocks noChangeShapeType="1"/>
            </p:cNvSpPr>
            <p:nvPr/>
          </p:nvSpPr>
          <p:spPr bwMode="auto">
            <a:xfrm flipV="1">
              <a:off x="3379" y="1625"/>
              <a:ext cx="69" cy="5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48" name="Line 1037"/>
            <p:cNvSpPr>
              <a:spLocks noChangeShapeType="1"/>
            </p:cNvSpPr>
            <p:nvPr/>
          </p:nvSpPr>
          <p:spPr bwMode="auto">
            <a:xfrm flipH="1">
              <a:off x="3478" y="1618"/>
              <a:ext cx="1"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49" name="Line 1038"/>
            <p:cNvSpPr>
              <a:spLocks noChangeShapeType="1"/>
            </p:cNvSpPr>
            <p:nvPr/>
          </p:nvSpPr>
          <p:spPr bwMode="auto">
            <a:xfrm flipH="1">
              <a:off x="3473" y="1619"/>
              <a:ext cx="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50" name="Line 1039"/>
            <p:cNvSpPr>
              <a:spLocks noChangeShapeType="1"/>
            </p:cNvSpPr>
            <p:nvPr/>
          </p:nvSpPr>
          <p:spPr bwMode="auto">
            <a:xfrm flipH="1">
              <a:off x="3477" y="1640"/>
              <a:ext cx="1"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51" name="Line 1040"/>
            <p:cNvSpPr>
              <a:spLocks noChangeShapeType="1"/>
            </p:cNvSpPr>
            <p:nvPr/>
          </p:nvSpPr>
          <p:spPr bwMode="auto">
            <a:xfrm flipH="1">
              <a:off x="3471" y="1636"/>
              <a:ext cx="2"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52" name="Line 1041"/>
            <p:cNvSpPr>
              <a:spLocks noChangeShapeType="1"/>
            </p:cNvSpPr>
            <p:nvPr/>
          </p:nvSpPr>
          <p:spPr bwMode="auto">
            <a:xfrm flipH="1">
              <a:off x="3474" y="1650"/>
              <a:ext cx="3"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53" name="Line 1042"/>
            <p:cNvSpPr>
              <a:spLocks noChangeShapeType="1"/>
            </p:cNvSpPr>
            <p:nvPr/>
          </p:nvSpPr>
          <p:spPr bwMode="auto">
            <a:xfrm flipH="1">
              <a:off x="3469" y="1656"/>
              <a:ext cx="2"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54" name="Line 1043"/>
            <p:cNvSpPr>
              <a:spLocks noChangeShapeType="1"/>
            </p:cNvSpPr>
            <p:nvPr/>
          </p:nvSpPr>
          <p:spPr bwMode="auto">
            <a:xfrm flipH="1">
              <a:off x="3473" y="1700"/>
              <a:ext cx="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55" name="Line 1044"/>
            <p:cNvSpPr>
              <a:spLocks noChangeShapeType="1"/>
            </p:cNvSpPr>
            <p:nvPr/>
          </p:nvSpPr>
          <p:spPr bwMode="auto">
            <a:xfrm flipH="1">
              <a:off x="3467" y="1696"/>
              <a:ext cx="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56" name="Line 1045"/>
            <p:cNvSpPr>
              <a:spLocks noChangeShapeType="1"/>
            </p:cNvSpPr>
            <p:nvPr/>
          </p:nvSpPr>
          <p:spPr bwMode="auto">
            <a:xfrm flipH="1">
              <a:off x="3469" y="1714"/>
              <a:ext cx="4"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57" name="Line 1046"/>
            <p:cNvSpPr>
              <a:spLocks noChangeShapeType="1"/>
            </p:cNvSpPr>
            <p:nvPr/>
          </p:nvSpPr>
          <p:spPr bwMode="auto">
            <a:xfrm flipH="1">
              <a:off x="3464" y="1718"/>
              <a:ext cx="3"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58" name="Line 1047"/>
            <p:cNvSpPr>
              <a:spLocks noChangeShapeType="1"/>
            </p:cNvSpPr>
            <p:nvPr/>
          </p:nvSpPr>
          <p:spPr bwMode="auto">
            <a:xfrm flipH="1">
              <a:off x="3468" y="1770"/>
              <a:ext cx="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59" name="Line 1048"/>
            <p:cNvSpPr>
              <a:spLocks noChangeShapeType="1"/>
            </p:cNvSpPr>
            <p:nvPr/>
          </p:nvSpPr>
          <p:spPr bwMode="auto">
            <a:xfrm flipH="1">
              <a:off x="3462" y="1766"/>
              <a:ext cx="2"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60" name="Line 1049"/>
            <p:cNvSpPr>
              <a:spLocks noChangeShapeType="1"/>
            </p:cNvSpPr>
            <p:nvPr/>
          </p:nvSpPr>
          <p:spPr bwMode="auto">
            <a:xfrm flipH="1">
              <a:off x="3463" y="1788"/>
              <a:ext cx="5"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61" name="Line 1050"/>
            <p:cNvSpPr>
              <a:spLocks noChangeShapeType="1"/>
            </p:cNvSpPr>
            <p:nvPr/>
          </p:nvSpPr>
          <p:spPr bwMode="auto">
            <a:xfrm flipH="1">
              <a:off x="3459" y="1793"/>
              <a:ext cx="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62" name="Line 1051"/>
            <p:cNvSpPr>
              <a:spLocks noChangeShapeType="1"/>
            </p:cNvSpPr>
            <p:nvPr/>
          </p:nvSpPr>
          <p:spPr bwMode="auto">
            <a:xfrm flipH="1">
              <a:off x="3462" y="1854"/>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63" name="Line 1052"/>
            <p:cNvSpPr>
              <a:spLocks noChangeShapeType="1"/>
            </p:cNvSpPr>
            <p:nvPr/>
          </p:nvSpPr>
          <p:spPr bwMode="auto">
            <a:xfrm flipH="1">
              <a:off x="3457" y="1850"/>
              <a:ext cx="1"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64" name="Line 1053"/>
            <p:cNvSpPr>
              <a:spLocks noChangeShapeType="1"/>
            </p:cNvSpPr>
            <p:nvPr/>
          </p:nvSpPr>
          <p:spPr bwMode="auto">
            <a:xfrm flipH="1">
              <a:off x="3456" y="1875"/>
              <a:ext cx="5" cy="7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65" name="Line 1054"/>
            <p:cNvSpPr>
              <a:spLocks noChangeShapeType="1"/>
            </p:cNvSpPr>
            <p:nvPr/>
          </p:nvSpPr>
          <p:spPr bwMode="auto">
            <a:xfrm flipH="1">
              <a:off x="3452" y="1879"/>
              <a:ext cx="4"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66" name="Line 1055"/>
            <p:cNvSpPr>
              <a:spLocks noChangeShapeType="1"/>
            </p:cNvSpPr>
            <p:nvPr/>
          </p:nvSpPr>
          <p:spPr bwMode="auto">
            <a:xfrm flipH="1">
              <a:off x="3454" y="1951"/>
              <a:ext cx="2"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67" name="Line 1056"/>
            <p:cNvSpPr>
              <a:spLocks noChangeShapeType="1"/>
            </p:cNvSpPr>
            <p:nvPr/>
          </p:nvSpPr>
          <p:spPr bwMode="auto">
            <a:xfrm flipH="1">
              <a:off x="3450" y="1948"/>
              <a:ext cx="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68" name="Line 1057"/>
            <p:cNvSpPr>
              <a:spLocks noChangeShapeType="1"/>
            </p:cNvSpPr>
            <p:nvPr/>
          </p:nvSpPr>
          <p:spPr bwMode="auto">
            <a:xfrm flipH="1">
              <a:off x="3448" y="1982"/>
              <a:ext cx="6" cy="8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69" name="Line 1058"/>
            <p:cNvSpPr>
              <a:spLocks noChangeShapeType="1"/>
            </p:cNvSpPr>
            <p:nvPr/>
          </p:nvSpPr>
          <p:spPr bwMode="auto">
            <a:xfrm flipH="1">
              <a:off x="3444" y="1986"/>
              <a:ext cx="6" cy="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70" name="Line 1059"/>
            <p:cNvSpPr>
              <a:spLocks noChangeShapeType="1"/>
            </p:cNvSpPr>
            <p:nvPr/>
          </p:nvSpPr>
          <p:spPr bwMode="auto">
            <a:xfrm flipH="1">
              <a:off x="3447" y="2068"/>
              <a:ext cx="1"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71" name="Line 1060"/>
            <p:cNvSpPr>
              <a:spLocks noChangeShapeType="1"/>
            </p:cNvSpPr>
            <p:nvPr/>
          </p:nvSpPr>
          <p:spPr bwMode="auto">
            <a:xfrm flipH="1">
              <a:off x="3443" y="2065"/>
              <a:ext cx="1"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72" name="Line 1061"/>
            <p:cNvSpPr>
              <a:spLocks noChangeShapeType="1"/>
            </p:cNvSpPr>
            <p:nvPr/>
          </p:nvSpPr>
          <p:spPr bwMode="auto">
            <a:xfrm flipH="1">
              <a:off x="3448" y="1626"/>
              <a:ext cx="5"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73" name="Line 1062"/>
            <p:cNvSpPr>
              <a:spLocks noChangeShapeType="1"/>
            </p:cNvSpPr>
            <p:nvPr/>
          </p:nvSpPr>
          <p:spPr bwMode="auto">
            <a:xfrm flipH="1">
              <a:off x="3439" y="1677"/>
              <a:ext cx="8"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74" name="Line 1063"/>
            <p:cNvSpPr>
              <a:spLocks noChangeShapeType="1"/>
            </p:cNvSpPr>
            <p:nvPr/>
          </p:nvSpPr>
          <p:spPr bwMode="auto">
            <a:xfrm flipH="1">
              <a:off x="3429" y="1744"/>
              <a:ext cx="9" cy="7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75" name="Line 1064"/>
            <p:cNvSpPr>
              <a:spLocks noChangeShapeType="1"/>
            </p:cNvSpPr>
            <p:nvPr/>
          </p:nvSpPr>
          <p:spPr bwMode="auto">
            <a:xfrm flipH="1">
              <a:off x="3417" y="1824"/>
              <a:ext cx="10" cy="8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76" name="Line 1065"/>
            <p:cNvSpPr>
              <a:spLocks noChangeShapeType="1"/>
            </p:cNvSpPr>
            <p:nvPr/>
          </p:nvSpPr>
          <p:spPr bwMode="auto">
            <a:xfrm flipH="1">
              <a:off x="3416" y="1912"/>
              <a:ext cx="1"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77" name="Line 1066"/>
            <p:cNvSpPr>
              <a:spLocks noChangeShapeType="1"/>
            </p:cNvSpPr>
            <p:nvPr/>
          </p:nvSpPr>
          <p:spPr bwMode="auto">
            <a:xfrm flipH="1">
              <a:off x="3402" y="1917"/>
              <a:ext cx="13" cy="10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78" name="Line 1067"/>
            <p:cNvSpPr>
              <a:spLocks noChangeShapeType="1"/>
            </p:cNvSpPr>
            <p:nvPr/>
          </p:nvSpPr>
          <p:spPr bwMode="auto">
            <a:xfrm flipH="1">
              <a:off x="3385" y="2029"/>
              <a:ext cx="16" cy="1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79" name="Line 1068"/>
            <p:cNvSpPr>
              <a:spLocks noChangeShapeType="1"/>
            </p:cNvSpPr>
            <p:nvPr/>
          </p:nvSpPr>
          <p:spPr bwMode="auto">
            <a:xfrm>
              <a:off x="3521" y="1623"/>
              <a:ext cx="2"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80" name="Line 1069"/>
            <p:cNvSpPr>
              <a:spLocks noChangeShapeType="1"/>
            </p:cNvSpPr>
            <p:nvPr/>
          </p:nvSpPr>
          <p:spPr bwMode="auto">
            <a:xfrm>
              <a:off x="3524" y="1672"/>
              <a:ext cx="4"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81" name="Line 1070"/>
            <p:cNvSpPr>
              <a:spLocks noChangeShapeType="1"/>
            </p:cNvSpPr>
            <p:nvPr/>
          </p:nvSpPr>
          <p:spPr bwMode="auto">
            <a:xfrm>
              <a:off x="3528" y="1739"/>
              <a:ext cx="5" cy="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82" name="Line 1071"/>
            <p:cNvSpPr>
              <a:spLocks noChangeShapeType="1"/>
            </p:cNvSpPr>
            <p:nvPr/>
          </p:nvSpPr>
          <p:spPr bwMode="auto">
            <a:xfrm>
              <a:off x="3518" y="1676"/>
              <a:ext cx="3"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83" name="Line 1072"/>
            <p:cNvSpPr>
              <a:spLocks noChangeShapeType="1"/>
            </p:cNvSpPr>
            <p:nvPr/>
          </p:nvSpPr>
          <p:spPr bwMode="auto">
            <a:xfrm>
              <a:off x="3523" y="1742"/>
              <a:ext cx="4" cy="7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84" name="Line 1073"/>
            <p:cNvSpPr>
              <a:spLocks noChangeShapeType="1"/>
            </p:cNvSpPr>
            <p:nvPr/>
          </p:nvSpPr>
          <p:spPr bwMode="auto">
            <a:xfrm>
              <a:off x="3527" y="1819"/>
              <a:ext cx="6" cy="9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85" name="Line 1074"/>
            <p:cNvSpPr>
              <a:spLocks noChangeShapeType="1"/>
            </p:cNvSpPr>
            <p:nvPr/>
          </p:nvSpPr>
          <p:spPr bwMode="auto">
            <a:xfrm>
              <a:off x="3533" y="1817"/>
              <a:ext cx="6" cy="8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86" name="Line 1075"/>
            <p:cNvSpPr>
              <a:spLocks noChangeShapeType="1"/>
            </p:cNvSpPr>
            <p:nvPr/>
          </p:nvSpPr>
          <p:spPr bwMode="auto">
            <a:xfrm>
              <a:off x="3569" y="1789"/>
              <a:ext cx="12" cy="8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87" name="Line 1076"/>
            <p:cNvSpPr>
              <a:spLocks noChangeShapeType="1"/>
            </p:cNvSpPr>
            <p:nvPr/>
          </p:nvSpPr>
          <p:spPr bwMode="auto">
            <a:xfrm>
              <a:off x="3514" y="1626"/>
              <a:ext cx="3"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88" name="Line 1077"/>
            <p:cNvSpPr>
              <a:spLocks noChangeShapeType="1"/>
            </p:cNvSpPr>
            <p:nvPr/>
          </p:nvSpPr>
          <p:spPr bwMode="auto">
            <a:xfrm>
              <a:off x="3543" y="1617"/>
              <a:ext cx="4"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89" name="Line 1078"/>
            <p:cNvSpPr>
              <a:spLocks noChangeShapeType="1"/>
            </p:cNvSpPr>
            <p:nvPr/>
          </p:nvSpPr>
          <p:spPr bwMode="auto">
            <a:xfrm>
              <a:off x="3548" y="1653"/>
              <a:ext cx="9"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90" name="Line 1079"/>
            <p:cNvSpPr>
              <a:spLocks noChangeShapeType="1"/>
            </p:cNvSpPr>
            <p:nvPr/>
          </p:nvSpPr>
          <p:spPr bwMode="auto">
            <a:xfrm>
              <a:off x="3558" y="1717"/>
              <a:ext cx="10"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91" name="Line 1080"/>
            <p:cNvSpPr>
              <a:spLocks noChangeShapeType="1"/>
            </p:cNvSpPr>
            <p:nvPr/>
          </p:nvSpPr>
          <p:spPr bwMode="auto">
            <a:xfrm>
              <a:off x="3581" y="1877"/>
              <a:ext cx="16" cy="9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92" name="Line 1081"/>
            <p:cNvSpPr>
              <a:spLocks noChangeShapeType="1"/>
            </p:cNvSpPr>
            <p:nvPr/>
          </p:nvSpPr>
          <p:spPr bwMode="auto">
            <a:xfrm>
              <a:off x="3539" y="1908"/>
              <a:ext cx="7" cy="10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93" name="Line 1082"/>
            <p:cNvSpPr>
              <a:spLocks noChangeShapeType="1"/>
            </p:cNvSpPr>
            <p:nvPr/>
          </p:nvSpPr>
          <p:spPr bwMode="auto">
            <a:xfrm>
              <a:off x="3534" y="1914"/>
              <a:ext cx="6" cy="10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94" name="Line 1083"/>
            <p:cNvSpPr>
              <a:spLocks noChangeShapeType="1"/>
            </p:cNvSpPr>
            <p:nvPr/>
          </p:nvSpPr>
          <p:spPr bwMode="auto">
            <a:xfrm>
              <a:off x="3598" y="1981"/>
              <a:ext cx="27" cy="17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95" name="Line 1084"/>
            <p:cNvSpPr>
              <a:spLocks noChangeShapeType="1"/>
            </p:cNvSpPr>
            <p:nvPr/>
          </p:nvSpPr>
          <p:spPr bwMode="auto">
            <a:xfrm>
              <a:off x="3547" y="2020"/>
              <a:ext cx="7" cy="1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96" name="Line 1085"/>
            <p:cNvSpPr>
              <a:spLocks noChangeShapeType="1"/>
            </p:cNvSpPr>
            <p:nvPr/>
          </p:nvSpPr>
          <p:spPr bwMode="auto">
            <a:xfrm>
              <a:off x="3541" y="2023"/>
              <a:ext cx="8" cy="1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97" name="Line 1086"/>
            <p:cNvSpPr>
              <a:spLocks noChangeShapeType="1"/>
            </p:cNvSpPr>
            <p:nvPr/>
          </p:nvSpPr>
          <p:spPr bwMode="auto">
            <a:xfrm flipH="1">
              <a:off x="3480" y="1597"/>
              <a:ext cx="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98" name="Line 1087"/>
            <p:cNvSpPr>
              <a:spLocks noChangeShapeType="1"/>
            </p:cNvSpPr>
            <p:nvPr/>
          </p:nvSpPr>
          <p:spPr bwMode="auto">
            <a:xfrm flipH="1">
              <a:off x="3474" y="1599"/>
              <a:ext cx="1"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099" name="Line 1088"/>
            <p:cNvSpPr>
              <a:spLocks noChangeShapeType="1"/>
            </p:cNvSpPr>
            <p:nvPr/>
          </p:nvSpPr>
          <p:spPr bwMode="auto">
            <a:xfrm>
              <a:off x="3541" y="1603"/>
              <a:ext cx="0"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00" name="Line 1089"/>
            <p:cNvSpPr>
              <a:spLocks noChangeShapeType="1"/>
            </p:cNvSpPr>
            <p:nvPr/>
          </p:nvSpPr>
          <p:spPr bwMode="auto">
            <a:xfrm flipH="1">
              <a:off x="3470" y="1599"/>
              <a:ext cx="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01" name="Line 1090"/>
            <p:cNvSpPr>
              <a:spLocks noChangeShapeType="1"/>
            </p:cNvSpPr>
            <p:nvPr/>
          </p:nvSpPr>
          <p:spPr bwMode="auto">
            <a:xfrm flipH="1">
              <a:off x="3465" y="1618"/>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02" name="Line 1091"/>
            <p:cNvSpPr>
              <a:spLocks noChangeShapeType="1"/>
            </p:cNvSpPr>
            <p:nvPr/>
          </p:nvSpPr>
          <p:spPr bwMode="auto">
            <a:xfrm flipH="1">
              <a:off x="3448" y="1629"/>
              <a:ext cx="1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03" name="Line 1092"/>
            <p:cNvSpPr>
              <a:spLocks noChangeShapeType="1"/>
            </p:cNvSpPr>
            <p:nvPr/>
          </p:nvSpPr>
          <p:spPr bwMode="auto">
            <a:xfrm flipH="1">
              <a:off x="3468" y="1600"/>
              <a:ext cx="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04" name="Line 1093"/>
            <p:cNvSpPr>
              <a:spLocks noChangeShapeType="1"/>
            </p:cNvSpPr>
            <p:nvPr/>
          </p:nvSpPr>
          <p:spPr bwMode="auto">
            <a:xfrm flipH="1">
              <a:off x="3464" y="1619"/>
              <a:ext cx="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05" name="Line 1094"/>
            <p:cNvSpPr>
              <a:spLocks noChangeShapeType="1"/>
            </p:cNvSpPr>
            <p:nvPr/>
          </p:nvSpPr>
          <p:spPr bwMode="auto">
            <a:xfrm flipH="1">
              <a:off x="3447" y="1628"/>
              <a:ext cx="15"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06" name="Line 1095"/>
            <p:cNvSpPr>
              <a:spLocks noChangeShapeType="1"/>
            </p:cNvSpPr>
            <p:nvPr/>
          </p:nvSpPr>
          <p:spPr bwMode="auto">
            <a:xfrm>
              <a:off x="3455" y="1625"/>
              <a:ext cx="16"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07" name="Line 1096"/>
            <p:cNvSpPr>
              <a:spLocks noChangeShapeType="1"/>
            </p:cNvSpPr>
            <p:nvPr/>
          </p:nvSpPr>
          <p:spPr bwMode="auto">
            <a:xfrm>
              <a:off x="3454" y="1625"/>
              <a:ext cx="1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08" name="Line 1097"/>
            <p:cNvSpPr>
              <a:spLocks noChangeShapeType="1"/>
            </p:cNvSpPr>
            <p:nvPr/>
          </p:nvSpPr>
          <p:spPr bwMode="auto">
            <a:xfrm flipH="1">
              <a:off x="3459" y="1656"/>
              <a:ext cx="12"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09" name="Line 1098"/>
            <p:cNvSpPr>
              <a:spLocks noChangeShapeType="1"/>
            </p:cNvSpPr>
            <p:nvPr/>
          </p:nvSpPr>
          <p:spPr bwMode="auto">
            <a:xfrm flipH="1">
              <a:off x="3460" y="1659"/>
              <a:ext cx="11"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10" name="Line 1099"/>
            <p:cNvSpPr>
              <a:spLocks noChangeShapeType="1"/>
            </p:cNvSpPr>
            <p:nvPr/>
          </p:nvSpPr>
          <p:spPr bwMode="auto">
            <a:xfrm flipH="1">
              <a:off x="3439" y="1687"/>
              <a:ext cx="20" cy="5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11" name="Line 1100"/>
            <p:cNvSpPr>
              <a:spLocks noChangeShapeType="1"/>
            </p:cNvSpPr>
            <p:nvPr/>
          </p:nvSpPr>
          <p:spPr bwMode="auto">
            <a:xfrm flipH="1">
              <a:off x="3441" y="1688"/>
              <a:ext cx="18"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12" name="Line 1101"/>
            <p:cNvSpPr>
              <a:spLocks noChangeShapeType="1"/>
            </p:cNvSpPr>
            <p:nvPr/>
          </p:nvSpPr>
          <p:spPr bwMode="auto">
            <a:xfrm>
              <a:off x="3449" y="1679"/>
              <a:ext cx="18"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13" name="Line 1102"/>
            <p:cNvSpPr>
              <a:spLocks noChangeShapeType="1"/>
            </p:cNvSpPr>
            <p:nvPr/>
          </p:nvSpPr>
          <p:spPr bwMode="auto">
            <a:xfrm>
              <a:off x="3447" y="1678"/>
              <a:ext cx="19"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14" name="Line 1103"/>
            <p:cNvSpPr>
              <a:spLocks noChangeShapeType="1"/>
            </p:cNvSpPr>
            <p:nvPr/>
          </p:nvSpPr>
          <p:spPr bwMode="auto">
            <a:xfrm flipH="1">
              <a:off x="3453" y="1718"/>
              <a:ext cx="14"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15" name="Line 1104"/>
            <p:cNvSpPr>
              <a:spLocks noChangeShapeType="1"/>
            </p:cNvSpPr>
            <p:nvPr/>
          </p:nvSpPr>
          <p:spPr bwMode="auto">
            <a:xfrm flipH="1">
              <a:off x="3429" y="1757"/>
              <a:ext cx="24"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16" name="Line 1105"/>
            <p:cNvSpPr>
              <a:spLocks noChangeShapeType="1"/>
            </p:cNvSpPr>
            <p:nvPr/>
          </p:nvSpPr>
          <p:spPr bwMode="auto">
            <a:xfrm flipH="1">
              <a:off x="3452" y="1720"/>
              <a:ext cx="13"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17" name="Line 1106"/>
            <p:cNvSpPr>
              <a:spLocks noChangeShapeType="1"/>
            </p:cNvSpPr>
            <p:nvPr/>
          </p:nvSpPr>
          <p:spPr bwMode="auto">
            <a:xfrm flipH="1">
              <a:off x="3429" y="1756"/>
              <a:ext cx="23" cy="5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18" name="Line 1107"/>
            <p:cNvSpPr>
              <a:spLocks noChangeShapeType="1"/>
            </p:cNvSpPr>
            <p:nvPr/>
          </p:nvSpPr>
          <p:spPr bwMode="auto">
            <a:xfrm>
              <a:off x="3441" y="1746"/>
              <a:ext cx="2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19" name="Line 1108"/>
            <p:cNvSpPr>
              <a:spLocks noChangeShapeType="1"/>
            </p:cNvSpPr>
            <p:nvPr/>
          </p:nvSpPr>
          <p:spPr bwMode="auto">
            <a:xfrm>
              <a:off x="3438" y="1745"/>
              <a:ext cx="23"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20" name="Line 1109"/>
            <p:cNvSpPr>
              <a:spLocks noChangeShapeType="1"/>
            </p:cNvSpPr>
            <p:nvPr/>
          </p:nvSpPr>
          <p:spPr bwMode="auto">
            <a:xfrm flipH="1">
              <a:off x="3446" y="1794"/>
              <a:ext cx="16"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21" name="Line 1110"/>
            <p:cNvSpPr>
              <a:spLocks noChangeShapeType="1"/>
            </p:cNvSpPr>
            <p:nvPr/>
          </p:nvSpPr>
          <p:spPr bwMode="auto">
            <a:xfrm flipH="1">
              <a:off x="3417" y="1838"/>
              <a:ext cx="27" cy="7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22" name="Line 1111"/>
            <p:cNvSpPr>
              <a:spLocks noChangeShapeType="1"/>
            </p:cNvSpPr>
            <p:nvPr/>
          </p:nvSpPr>
          <p:spPr bwMode="auto">
            <a:xfrm flipH="1">
              <a:off x="3444" y="1795"/>
              <a:ext cx="17"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23" name="Line 1112"/>
            <p:cNvSpPr>
              <a:spLocks noChangeShapeType="1"/>
            </p:cNvSpPr>
            <p:nvPr/>
          </p:nvSpPr>
          <p:spPr bwMode="auto">
            <a:xfrm flipH="1">
              <a:off x="3417" y="1838"/>
              <a:ext cx="27" cy="6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24" name="Line 1113"/>
            <p:cNvSpPr>
              <a:spLocks noChangeShapeType="1"/>
            </p:cNvSpPr>
            <p:nvPr/>
          </p:nvSpPr>
          <p:spPr bwMode="auto">
            <a:xfrm>
              <a:off x="3429" y="1826"/>
              <a:ext cx="26"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25" name="Line 1114"/>
            <p:cNvSpPr>
              <a:spLocks noChangeShapeType="1"/>
            </p:cNvSpPr>
            <p:nvPr/>
          </p:nvSpPr>
          <p:spPr bwMode="auto">
            <a:xfrm>
              <a:off x="3428" y="1827"/>
              <a:ext cx="26"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26" name="Line 1115"/>
            <p:cNvSpPr>
              <a:spLocks noChangeShapeType="1"/>
            </p:cNvSpPr>
            <p:nvPr/>
          </p:nvSpPr>
          <p:spPr bwMode="auto">
            <a:xfrm flipH="1">
              <a:off x="3436" y="1881"/>
              <a:ext cx="2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27" name="Line 1116"/>
            <p:cNvSpPr>
              <a:spLocks noChangeShapeType="1"/>
            </p:cNvSpPr>
            <p:nvPr/>
          </p:nvSpPr>
          <p:spPr bwMode="auto">
            <a:xfrm flipH="1">
              <a:off x="3435" y="1881"/>
              <a:ext cx="2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28" name="Line 1117"/>
            <p:cNvSpPr>
              <a:spLocks noChangeShapeType="1"/>
            </p:cNvSpPr>
            <p:nvPr/>
          </p:nvSpPr>
          <p:spPr bwMode="auto">
            <a:xfrm flipH="1">
              <a:off x="3402" y="1935"/>
              <a:ext cx="34" cy="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29" name="Line 1118"/>
            <p:cNvSpPr>
              <a:spLocks noChangeShapeType="1"/>
            </p:cNvSpPr>
            <p:nvPr/>
          </p:nvSpPr>
          <p:spPr bwMode="auto">
            <a:xfrm flipH="1">
              <a:off x="3403" y="1934"/>
              <a:ext cx="32" cy="8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30" name="Line 1119"/>
            <p:cNvSpPr>
              <a:spLocks noChangeShapeType="1"/>
            </p:cNvSpPr>
            <p:nvPr/>
          </p:nvSpPr>
          <p:spPr bwMode="auto">
            <a:xfrm>
              <a:off x="3418" y="1919"/>
              <a:ext cx="32" cy="6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31" name="Line 1120"/>
            <p:cNvSpPr>
              <a:spLocks noChangeShapeType="1"/>
            </p:cNvSpPr>
            <p:nvPr/>
          </p:nvSpPr>
          <p:spPr bwMode="auto">
            <a:xfrm>
              <a:off x="3416" y="1918"/>
              <a:ext cx="33"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32" name="Line 1121"/>
            <p:cNvSpPr>
              <a:spLocks noChangeShapeType="1"/>
            </p:cNvSpPr>
            <p:nvPr/>
          </p:nvSpPr>
          <p:spPr bwMode="auto">
            <a:xfrm flipH="1">
              <a:off x="3422" y="1985"/>
              <a:ext cx="27"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33" name="Line 1122"/>
            <p:cNvSpPr>
              <a:spLocks noChangeShapeType="1"/>
            </p:cNvSpPr>
            <p:nvPr/>
          </p:nvSpPr>
          <p:spPr bwMode="auto">
            <a:xfrm flipH="1">
              <a:off x="3391" y="2045"/>
              <a:ext cx="30"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34" name="Line 1123"/>
            <p:cNvSpPr>
              <a:spLocks noChangeShapeType="1"/>
            </p:cNvSpPr>
            <p:nvPr/>
          </p:nvSpPr>
          <p:spPr bwMode="auto">
            <a:xfrm flipH="1">
              <a:off x="3421" y="1987"/>
              <a:ext cx="2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35" name="Line 1124"/>
            <p:cNvSpPr>
              <a:spLocks noChangeShapeType="1"/>
            </p:cNvSpPr>
            <p:nvPr/>
          </p:nvSpPr>
          <p:spPr bwMode="auto">
            <a:xfrm flipH="1">
              <a:off x="3392" y="2044"/>
              <a:ext cx="28"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36" name="Line 1125"/>
            <p:cNvSpPr>
              <a:spLocks noChangeShapeType="1"/>
            </p:cNvSpPr>
            <p:nvPr/>
          </p:nvSpPr>
          <p:spPr bwMode="auto">
            <a:xfrm>
              <a:off x="3411" y="2037"/>
              <a:ext cx="32"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37" name="Line 1126"/>
            <p:cNvSpPr>
              <a:spLocks noChangeShapeType="1"/>
            </p:cNvSpPr>
            <p:nvPr/>
          </p:nvSpPr>
          <p:spPr bwMode="auto">
            <a:xfrm>
              <a:off x="3405" y="2032"/>
              <a:ext cx="38"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38" name="Line 1127"/>
            <p:cNvSpPr>
              <a:spLocks noChangeShapeType="1"/>
            </p:cNvSpPr>
            <p:nvPr/>
          </p:nvSpPr>
          <p:spPr bwMode="auto">
            <a:xfrm>
              <a:off x="3480" y="1597"/>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39" name="Line 1128"/>
            <p:cNvSpPr>
              <a:spLocks noChangeShapeType="1"/>
            </p:cNvSpPr>
            <p:nvPr/>
          </p:nvSpPr>
          <p:spPr bwMode="auto">
            <a:xfrm>
              <a:off x="3532" y="1640"/>
              <a:ext cx="14"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40" name="Line 1129"/>
            <p:cNvSpPr>
              <a:spLocks noChangeShapeType="1"/>
            </p:cNvSpPr>
            <p:nvPr/>
          </p:nvSpPr>
          <p:spPr bwMode="auto">
            <a:xfrm>
              <a:off x="3482" y="1597"/>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41" name="Line 1130"/>
            <p:cNvSpPr>
              <a:spLocks noChangeShapeType="1"/>
            </p:cNvSpPr>
            <p:nvPr/>
          </p:nvSpPr>
          <p:spPr bwMode="auto">
            <a:xfrm>
              <a:off x="3521" y="162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42" name="Line 1131"/>
            <p:cNvSpPr>
              <a:spLocks noChangeShapeType="1"/>
            </p:cNvSpPr>
            <p:nvPr/>
          </p:nvSpPr>
          <p:spPr bwMode="auto">
            <a:xfrm>
              <a:off x="3532" y="1638"/>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43" name="Line 1132"/>
            <p:cNvSpPr>
              <a:spLocks noChangeShapeType="1"/>
            </p:cNvSpPr>
            <p:nvPr/>
          </p:nvSpPr>
          <p:spPr bwMode="auto">
            <a:xfrm flipH="1" flipV="1">
              <a:off x="3521" y="1632"/>
              <a:ext cx="9"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44" name="Line 1133"/>
            <p:cNvSpPr>
              <a:spLocks noChangeShapeType="1"/>
            </p:cNvSpPr>
            <p:nvPr/>
          </p:nvSpPr>
          <p:spPr bwMode="auto">
            <a:xfrm flipH="1">
              <a:off x="3524" y="1651"/>
              <a:ext cx="2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45" name="Line 1134"/>
            <p:cNvSpPr>
              <a:spLocks noChangeShapeType="1"/>
            </p:cNvSpPr>
            <p:nvPr/>
          </p:nvSpPr>
          <p:spPr bwMode="auto">
            <a:xfrm flipH="1">
              <a:off x="3524" y="1652"/>
              <a:ext cx="2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46" name="Line 1135"/>
            <p:cNvSpPr>
              <a:spLocks noChangeShapeType="1"/>
            </p:cNvSpPr>
            <p:nvPr/>
          </p:nvSpPr>
          <p:spPr bwMode="auto">
            <a:xfrm>
              <a:off x="3479" y="1648"/>
              <a:ext cx="34"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47" name="Line 1136"/>
            <p:cNvSpPr>
              <a:spLocks noChangeShapeType="1"/>
            </p:cNvSpPr>
            <p:nvPr/>
          </p:nvSpPr>
          <p:spPr bwMode="auto">
            <a:xfrm>
              <a:off x="3515" y="1678"/>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48" name="Line 1137"/>
            <p:cNvSpPr>
              <a:spLocks noChangeShapeType="1"/>
            </p:cNvSpPr>
            <p:nvPr/>
          </p:nvSpPr>
          <p:spPr bwMode="auto">
            <a:xfrm>
              <a:off x="3525" y="1686"/>
              <a:ext cx="1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49" name="Line 1138"/>
            <p:cNvSpPr>
              <a:spLocks noChangeShapeType="1"/>
            </p:cNvSpPr>
            <p:nvPr/>
          </p:nvSpPr>
          <p:spPr bwMode="auto">
            <a:xfrm>
              <a:off x="3538" y="1698"/>
              <a:ext cx="1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50" name="Line 1139"/>
            <p:cNvSpPr>
              <a:spLocks noChangeShapeType="1"/>
            </p:cNvSpPr>
            <p:nvPr/>
          </p:nvSpPr>
          <p:spPr bwMode="auto">
            <a:xfrm>
              <a:off x="3479" y="1650"/>
              <a:ext cx="33"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51" name="Line 1140"/>
            <p:cNvSpPr>
              <a:spLocks noChangeShapeType="1"/>
            </p:cNvSpPr>
            <p:nvPr/>
          </p:nvSpPr>
          <p:spPr bwMode="auto">
            <a:xfrm>
              <a:off x="3514" y="1680"/>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52" name="Line 1141"/>
            <p:cNvSpPr>
              <a:spLocks noChangeShapeType="1"/>
            </p:cNvSpPr>
            <p:nvPr/>
          </p:nvSpPr>
          <p:spPr bwMode="auto">
            <a:xfrm>
              <a:off x="3525" y="1689"/>
              <a:ext cx="11"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53" name="Line 1142"/>
            <p:cNvSpPr>
              <a:spLocks noChangeShapeType="1"/>
            </p:cNvSpPr>
            <p:nvPr/>
          </p:nvSpPr>
          <p:spPr bwMode="auto">
            <a:xfrm>
              <a:off x="3538" y="1700"/>
              <a:ext cx="1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54" name="Line 1143"/>
            <p:cNvSpPr>
              <a:spLocks noChangeShapeType="1"/>
            </p:cNvSpPr>
            <p:nvPr/>
          </p:nvSpPr>
          <p:spPr bwMode="auto">
            <a:xfrm>
              <a:off x="3473" y="1715"/>
              <a:ext cx="4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55" name="Line 1144"/>
            <p:cNvSpPr>
              <a:spLocks noChangeShapeType="1"/>
            </p:cNvSpPr>
            <p:nvPr/>
          </p:nvSpPr>
          <p:spPr bwMode="auto">
            <a:xfrm>
              <a:off x="3516" y="1748"/>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56" name="Line 1145"/>
            <p:cNvSpPr>
              <a:spLocks noChangeShapeType="1"/>
            </p:cNvSpPr>
            <p:nvPr/>
          </p:nvSpPr>
          <p:spPr bwMode="auto">
            <a:xfrm>
              <a:off x="3529" y="1759"/>
              <a:ext cx="14"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57" name="Line 1146"/>
            <p:cNvSpPr>
              <a:spLocks noChangeShapeType="1"/>
            </p:cNvSpPr>
            <p:nvPr/>
          </p:nvSpPr>
          <p:spPr bwMode="auto">
            <a:xfrm>
              <a:off x="3545" y="1771"/>
              <a:ext cx="22"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58" name="Line 1147"/>
            <p:cNvSpPr>
              <a:spLocks noChangeShapeType="1"/>
            </p:cNvSpPr>
            <p:nvPr/>
          </p:nvSpPr>
          <p:spPr bwMode="auto">
            <a:xfrm>
              <a:off x="3474" y="1714"/>
              <a:ext cx="4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59" name="Line 1148"/>
            <p:cNvSpPr>
              <a:spLocks noChangeShapeType="1"/>
            </p:cNvSpPr>
            <p:nvPr/>
          </p:nvSpPr>
          <p:spPr bwMode="auto">
            <a:xfrm>
              <a:off x="3517" y="1748"/>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60" name="Line 1149"/>
            <p:cNvSpPr>
              <a:spLocks noChangeShapeType="1"/>
            </p:cNvSpPr>
            <p:nvPr/>
          </p:nvSpPr>
          <p:spPr bwMode="auto">
            <a:xfrm>
              <a:off x="3530" y="1758"/>
              <a:ext cx="14"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61" name="Line 1150"/>
            <p:cNvSpPr>
              <a:spLocks noChangeShapeType="1"/>
            </p:cNvSpPr>
            <p:nvPr/>
          </p:nvSpPr>
          <p:spPr bwMode="auto">
            <a:xfrm>
              <a:off x="3546" y="1770"/>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62" name="Line 1151"/>
            <p:cNvSpPr>
              <a:spLocks noChangeShapeType="1"/>
            </p:cNvSpPr>
            <p:nvPr/>
          </p:nvSpPr>
          <p:spPr bwMode="auto">
            <a:xfrm flipH="1">
              <a:off x="3530" y="1714"/>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63" name="Line 1152"/>
            <p:cNvSpPr>
              <a:spLocks noChangeShapeType="1"/>
            </p:cNvSpPr>
            <p:nvPr/>
          </p:nvSpPr>
          <p:spPr bwMode="auto">
            <a:xfrm flipH="1">
              <a:off x="3530" y="1713"/>
              <a:ext cx="2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64" name="Line 1153"/>
            <p:cNvSpPr>
              <a:spLocks noChangeShapeType="1"/>
            </p:cNvSpPr>
            <p:nvPr/>
          </p:nvSpPr>
          <p:spPr bwMode="auto">
            <a:xfrm>
              <a:off x="3467" y="1792"/>
              <a:ext cx="48"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65" name="Line 1154"/>
            <p:cNvSpPr>
              <a:spLocks noChangeShapeType="1"/>
            </p:cNvSpPr>
            <p:nvPr/>
          </p:nvSpPr>
          <p:spPr bwMode="auto">
            <a:xfrm>
              <a:off x="3517" y="1828"/>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66" name="Line 1155"/>
            <p:cNvSpPr>
              <a:spLocks noChangeShapeType="1"/>
            </p:cNvSpPr>
            <p:nvPr/>
          </p:nvSpPr>
          <p:spPr bwMode="auto">
            <a:xfrm>
              <a:off x="3535" y="1841"/>
              <a:ext cx="1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67" name="Line 1156"/>
            <p:cNvSpPr>
              <a:spLocks noChangeShapeType="1"/>
            </p:cNvSpPr>
            <p:nvPr/>
          </p:nvSpPr>
          <p:spPr bwMode="auto">
            <a:xfrm>
              <a:off x="3553" y="1854"/>
              <a:ext cx="2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68" name="Line 1157"/>
            <p:cNvSpPr>
              <a:spLocks noChangeShapeType="1"/>
            </p:cNvSpPr>
            <p:nvPr/>
          </p:nvSpPr>
          <p:spPr bwMode="auto">
            <a:xfrm>
              <a:off x="3468" y="1791"/>
              <a:ext cx="47"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69" name="Line 1158"/>
            <p:cNvSpPr>
              <a:spLocks noChangeShapeType="1"/>
            </p:cNvSpPr>
            <p:nvPr/>
          </p:nvSpPr>
          <p:spPr bwMode="auto">
            <a:xfrm>
              <a:off x="3518" y="1827"/>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70" name="Line 1159"/>
            <p:cNvSpPr>
              <a:spLocks noChangeShapeType="1"/>
            </p:cNvSpPr>
            <p:nvPr/>
          </p:nvSpPr>
          <p:spPr bwMode="auto">
            <a:xfrm>
              <a:off x="3535" y="1839"/>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71" name="Line 1160"/>
            <p:cNvSpPr>
              <a:spLocks noChangeShapeType="1"/>
            </p:cNvSpPr>
            <p:nvPr/>
          </p:nvSpPr>
          <p:spPr bwMode="auto">
            <a:xfrm>
              <a:off x="3553" y="1852"/>
              <a:ext cx="2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72" name="Line 1161"/>
            <p:cNvSpPr>
              <a:spLocks noChangeShapeType="1"/>
            </p:cNvSpPr>
            <p:nvPr/>
          </p:nvSpPr>
          <p:spPr bwMode="auto">
            <a:xfrm flipH="1">
              <a:off x="3535" y="1787"/>
              <a:ext cx="32"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73" name="Line 1162"/>
            <p:cNvSpPr>
              <a:spLocks noChangeShapeType="1"/>
            </p:cNvSpPr>
            <p:nvPr/>
          </p:nvSpPr>
          <p:spPr bwMode="auto">
            <a:xfrm flipH="1">
              <a:off x="3534" y="1786"/>
              <a:ext cx="32"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74" name="Line 1163"/>
            <p:cNvSpPr>
              <a:spLocks noChangeShapeType="1"/>
            </p:cNvSpPr>
            <p:nvPr/>
          </p:nvSpPr>
          <p:spPr bwMode="auto">
            <a:xfrm flipH="1">
              <a:off x="3540" y="1875"/>
              <a:ext cx="4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75" name="Line 1164"/>
            <p:cNvSpPr>
              <a:spLocks noChangeShapeType="1"/>
            </p:cNvSpPr>
            <p:nvPr/>
          </p:nvSpPr>
          <p:spPr bwMode="auto">
            <a:xfrm flipH="1">
              <a:off x="3540" y="1874"/>
              <a:ext cx="39"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76" name="Line 1165"/>
            <p:cNvSpPr>
              <a:spLocks noChangeShapeType="1"/>
            </p:cNvSpPr>
            <p:nvPr/>
          </p:nvSpPr>
          <p:spPr bwMode="auto">
            <a:xfrm>
              <a:off x="3461" y="1879"/>
              <a:ext cx="6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77" name="Line 1166"/>
            <p:cNvSpPr>
              <a:spLocks noChangeShapeType="1"/>
            </p:cNvSpPr>
            <p:nvPr/>
          </p:nvSpPr>
          <p:spPr bwMode="auto">
            <a:xfrm>
              <a:off x="3461" y="1881"/>
              <a:ext cx="59"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78" name="Line 1167"/>
            <p:cNvSpPr>
              <a:spLocks noChangeShapeType="1"/>
            </p:cNvSpPr>
            <p:nvPr/>
          </p:nvSpPr>
          <p:spPr bwMode="auto">
            <a:xfrm>
              <a:off x="3523" y="1923"/>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79" name="Line 1168"/>
            <p:cNvSpPr>
              <a:spLocks noChangeShapeType="1"/>
            </p:cNvSpPr>
            <p:nvPr/>
          </p:nvSpPr>
          <p:spPr bwMode="auto">
            <a:xfrm>
              <a:off x="3522" y="1925"/>
              <a:ext cx="1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80" name="Line 1169"/>
            <p:cNvSpPr>
              <a:spLocks noChangeShapeType="1"/>
            </p:cNvSpPr>
            <p:nvPr/>
          </p:nvSpPr>
          <p:spPr bwMode="auto">
            <a:xfrm>
              <a:off x="3541" y="1936"/>
              <a:ext cx="2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81" name="Line 1170"/>
            <p:cNvSpPr>
              <a:spLocks noChangeShapeType="1"/>
            </p:cNvSpPr>
            <p:nvPr/>
          </p:nvSpPr>
          <p:spPr bwMode="auto">
            <a:xfrm>
              <a:off x="3563" y="1952"/>
              <a:ext cx="33"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82" name="Line 1171"/>
            <p:cNvSpPr>
              <a:spLocks noChangeShapeType="1"/>
            </p:cNvSpPr>
            <p:nvPr/>
          </p:nvSpPr>
          <p:spPr bwMode="auto">
            <a:xfrm>
              <a:off x="3541" y="1938"/>
              <a:ext cx="21"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83" name="Line 1172"/>
            <p:cNvSpPr>
              <a:spLocks noChangeShapeType="1"/>
            </p:cNvSpPr>
            <p:nvPr/>
          </p:nvSpPr>
          <p:spPr bwMode="auto">
            <a:xfrm>
              <a:off x="3563" y="1954"/>
              <a:ext cx="32"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84" name="Line 1173"/>
            <p:cNvSpPr>
              <a:spLocks noChangeShapeType="1"/>
            </p:cNvSpPr>
            <p:nvPr/>
          </p:nvSpPr>
          <p:spPr bwMode="auto">
            <a:xfrm flipH="1">
              <a:off x="3547" y="1976"/>
              <a:ext cx="48"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85" name="Line 1174"/>
            <p:cNvSpPr>
              <a:spLocks noChangeShapeType="1"/>
            </p:cNvSpPr>
            <p:nvPr/>
          </p:nvSpPr>
          <p:spPr bwMode="auto">
            <a:xfrm flipH="1">
              <a:off x="3548" y="1976"/>
              <a:ext cx="46"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86" name="Line 1175"/>
            <p:cNvSpPr>
              <a:spLocks noChangeShapeType="1"/>
            </p:cNvSpPr>
            <p:nvPr/>
          </p:nvSpPr>
          <p:spPr bwMode="auto">
            <a:xfrm>
              <a:off x="3454" y="1984"/>
              <a:ext cx="71"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87" name="Line 1176"/>
            <p:cNvSpPr>
              <a:spLocks noChangeShapeType="1"/>
            </p:cNvSpPr>
            <p:nvPr/>
          </p:nvSpPr>
          <p:spPr bwMode="auto">
            <a:xfrm>
              <a:off x="3527" y="2035"/>
              <a:ext cx="1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88" name="Line 1177"/>
            <p:cNvSpPr>
              <a:spLocks noChangeShapeType="1"/>
            </p:cNvSpPr>
            <p:nvPr/>
          </p:nvSpPr>
          <p:spPr bwMode="auto">
            <a:xfrm>
              <a:off x="3549" y="2051"/>
              <a:ext cx="27"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89" name="Line 1178"/>
            <p:cNvSpPr>
              <a:spLocks noChangeShapeType="1"/>
            </p:cNvSpPr>
            <p:nvPr/>
          </p:nvSpPr>
          <p:spPr bwMode="auto">
            <a:xfrm>
              <a:off x="3453" y="1985"/>
              <a:ext cx="7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90" name="Line 1179"/>
            <p:cNvSpPr>
              <a:spLocks noChangeShapeType="1"/>
            </p:cNvSpPr>
            <p:nvPr/>
          </p:nvSpPr>
          <p:spPr bwMode="auto">
            <a:xfrm>
              <a:off x="3526" y="2036"/>
              <a:ext cx="1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91" name="Line 1180"/>
            <p:cNvSpPr>
              <a:spLocks noChangeShapeType="1"/>
            </p:cNvSpPr>
            <p:nvPr/>
          </p:nvSpPr>
          <p:spPr bwMode="auto">
            <a:xfrm>
              <a:off x="3548" y="2052"/>
              <a:ext cx="2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92" name="Line 1181"/>
            <p:cNvSpPr>
              <a:spLocks noChangeShapeType="1"/>
            </p:cNvSpPr>
            <p:nvPr/>
          </p:nvSpPr>
          <p:spPr bwMode="auto">
            <a:xfrm flipH="1">
              <a:off x="3381" y="2074"/>
              <a:ext cx="235" cy="51"/>
            </a:xfrm>
            <a:prstGeom prst="line">
              <a:avLst/>
            </a:prstGeom>
            <a:noFill/>
            <a:ln w="3175" cap="rnd">
              <a:solidFill>
                <a:srgbClr val="4D4D4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93" name="Line 1182"/>
            <p:cNvSpPr>
              <a:spLocks noChangeShapeType="1"/>
            </p:cNvSpPr>
            <p:nvPr/>
          </p:nvSpPr>
          <p:spPr bwMode="auto">
            <a:xfrm>
              <a:off x="3444" y="2073"/>
              <a:ext cx="109" cy="52"/>
            </a:xfrm>
            <a:prstGeom prst="line">
              <a:avLst/>
            </a:prstGeom>
            <a:noFill/>
            <a:ln w="3175" cap="rnd">
              <a:solidFill>
                <a:srgbClr val="4D4D4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94" name="Line 1183"/>
            <p:cNvSpPr>
              <a:spLocks noChangeShapeType="1"/>
            </p:cNvSpPr>
            <p:nvPr/>
          </p:nvSpPr>
          <p:spPr bwMode="auto">
            <a:xfrm flipV="1">
              <a:off x="3498" y="912"/>
              <a:ext cx="0" cy="1187"/>
            </a:xfrm>
            <a:prstGeom prst="line">
              <a:avLst/>
            </a:prstGeom>
            <a:noFill/>
            <a:ln w="6350">
              <a:solidFill>
                <a:srgbClr val="969696"/>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95" name="Line 1184"/>
            <p:cNvSpPr>
              <a:spLocks noChangeShapeType="1"/>
            </p:cNvSpPr>
            <p:nvPr/>
          </p:nvSpPr>
          <p:spPr bwMode="auto">
            <a:xfrm flipV="1">
              <a:off x="3256" y="1160"/>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96" name="Line 1185"/>
            <p:cNvSpPr>
              <a:spLocks noChangeShapeType="1"/>
            </p:cNvSpPr>
            <p:nvPr/>
          </p:nvSpPr>
          <p:spPr bwMode="auto">
            <a:xfrm flipV="1">
              <a:off x="3256" y="1382"/>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97" name="Line 1186"/>
            <p:cNvSpPr>
              <a:spLocks noChangeShapeType="1"/>
            </p:cNvSpPr>
            <p:nvPr/>
          </p:nvSpPr>
          <p:spPr bwMode="auto">
            <a:xfrm flipV="1">
              <a:off x="3255" y="1603"/>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98" name="Line 1187"/>
            <p:cNvSpPr>
              <a:spLocks noChangeShapeType="1"/>
            </p:cNvSpPr>
            <p:nvPr/>
          </p:nvSpPr>
          <p:spPr bwMode="auto">
            <a:xfrm>
              <a:off x="3606" y="1592"/>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199" name="Line 1188"/>
            <p:cNvSpPr>
              <a:spLocks noChangeShapeType="1"/>
            </p:cNvSpPr>
            <p:nvPr/>
          </p:nvSpPr>
          <p:spPr bwMode="auto">
            <a:xfrm>
              <a:off x="3605" y="1593"/>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00" name="Line 1189"/>
            <p:cNvSpPr>
              <a:spLocks noChangeShapeType="1"/>
            </p:cNvSpPr>
            <p:nvPr/>
          </p:nvSpPr>
          <p:spPr bwMode="auto">
            <a:xfrm flipV="1">
              <a:off x="3533" y="1598"/>
              <a:ext cx="3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01" name="Line 1190"/>
            <p:cNvSpPr>
              <a:spLocks noChangeShapeType="1"/>
            </p:cNvSpPr>
            <p:nvPr/>
          </p:nvSpPr>
          <p:spPr bwMode="auto">
            <a:xfrm>
              <a:off x="3594" y="1603"/>
              <a:ext cx="2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02" name="Line 1191"/>
            <p:cNvSpPr>
              <a:spLocks noChangeShapeType="1"/>
            </p:cNvSpPr>
            <p:nvPr/>
          </p:nvSpPr>
          <p:spPr bwMode="auto">
            <a:xfrm flipV="1">
              <a:off x="3615" y="1602"/>
              <a:ext cx="2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03" name="Line 1192"/>
            <p:cNvSpPr>
              <a:spLocks noChangeShapeType="1"/>
            </p:cNvSpPr>
            <p:nvPr/>
          </p:nvSpPr>
          <p:spPr bwMode="auto">
            <a:xfrm flipV="1">
              <a:off x="3541" y="1599"/>
              <a:ext cx="33"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04" name="Line 1193"/>
            <p:cNvSpPr>
              <a:spLocks noChangeShapeType="1"/>
            </p:cNvSpPr>
            <p:nvPr/>
          </p:nvSpPr>
          <p:spPr bwMode="auto">
            <a:xfrm>
              <a:off x="3591" y="1604"/>
              <a:ext cx="19"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05" name="Line 1194"/>
            <p:cNvSpPr>
              <a:spLocks noChangeShapeType="1"/>
            </p:cNvSpPr>
            <p:nvPr/>
          </p:nvSpPr>
          <p:spPr bwMode="auto">
            <a:xfrm flipV="1">
              <a:off x="3627" y="1604"/>
              <a:ext cx="15"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06" name="Line 1195"/>
            <p:cNvSpPr>
              <a:spLocks noChangeShapeType="1"/>
            </p:cNvSpPr>
            <p:nvPr/>
          </p:nvSpPr>
          <p:spPr bwMode="auto">
            <a:xfrm flipH="1" flipV="1">
              <a:off x="3577" y="1600"/>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07" name="Line 1196"/>
            <p:cNvSpPr>
              <a:spLocks noChangeShapeType="1"/>
            </p:cNvSpPr>
            <p:nvPr/>
          </p:nvSpPr>
          <p:spPr bwMode="auto">
            <a:xfrm flipH="1" flipV="1">
              <a:off x="3577" y="1598"/>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08" name="Line 1197"/>
            <p:cNvSpPr>
              <a:spLocks noChangeShapeType="1"/>
            </p:cNvSpPr>
            <p:nvPr/>
          </p:nvSpPr>
          <p:spPr bwMode="auto">
            <a:xfrm>
              <a:off x="3548" y="1610"/>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09" name="Line 1198"/>
            <p:cNvSpPr>
              <a:spLocks noChangeShapeType="1"/>
            </p:cNvSpPr>
            <p:nvPr/>
          </p:nvSpPr>
          <p:spPr bwMode="auto">
            <a:xfrm flipV="1">
              <a:off x="3644" y="1601"/>
              <a:ext cx="8"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10" name="Line 1199"/>
            <p:cNvSpPr>
              <a:spLocks noChangeShapeType="1"/>
            </p:cNvSpPr>
            <p:nvPr/>
          </p:nvSpPr>
          <p:spPr bwMode="auto">
            <a:xfrm flipV="1">
              <a:off x="3535" y="1377"/>
              <a:ext cx="3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11" name="Line 1200"/>
            <p:cNvSpPr>
              <a:spLocks noChangeShapeType="1"/>
            </p:cNvSpPr>
            <p:nvPr/>
          </p:nvSpPr>
          <p:spPr bwMode="auto">
            <a:xfrm>
              <a:off x="3595" y="1382"/>
              <a:ext cx="2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12" name="Line 1201"/>
            <p:cNvSpPr>
              <a:spLocks noChangeShapeType="1"/>
            </p:cNvSpPr>
            <p:nvPr/>
          </p:nvSpPr>
          <p:spPr bwMode="auto">
            <a:xfrm flipV="1">
              <a:off x="3616" y="1381"/>
              <a:ext cx="2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13" name="Line 1202"/>
            <p:cNvSpPr>
              <a:spLocks noChangeShapeType="1"/>
            </p:cNvSpPr>
            <p:nvPr/>
          </p:nvSpPr>
          <p:spPr bwMode="auto">
            <a:xfrm flipV="1">
              <a:off x="3542" y="1378"/>
              <a:ext cx="33"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14" name="Line 1203"/>
            <p:cNvSpPr>
              <a:spLocks noChangeShapeType="1"/>
            </p:cNvSpPr>
            <p:nvPr/>
          </p:nvSpPr>
          <p:spPr bwMode="auto">
            <a:xfrm>
              <a:off x="3592" y="1383"/>
              <a:ext cx="2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15" name="Line 1204"/>
            <p:cNvSpPr>
              <a:spLocks noChangeShapeType="1"/>
            </p:cNvSpPr>
            <p:nvPr/>
          </p:nvSpPr>
          <p:spPr bwMode="auto">
            <a:xfrm flipV="1">
              <a:off x="3628" y="1383"/>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16" name="Line 1205"/>
            <p:cNvSpPr>
              <a:spLocks noChangeShapeType="1"/>
            </p:cNvSpPr>
            <p:nvPr/>
          </p:nvSpPr>
          <p:spPr bwMode="auto">
            <a:xfrm flipH="1" flipV="1">
              <a:off x="3577" y="1379"/>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17" name="Line 1206"/>
            <p:cNvSpPr>
              <a:spLocks noChangeShapeType="1"/>
            </p:cNvSpPr>
            <p:nvPr/>
          </p:nvSpPr>
          <p:spPr bwMode="auto">
            <a:xfrm flipH="1" flipV="1">
              <a:off x="3578" y="1377"/>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18" name="Line 1207"/>
            <p:cNvSpPr>
              <a:spLocks noChangeShapeType="1"/>
            </p:cNvSpPr>
            <p:nvPr/>
          </p:nvSpPr>
          <p:spPr bwMode="auto">
            <a:xfrm flipV="1">
              <a:off x="3645" y="1381"/>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19" name="Line 1208"/>
            <p:cNvSpPr>
              <a:spLocks noChangeShapeType="1"/>
            </p:cNvSpPr>
            <p:nvPr/>
          </p:nvSpPr>
          <p:spPr bwMode="auto">
            <a:xfrm flipV="1">
              <a:off x="3534" y="1156"/>
              <a:ext cx="3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20" name="Line 1209"/>
            <p:cNvSpPr>
              <a:spLocks noChangeShapeType="1"/>
            </p:cNvSpPr>
            <p:nvPr/>
          </p:nvSpPr>
          <p:spPr bwMode="auto">
            <a:xfrm>
              <a:off x="3594" y="1160"/>
              <a:ext cx="21"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21" name="Line 1210"/>
            <p:cNvSpPr>
              <a:spLocks noChangeShapeType="1"/>
            </p:cNvSpPr>
            <p:nvPr/>
          </p:nvSpPr>
          <p:spPr bwMode="auto">
            <a:xfrm flipV="1">
              <a:off x="3615" y="1160"/>
              <a:ext cx="2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22" name="Line 1211"/>
            <p:cNvSpPr>
              <a:spLocks noChangeShapeType="1"/>
            </p:cNvSpPr>
            <p:nvPr/>
          </p:nvSpPr>
          <p:spPr bwMode="auto">
            <a:xfrm flipV="1">
              <a:off x="3542" y="1157"/>
              <a:ext cx="32"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23" name="Line 1212"/>
            <p:cNvSpPr>
              <a:spLocks noChangeShapeType="1"/>
            </p:cNvSpPr>
            <p:nvPr/>
          </p:nvSpPr>
          <p:spPr bwMode="auto">
            <a:xfrm>
              <a:off x="3592" y="1162"/>
              <a:ext cx="1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24" name="Line 1213"/>
            <p:cNvSpPr>
              <a:spLocks noChangeShapeType="1"/>
            </p:cNvSpPr>
            <p:nvPr/>
          </p:nvSpPr>
          <p:spPr bwMode="auto">
            <a:xfrm flipV="1">
              <a:off x="3628" y="1162"/>
              <a:ext cx="1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25" name="Line 1214"/>
            <p:cNvSpPr>
              <a:spLocks noChangeShapeType="1"/>
            </p:cNvSpPr>
            <p:nvPr/>
          </p:nvSpPr>
          <p:spPr bwMode="auto">
            <a:xfrm flipH="1" flipV="1">
              <a:off x="3577" y="1158"/>
              <a:ext cx="1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26" name="Line 1215"/>
            <p:cNvSpPr>
              <a:spLocks noChangeShapeType="1"/>
            </p:cNvSpPr>
            <p:nvPr/>
          </p:nvSpPr>
          <p:spPr bwMode="auto">
            <a:xfrm flipH="1" flipV="1">
              <a:off x="3578" y="1156"/>
              <a:ext cx="1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27" name="Line 1216"/>
            <p:cNvSpPr>
              <a:spLocks noChangeShapeType="1"/>
            </p:cNvSpPr>
            <p:nvPr/>
          </p:nvSpPr>
          <p:spPr bwMode="auto">
            <a:xfrm flipV="1">
              <a:off x="3645" y="1159"/>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28" name="Line 1217"/>
            <p:cNvSpPr>
              <a:spLocks noChangeShapeType="1"/>
            </p:cNvSpPr>
            <p:nvPr/>
          </p:nvSpPr>
          <p:spPr bwMode="auto">
            <a:xfrm flipH="1" flipV="1">
              <a:off x="3545" y="1169"/>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29" name="Freeform 1218"/>
            <p:cNvSpPr>
              <a:spLocks/>
            </p:cNvSpPr>
            <p:nvPr/>
          </p:nvSpPr>
          <p:spPr bwMode="auto">
            <a:xfrm>
              <a:off x="3725" y="1382"/>
              <a:ext cx="14" cy="4"/>
            </a:xfrm>
            <a:custGeom>
              <a:avLst/>
              <a:gdLst>
                <a:gd name="T0" fmla="*/ 0 w 111"/>
                <a:gd name="T1" fmla="*/ 0 h 36"/>
                <a:gd name="T2" fmla="*/ 0 w 111"/>
                <a:gd name="T3" fmla="*/ 0 h 36"/>
                <a:gd name="T4" fmla="*/ 0 w 111"/>
                <a:gd name="T5" fmla="*/ 0 h 36"/>
                <a:gd name="T6" fmla="*/ 0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30" name="Freeform 1219"/>
            <p:cNvSpPr>
              <a:spLocks/>
            </p:cNvSpPr>
            <p:nvPr/>
          </p:nvSpPr>
          <p:spPr bwMode="auto">
            <a:xfrm>
              <a:off x="3257" y="1382"/>
              <a:ext cx="13" cy="5"/>
            </a:xfrm>
            <a:custGeom>
              <a:avLst/>
              <a:gdLst>
                <a:gd name="T0" fmla="*/ 0 w 108"/>
                <a:gd name="T1" fmla="*/ 0 h 45"/>
                <a:gd name="T2" fmla="*/ 0 w 108"/>
                <a:gd name="T3" fmla="*/ 0 h 45"/>
                <a:gd name="T4" fmla="*/ 0 w 108"/>
                <a:gd name="T5" fmla="*/ 0 h 45"/>
                <a:gd name="T6" fmla="*/ 0 w 108"/>
                <a:gd name="T7" fmla="*/ 0 h 45"/>
                <a:gd name="T8" fmla="*/ 0 w 108"/>
                <a:gd name="T9" fmla="*/ 0 h 45"/>
                <a:gd name="T10" fmla="*/ 0 w 108"/>
                <a:gd name="T11" fmla="*/ 0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45">
                  <a:moveTo>
                    <a:pt x="0" y="6"/>
                  </a:moveTo>
                  <a:lnTo>
                    <a:pt x="0" y="39"/>
                  </a:lnTo>
                  <a:lnTo>
                    <a:pt x="108" y="45"/>
                  </a:lnTo>
                  <a:lnTo>
                    <a:pt x="105" y="18"/>
                  </a:lnTo>
                  <a:lnTo>
                    <a:pt x="42" y="0"/>
                  </a:lnTo>
                  <a:lnTo>
                    <a:pt x="0" y="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31" name="Line 1220"/>
            <p:cNvSpPr>
              <a:spLocks noChangeShapeType="1"/>
            </p:cNvSpPr>
            <p:nvPr/>
          </p:nvSpPr>
          <p:spPr bwMode="auto">
            <a:xfrm>
              <a:off x="3455" y="1331"/>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32" name="Line 1221"/>
            <p:cNvSpPr>
              <a:spLocks noChangeShapeType="1"/>
            </p:cNvSpPr>
            <p:nvPr/>
          </p:nvSpPr>
          <p:spPr bwMode="auto">
            <a:xfrm>
              <a:off x="3514" y="1331"/>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33" name="Line 1222"/>
            <p:cNvSpPr>
              <a:spLocks noChangeShapeType="1"/>
            </p:cNvSpPr>
            <p:nvPr/>
          </p:nvSpPr>
          <p:spPr bwMode="auto">
            <a:xfrm flipV="1">
              <a:off x="3497" y="945"/>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75234" name="Line 1223"/>
            <p:cNvSpPr>
              <a:spLocks noChangeShapeType="1"/>
            </p:cNvSpPr>
            <p:nvPr/>
          </p:nvSpPr>
          <p:spPr bwMode="auto">
            <a:xfrm>
              <a:off x="3120" y="2157"/>
              <a:ext cx="71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75235" name="Rectangle 1224"/>
            <p:cNvSpPr>
              <a:spLocks noChangeArrowheads="1"/>
            </p:cNvSpPr>
            <p:nvPr/>
          </p:nvSpPr>
          <p:spPr bwMode="auto">
            <a:xfrm>
              <a:off x="3412" y="1704"/>
              <a:ext cx="34" cy="1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36" name="Rectangle 1225"/>
            <p:cNvSpPr>
              <a:spLocks noChangeArrowheads="1"/>
            </p:cNvSpPr>
            <p:nvPr/>
          </p:nvSpPr>
          <p:spPr bwMode="auto">
            <a:xfrm>
              <a:off x="3504" y="1704"/>
              <a:ext cx="34" cy="1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37" name="Rectangle 1226"/>
            <p:cNvSpPr>
              <a:spLocks noChangeArrowheads="1"/>
            </p:cNvSpPr>
            <p:nvPr/>
          </p:nvSpPr>
          <p:spPr bwMode="auto">
            <a:xfrm>
              <a:off x="3376" y="2052"/>
              <a:ext cx="34" cy="1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5238" name="Rectangle 1227"/>
            <p:cNvSpPr>
              <a:spLocks noChangeArrowheads="1"/>
            </p:cNvSpPr>
            <p:nvPr/>
          </p:nvSpPr>
          <p:spPr bwMode="auto">
            <a:xfrm>
              <a:off x="3524" y="2052"/>
              <a:ext cx="34" cy="1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grpSp>
      <p:grpSp>
        <p:nvGrpSpPr>
          <p:cNvPr id="1205455" name="Group 1231"/>
          <p:cNvGrpSpPr>
            <a:grpSpLocks/>
          </p:cNvGrpSpPr>
          <p:nvPr/>
        </p:nvGrpSpPr>
        <p:grpSpPr bwMode="auto">
          <a:xfrm rot="10860447" flipV="1">
            <a:off x="1690960" y="4604825"/>
            <a:ext cx="355600" cy="155575"/>
            <a:chOff x="960" y="3600"/>
            <a:chExt cx="576" cy="240"/>
          </a:xfrm>
        </p:grpSpPr>
        <p:sp>
          <p:nvSpPr>
            <p:cNvPr id="174117" name="Rectangle 1232"/>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4118" name="Line 1233"/>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dirty="0"/>
            </a:p>
          </p:txBody>
        </p:sp>
      </p:grpSp>
      <p:sp>
        <p:nvSpPr>
          <p:cNvPr id="174103" name="Line 1234"/>
          <p:cNvSpPr>
            <a:spLocks noChangeShapeType="1"/>
          </p:cNvSpPr>
          <p:nvPr/>
        </p:nvSpPr>
        <p:spPr bwMode="auto">
          <a:xfrm>
            <a:off x="1475060" y="1663188"/>
            <a:ext cx="36513" cy="4643437"/>
          </a:xfrm>
          <a:prstGeom prst="line">
            <a:avLst/>
          </a:prstGeom>
          <a:noFill/>
          <a:ln w="38100">
            <a:solidFill>
              <a:srgbClr val="FF33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dirty="0"/>
          </a:p>
        </p:txBody>
      </p:sp>
      <p:grpSp>
        <p:nvGrpSpPr>
          <p:cNvPr id="1205460" name="Group 1236"/>
          <p:cNvGrpSpPr>
            <a:grpSpLocks/>
          </p:cNvGrpSpPr>
          <p:nvPr/>
        </p:nvGrpSpPr>
        <p:grpSpPr bwMode="auto">
          <a:xfrm rot="2169670" flipH="1">
            <a:off x="1740173" y="4473063"/>
            <a:ext cx="382587" cy="155575"/>
            <a:chOff x="2623" y="2437"/>
            <a:chExt cx="241" cy="98"/>
          </a:xfrm>
        </p:grpSpPr>
        <p:sp>
          <p:nvSpPr>
            <p:cNvPr id="174115" name="Rectangle 1237"/>
            <p:cNvSpPr>
              <a:spLocks noChangeArrowheads="1"/>
            </p:cNvSpPr>
            <p:nvPr/>
          </p:nvSpPr>
          <p:spPr bwMode="auto">
            <a:xfrm rot="-8544126" flipH="1" flipV="1">
              <a:off x="2623" y="2437"/>
              <a:ext cx="93" cy="98"/>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dirty="0"/>
            </a:p>
          </p:txBody>
        </p:sp>
        <p:sp>
          <p:nvSpPr>
            <p:cNvPr id="174116" name="Line 1238"/>
            <p:cNvSpPr>
              <a:spLocks noChangeShapeType="1"/>
            </p:cNvSpPr>
            <p:nvPr/>
          </p:nvSpPr>
          <p:spPr bwMode="auto">
            <a:xfrm rot="-8544126" flipH="1" flipV="1">
              <a:off x="2640" y="2488"/>
              <a:ext cx="224"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dirty="0"/>
            </a:p>
          </p:txBody>
        </p:sp>
      </p:grpSp>
      <p:sp>
        <p:nvSpPr>
          <p:cNvPr id="174110" name="Text Box 1245"/>
          <p:cNvSpPr txBox="1">
            <a:spLocks noChangeArrowheads="1"/>
          </p:cNvSpPr>
          <p:nvPr/>
        </p:nvSpPr>
        <p:spPr bwMode="auto">
          <a:xfrm>
            <a:off x="288132" y="548680"/>
            <a:ext cx="72723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2000" dirty="0"/>
              <a:t>Limite</a:t>
            </a:r>
            <a:r>
              <a:rPr lang="fr-BE" altLang="fr-FR" sz="2000" b="0" dirty="0"/>
              <a:t> </a:t>
            </a:r>
            <a:r>
              <a:rPr lang="fr-BE" altLang="fr-FR" sz="2000" dirty="0"/>
              <a:t>de</a:t>
            </a:r>
            <a:r>
              <a:rPr lang="fr-BE" altLang="fr-FR" sz="2000" b="0" dirty="0"/>
              <a:t> </a:t>
            </a:r>
            <a:r>
              <a:rPr lang="fr-BE" altLang="fr-FR" sz="2000" dirty="0"/>
              <a:t>la</a:t>
            </a:r>
            <a:r>
              <a:rPr lang="fr-BE" altLang="fr-FR" sz="2000" b="0" dirty="0"/>
              <a:t> </a:t>
            </a:r>
            <a:r>
              <a:rPr lang="fr-BE" altLang="fr-FR" sz="2000" dirty="0"/>
              <a:t>zone</a:t>
            </a:r>
            <a:r>
              <a:rPr lang="fr-BE" altLang="fr-FR" sz="2000" b="0" dirty="0"/>
              <a:t> </a:t>
            </a:r>
            <a:r>
              <a:rPr lang="fr-BE" altLang="fr-FR" sz="2000" dirty="0"/>
              <a:t>de</a:t>
            </a:r>
            <a:r>
              <a:rPr lang="fr-BE" altLang="fr-FR" sz="2000" b="0" dirty="0"/>
              <a:t> </a:t>
            </a:r>
            <a:r>
              <a:rPr lang="fr-BE" altLang="fr-FR" sz="2000" dirty="0"/>
              <a:t>travail</a:t>
            </a:r>
            <a:r>
              <a:rPr lang="fr-BE" altLang="fr-FR" sz="2000" b="0" dirty="0"/>
              <a:t> </a:t>
            </a:r>
            <a:r>
              <a:rPr lang="fr-BE" altLang="fr-FR" sz="2000" dirty="0"/>
              <a:t>à l’axe du pylône</a:t>
            </a:r>
          </a:p>
        </p:txBody>
      </p:sp>
      <p:pic>
        <p:nvPicPr>
          <p:cNvPr id="3768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544984"/>
            <a:ext cx="2519747"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Résultat de recherche d'images pour &quot;accés interdit&quot;"/>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grpSp>
        <p:nvGrpSpPr>
          <p:cNvPr id="6" name="Groupe 5"/>
          <p:cNvGrpSpPr/>
          <p:nvPr/>
        </p:nvGrpSpPr>
        <p:grpSpPr>
          <a:xfrm>
            <a:off x="1603782" y="3569502"/>
            <a:ext cx="486905" cy="443450"/>
            <a:chOff x="9252520" y="2475988"/>
            <a:chExt cx="2676525" cy="2676525"/>
          </a:xfrm>
        </p:grpSpPr>
        <p:sp>
          <p:nvSpPr>
            <p:cNvPr id="5" name="Ellipse 4"/>
            <p:cNvSpPr/>
            <p:nvPr/>
          </p:nvSpPr>
          <p:spPr bwMode="auto">
            <a:xfrm>
              <a:off x="9339832" y="2564904"/>
              <a:ext cx="2501900" cy="2501900"/>
            </a:xfrm>
            <a:prstGeom prst="ellipse">
              <a:avLst/>
            </a:prstGeom>
            <a:solidFill>
              <a:schemeClr val="bg1"/>
            </a:solidFill>
            <a:ln w="127"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pic>
          <p:nvPicPr>
            <p:cNvPr id="376839" name="Picture 7" descr="How do I block online ads - Chrome Browse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252520" y="2475988"/>
              <a:ext cx="2676525" cy="2676525"/>
            </a:xfrm>
            <a:prstGeom prst="rect">
              <a:avLst/>
            </a:prstGeom>
            <a:noFill/>
            <a:extLst>
              <a:ext uri="{909E8E84-426E-40DD-AFC4-6F175D3DCCD1}">
                <a14:hiddenFill xmlns:a14="http://schemas.microsoft.com/office/drawing/2010/main">
                  <a:solidFill>
                    <a:srgbClr val="FFFFFF"/>
                  </a:solidFill>
                </a14:hiddenFill>
              </a:ext>
            </a:extLst>
          </p:spPr>
        </p:pic>
      </p:grpSp>
      <p:pic>
        <p:nvPicPr>
          <p:cNvPr id="376841" name="Picture 9" descr="Résultat de recherche d'images pour &quot;panneau obligation fond transparent&quot;">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09439" y="5445803"/>
            <a:ext cx="559594" cy="559594"/>
          </a:xfrm>
          <a:prstGeom prst="rect">
            <a:avLst/>
          </a:prstGeom>
          <a:noFill/>
          <a:extLst>
            <a:ext uri="{909E8E84-426E-40DD-AFC4-6F175D3DCCD1}">
              <a14:hiddenFill xmlns:a14="http://schemas.microsoft.com/office/drawing/2010/main">
                <a:solidFill>
                  <a:srgbClr val="FFFFFF"/>
                </a:solidFill>
              </a14:hiddenFill>
            </a:ext>
          </a:extLst>
        </p:spPr>
      </p:pic>
      <p:pic>
        <p:nvPicPr>
          <p:cNvPr id="1255" name="Picture 9" descr="Résultat de recherche d'images pour &quot;panneau obligation fond transparent&quot;">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355976" y="5460588"/>
            <a:ext cx="559594" cy="559594"/>
          </a:xfrm>
          <a:prstGeom prst="rect">
            <a:avLst/>
          </a:prstGeom>
          <a:noFill/>
          <a:extLst>
            <a:ext uri="{909E8E84-426E-40DD-AFC4-6F175D3DCCD1}">
              <a14:hiddenFill xmlns:a14="http://schemas.microsoft.com/office/drawing/2010/main">
                <a:solidFill>
                  <a:srgbClr val="FFFFFF"/>
                </a:solidFill>
              </a14:hiddenFill>
            </a:ext>
          </a:extLst>
        </p:spPr>
      </p:pic>
      <p:sp>
        <p:nvSpPr>
          <p:cNvPr id="1256" name="Text Box 1206"/>
          <p:cNvSpPr txBox="1">
            <a:spLocks noChangeArrowheads="1"/>
          </p:cNvSpPr>
          <p:nvPr/>
        </p:nvSpPr>
        <p:spPr bwMode="auto">
          <a:xfrm>
            <a:off x="6580795" y="2680775"/>
            <a:ext cx="2435225" cy="289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ctr">
              <a:spcBef>
                <a:spcPct val="50000"/>
              </a:spcBef>
            </a:pPr>
            <a:r>
              <a:rPr lang="fr-BE" altLang="nl-BE" sz="1400" b="1" dirty="0" smtClean="0">
                <a:solidFill>
                  <a:srgbClr val="00B050"/>
                </a:solidFill>
                <a:latin typeface="Verdana" pitchFamily="34" charset="0"/>
              </a:rPr>
              <a:t>BÉNÉFIQUE :</a:t>
            </a:r>
          </a:p>
          <a:p>
            <a:pPr algn="ctr">
              <a:spcBef>
                <a:spcPct val="50000"/>
              </a:spcBef>
            </a:pPr>
            <a:r>
              <a:rPr lang="fr-BE" altLang="nl-BE" sz="1400" b="1" dirty="0" smtClean="0">
                <a:solidFill>
                  <a:srgbClr val="00B050"/>
                </a:solidFill>
                <a:latin typeface="Verdana" pitchFamily="34" charset="0"/>
              </a:rPr>
              <a:t>pour moins de risques parce que moins d’escalade</a:t>
            </a:r>
          </a:p>
          <a:p>
            <a:pPr algn="ctr">
              <a:spcBef>
                <a:spcPct val="50000"/>
              </a:spcBef>
            </a:pPr>
            <a:r>
              <a:rPr lang="fr-BE" altLang="nl-BE" sz="1400" b="1" dirty="0" smtClean="0">
                <a:solidFill>
                  <a:srgbClr val="00B050"/>
                </a:solidFill>
                <a:latin typeface="Verdana" pitchFamily="34" charset="0"/>
              </a:rPr>
              <a:t>Grimper toujours avec PA</a:t>
            </a:r>
          </a:p>
          <a:p>
            <a:pPr algn="ctr">
              <a:spcBef>
                <a:spcPct val="50000"/>
              </a:spcBef>
            </a:pPr>
            <a:r>
              <a:rPr lang="fr-BE" altLang="nl-BE" sz="1400" b="1" dirty="0" smtClean="0">
                <a:solidFill>
                  <a:srgbClr val="00B050"/>
                </a:solidFill>
                <a:latin typeface="Verdana" pitchFamily="34" charset="0"/>
              </a:rPr>
              <a:t>Aucun déplacement horizontal nécessaire</a:t>
            </a:r>
          </a:p>
          <a:p>
            <a:pPr>
              <a:spcBef>
                <a:spcPct val="50000"/>
              </a:spcBef>
            </a:pPr>
            <a:r>
              <a:rPr lang="fr-BE" altLang="nl-BE" sz="1400" dirty="0" smtClean="0">
                <a:solidFill>
                  <a:srgbClr val="00B050"/>
                </a:solidFill>
                <a:latin typeface="Verdana" pitchFamily="34" charset="0"/>
              </a:rPr>
              <a:t>Supprimer les drapeaux </a:t>
            </a:r>
            <a:r>
              <a:rPr lang="fr-BE" altLang="nl-BE" sz="1400" b="1" dirty="0" smtClean="0">
                <a:solidFill>
                  <a:srgbClr val="00B050"/>
                </a:solidFill>
                <a:latin typeface="Verdana" pitchFamily="34" charset="0"/>
              </a:rPr>
              <a:t>toujours après les travaux</a:t>
            </a:r>
            <a:endParaRPr lang="fr-BE" altLang="nl-BE" sz="1400" b="1" dirty="0">
              <a:solidFill>
                <a:srgbClr val="00B050"/>
              </a:solidFill>
              <a:latin typeface="Verdana" pitchFamily="34" charset="0"/>
            </a:endParaRPr>
          </a:p>
        </p:txBody>
      </p:sp>
      <p:sp>
        <p:nvSpPr>
          <p:cNvPr id="7" name="Flèche droite 6"/>
          <p:cNvSpPr/>
          <p:nvPr/>
        </p:nvSpPr>
        <p:spPr bwMode="auto">
          <a:xfrm>
            <a:off x="3275856" y="3645024"/>
            <a:ext cx="792088" cy="826451"/>
          </a:xfrm>
          <a:prstGeom prst="rightArrow">
            <a:avLst/>
          </a:prstGeom>
          <a:solidFill>
            <a:schemeClr val="accent1"/>
          </a:solidFill>
          <a:ln w="127" cap="flat" cmpd="sng" algn="ctr">
            <a:solidFill>
              <a:srgbClr val="A6A6A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sp>
        <p:nvSpPr>
          <p:cNvPr id="1258" name="Line 1211"/>
          <p:cNvSpPr>
            <a:spLocks noChangeShapeType="1"/>
          </p:cNvSpPr>
          <p:nvPr/>
        </p:nvSpPr>
        <p:spPr bwMode="auto">
          <a:xfrm>
            <a:off x="6531769" y="1856266"/>
            <a:ext cx="0" cy="190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259" name="Freeform 1212"/>
          <p:cNvSpPr>
            <a:spLocks/>
          </p:cNvSpPr>
          <p:nvPr/>
        </p:nvSpPr>
        <p:spPr bwMode="auto">
          <a:xfrm>
            <a:off x="6431756" y="1862616"/>
            <a:ext cx="96838" cy="17462"/>
          </a:xfrm>
          <a:custGeom>
            <a:avLst/>
            <a:gdLst>
              <a:gd name="T0" fmla="*/ 0 w 117"/>
              <a:gd name="T1" fmla="*/ 2147483647 h 33"/>
              <a:gd name="T2" fmla="*/ 2147483647 w 117"/>
              <a:gd name="T3" fmla="*/ 2147483647 h 33"/>
              <a:gd name="T4" fmla="*/ 2147483647 w 117"/>
              <a:gd name="T5" fmla="*/ 0 h 33"/>
              <a:gd name="T6" fmla="*/ 2147483647 w 117"/>
              <a:gd name="T7" fmla="*/ 444361864 h 33"/>
              <a:gd name="T8" fmla="*/ 0 w 117"/>
              <a:gd name="T9" fmla="*/ 2147483647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33">
                <a:moveTo>
                  <a:pt x="0" y="33"/>
                </a:moveTo>
                <a:lnTo>
                  <a:pt x="117" y="27"/>
                </a:lnTo>
                <a:lnTo>
                  <a:pt x="114" y="0"/>
                </a:lnTo>
                <a:lnTo>
                  <a:pt x="15" y="3"/>
                </a:lnTo>
                <a:lnTo>
                  <a:pt x="0" y="3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260" name="Freeform 1213"/>
          <p:cNvSpPr>
            <a:spLocks/>
          </p:cNvSpPr>
          <p:nvPr/>
        </p:nvSpPr>
        <p:spPr bwMode="auto">
          <a:xfrm>
            <a:off x="6438106" y="2931003"/>
            <a:ext cx="90488" cy="15875"/>
          </a:xfrm>
          <a:custGeom>
            <a:avLst/>
            <a:gdLst>
              <a:gd name="T0" fmla="*/ 0 w 111"/>
              <a:gd name="T1" fmla="*/ 2147483647 h 36"/>
              <a:gd name="T2" fmla="*/ 2147483647 w 111"/>
              <a:gd name="T3" fmla="*/ 2147483647 h 36"/>
              <a:gd name="T4" fmla="*/ 2147483647 w 111"/>
              <a:gd name="T5" fmla="*/ 0 h 36"/>
              <a:gd name="T6" fmla="*/ 1625520726 w 111"/>
              <a:gd name="T7" fmla="*/ 514532122 h 36"/>
              <a:gd name="T8" fmla="*/ 0 w 111"/>
              <a:gd name="T9" fmla="*/ 2147483647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dirty="0"/>
          </a:p>
        </p:txBody>
      </p:sp>
      <p:sp>
        <p:nvSpPr>
          <p:cNvPr id="1261" name="AutoShape 1214"/>
          <p:cNvSpPr>
            <a:spLocks noChangeArrowheads="1"/>
          </p:cNvSpPr>
          <p:nvPr/>
        </p:nvSpPr>
        <p:spPr bwMode="auto">
          <a:xfrm>
            <a:off x="6455569" y="1965803"/>
            <a:ext cx="139700" cy="76200"/>
          </a:xfrm>
          <a:prstGeom prst="triangle">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BE" altLang="nl-BE" dirty="0"/>
          </a:p>
        </p:txBody>
      </p:sp>
      <p:sp>
        <p:nvSpPr>
          <p:cNvPr id="1262" name="AutoShape 1215"/>
          <p:cNvSpPr>
            <a:spLocks noChangeArrowheads="1"/>
          </p:cNvSpPr>
          <p:nvPr/>
        </p:nvSpPr>
        <p:spPr bwMode="auto">
          <a:xfrm>
            <a:off x="6455569" y="2499203"/>
            <a:ext cx="69850" cy="76200"/>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BE" altLang="nl-BE" dirty="0"/>
          </a:p>
        </p:txBody>
      </p:sp>
      <p:grpSp>
        <p:nvGrpSpPr>
          <p:cNvPr id="1264" name="Group 1221"/>
          <p:cNvGrpSpPr>
            <a:grpSpLocks/>
          </p:cNvGrpSpPr>
          <p:nvPr/>
        </p:nvGrpSpPr>
        <p:grpSpPr bwMode="auto">
          <a:xfrm>
            <a:off x="6103144" y="2499203"/>
            <a:ext cx="142875" cy="425450"/>
            <a:chOff x="3959" y="1234"/>
            <a:chExt cx="98" cy="262"/>
          </a:xfrm>
        </p:grpSpPr>
        <p:sp>
          <p:nvSpPr>
            <p:cNvPr id="1265" name="AutoShape 1222"/>
            <p:cNvSpPr>
              <a:spLocks noChangeArrowheads="1"/>
            </p:cNvSpPr>
            <p:nvPr/>
          </p:nvSpPr>
          <p:spPr bwMode="auto">
            <a:xfrm>
              <a:off x="3959" y="1300"/>
              <a:ext cx="98"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BE" altLang="nl-BE" dirty="0"/>
            </a:p>
          </p:txBody>
        </p:sp>
        <p:sp>
          <p:nvSpPr>
            <p:cNvPr id="1266" name="Line 1223"/>
            <p:cNvSpPr>
              <a:spLocks noChangeShapeType="1"/>
            </p:cNvSpPr>
            <p:nvPr/>
          </p:nvSpPr>
          <p:spPr bwMode="auto">
            <a:xfrm>
              <a:off x="4008" y="1234"/>
              <a:ext cx="0" cy="2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dirty="0"/>
            </a:p>
          </p:txBody>
        </p:sp>
        <p:sp>
          <p:nvSpPr>
            <p:cNvPr id="1267" name="AutoShape 1224"/>
            <p:cNvSpPr>
              <a:spLocks noChangeArrowheads="1"/>
            </p:cNvSpPr>
            <p:nvPr/>
          </p:nvSpPr>
          <p:spPr bwMode="auto">
            <a:xfrm>
              <a:off x="3959" y="1268"/>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BE" altLang="nl-BE" dirty="0"/>
            </a:p>
          </p:txBody>
        </p:sp>
        <p:sp>
          <p:nvSpPr>
            <p:cNvPr id="1268" name="AutoShape 1225"/>
            <p:cNvSpPr>
              <a:spLocks noChangeArrowheads="1"/>
            </p:cNvSpPr>
            <p:nvPr/>
          </p:nvSpPr>
          <p:spPr bwMode="auto">
            <a:xfrm>
              <a:off x="3992" y="1464"/>
              <a:ext cx="32" cy="32"/>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BE" altLang="nl-BE" dirty="0"/>
            </a:p>
          </p:txBody>
        </p:sp>
        <p:sp>
          <p:nvSpPr>
            <p:cNvPr id="1269" name="AutoShape 1226"/>
            <p:cNvSpPr>
              <a:spLocks noChangeArrowheads="1"/>
            </p:cNvSpPr>
            <p:nvPr/>
          </p:nvSpPr>
          <p:spPr bwMode="auto">
            <a:xfrm>
              <a:off x="3959" y="1334"/>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BE" altLang="nl-BE" dirty="0"/>
            </a:p>
          </p:txBody>
        </p:sp>
        <p:sp>
          <p:nvSpPr>
            <p:cNvPr id="1270" name="AutoShape 1227"/>
            <p:cNvSpPr>
              <a:spLocks noChangeArrowheads="1"/>
            </p:cNvSpPr>
            <p:nvPr/>
          </p:nvSpPr>
          <p:spPr bwMode="auto">
            <a:xfrm>
              <a:off x="3959" y="1366"/>
              <a:ext cx="98" cy="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BE" altLang="nl-BE" dirty="0"/>
            </a:p>
          </p:txBody>
        </p:sp>
        <p:sp>
          <p:nvSpPr>
            <p:cNvPr id="1271" name="AutoShape 1228"/>
            <p:cNvSpPr>
              <a:spLocks noChangeArrowheads="1"/>
            </p:cNvSpPr>
            <p:nvPr/>
          </p:nvSpPr>
          <p:spPr bwMode="auto">
            <a:xfrm>
              <a:off x="3959" y="1398"/>
              <a:ext cx="98"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fr-BE" altLang="nl-BE" dirty="0"/>
            </a:p>
          </p:txBody>
        </p:sp>
      </p:grpSp>
      <p:pic>
        <p:nvPicPr>
          <p:cNvPr id="1277" name="Picture 9" descr="Résultat de recherche d'images pour &quot;panneau obligation fond transparent&quot;">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055035" y="5496205"/>
            <a:ext cx="559594" cy="559594"/>
          </a:xfrm>
          <a:prstGeom prst="rect">
            <a:avLst/>
          </a:prstGeom>
          <a:noFill/>
          <a:extLst>
            <a:ext uri="{909E8E84-426E-40DD-AFC4-6F175D3DCCD1}">
              <a14:hiddenFill xmlns:a14="http://schemas.microsoft.com/office/drawing/2010/main">
                <a:solidFill>
                  <a:srgbClr val="FFFFFF"/>
                </a:solidFill>
              </a14:hiddenFill>
            </a:ext>
          </a:extLst>
        </p:spPr>
      </p:pic>
      <p:pic>
        <p:nvPicPr>
          <p:cNvPr id="1278" name="Picture 2" descr="Afbeeldingsresultaat voor aarding pictogram">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09938" y="1714415"/>
            <a:ext cx="571347" cy="509160"/>
          </a:xfrm>
          <a:prstGeom prst="rect">
            <a:avLst/>
          </a:prstGeom>
          <a:noFill/>
          <a:extLst>
            <a:ext uri="{909E8E84-426E-40DD-AFC4-6F175D3DCCD1}">
              <a14:hiddenFill xmlns:a14="http://schemas.microsoft.com/office/drawing/2010/main">
                <a:solidFill>
                  <a:srgbClr val="FFFFFF"/>
                </a:solidFill>
              </a14:hiddenFill>
            </a:ext>
          </a:extLst>
        </p:spPr>
      </p:pic>
      <p:pic>
        <p:nvPicPr>
          <p:cNvPr id="1279" name="Picture 2" descr="Afbeeldingsresultaat voor aarding pictogram">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07868" y="4379707"/>
            <a:ext cx="571347" cy="509160"/>
          </a:xfrm>
          <a:prstGeom prst="rect">
            <a:avLst/>
          </a:prstGeom>
          <a:noFill/>
          <a:extLst>
            <a:ext uri="{909E8E84-426E-40DD-AFC4-6F175D3DCCD1}">
              <a14:hiddenFill xmlns:a14="http://schemas.microsoft.com/office/drawing/2010/main">
                <a:solidFill>
                  <a:srgbClr val="FFFFFF"/>
                </a:solidFill>
              </a14:hiddenFill>
            </a:ext>
          </a:extLst>
        </p:spPr>
      </p:pic>
      <p:pic>
        <p:nvPicPr>
          <p:cNvPr id="1280" name="Picture 2" descr="Afbeeldingsresultaat voor aarding pictogram">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284662" y="1690175"/>
            <a:ext cx="571347" cy="509160"/>
          </a:xfrm>
          <a:prstGeom prst="rect">
            <a:avLst/>
          </a:prstGeom>
          <a:noFill/>
          <a:extLst>
            <a:ext uri="{909E8E84-426E-40DD-AFC4-6F175D3DCCD1}">
              <a14:hiddenFill xmlns:a14="http://schemas.microsoft.com/office/drawing/2010/main">
                <a:solidFill>
                  <a:srgbClr val="FFFFFF"/>
                </a:solidFill>
              </a14:hiddenFill>
            </a:ext>
          </a:extLst>
        </p:spPr>
      </p:pic>
      <p:pic>
        <p:nvPicPr>
          <p:cNvPr id="1281" name="Picture 2" descr="Afbeeldingsresultaat voor aarding pictogram">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284661" y="4379707"/>
            <a:ext cx="571347" cy="509160"/>
          </a:xfrm>
          <a:prstGeom prst="rect">
            <a:avLst/>
          </a:prstGeom>
          <a:noFill/>
          <a:extLst>
            <a:ext uri="{909E8E84-426E-40DD-AFC4-6F175D3DCCD1}">
              <a14:hiddenFill xmlns:a14="http://schemas.microsoft.com/office/drawing/2010/main">
                <a:solidFill>
                  <a:srgbClr val="FFFFFF"/>
                </a:solidFill>
              </a14:hiddenFill>
            </a:ext>
          </a:extLst>
        </p:spPr>
      </p:pic>
      <p:pic>
        <p:nvPicPr>
          <p:cNvPr id="1282"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364342" y="1663188"/>
            <a:ext cx="685692" cy="68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3"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334832" y="3780508"/>
            <a:ext cx="685692" cy="68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4"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652120" y="1638219"/>
            <a:ext cx="685692" cy="68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5"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753774" y="4993023"/>
            <a:ext cx="685692" cy="68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6" name="Text Box 10"/>
          <p:cNvSpPr txBox="1">
            <a:spLocks noChangeArrowheads="1"/>
          </p:cNvSpPr>
          <p:nvPr/>
        </p:nvSpPr>
        <p:spPr bwMode="auto">
          <a:xfrm rot="16200000">
            <a:off x="3353246" y="3136575"/>
            <a:ext cx="2091234" cy="34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smtClean="0"/>
              <a:t>Zone de travail</a:t>
            </a:r>
            <a:endParaRPr lang="fr-BE" altLang="fr-FR" sz="1600" dirty="0"/>
          </a:p>
        </p:txBody>
      </p:sp>
      <p:sp>
        <p:nvSpPr>
          <p:cNvPr id="1287" name="Text Box 1248"/>
          <p:cNvSpPr txBox="1">
            <a:spLocks noChangeArrowheads="1"/>
          </p:cNvSpPr>
          <p:nvPr/>
        </p:nvSpPr>
        <p:spPr bwMode="auto">
          <a:xfrm rot="16200000">
            <a:off x="1445805" y="2894089"/>
            <a:ext cx="2554709" cy="31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400" dirty="0" smtClean="0">
                <a:solidFill>
                  <a:srgbClr val="FF0000"/>
                </a:solidFill>
              </a:rPr>
              <a:t>Zone interdite</a:t>
            </a:r>
            <a:endParaRPr lang="fr-BE" altLang="fr-FR" sz="1400" dirty="0">
              <a:solidFill>
                <a:srgbClr val="FF0000"/>
              </a:solidFill>
            </a:endParaRPr>
          </a:p>
        </p:txBody>
      </p:sp>
      <p:sp>
        <p:nvSpPr>
          <p:cNvPr id="1288" name="Text Box 1248"/>
          <p:cNvSpPr txBox="1">
            <a:spLocks noChangeArrowheads="1"/>
          </p:cNvSpPr>
          <p:nvPr/>
        </p:nvSpPr>
        <p:spPr bwMode="auto">
          <a:xfrm rot="16200000">
            <a:off x="4962896" y="3724450"/>
            <a:ext cx="2554709" cy="37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800" dirty="0" smtClean="0">
                <a:solidFill>
                  <a:srgbClr val="FF0000"/>
                </a:solidFill>
              </a:rPr>
              <a:t>Zone interdite</a:t>
            </a:r>
            <a:endParaRPr lang="fr-BE" altLang="fr-FR" sz="1800" dirty="0">
              <a:solidFill>
                <a:srgbClr val="FF0000"/>
              </a:solidFill>
            </a:endParaRP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6"/>
          <p:cNvSpPr>
            <a:spLocks noChangeArrowheads="1"/>
          </p:cNvSpPr>
          <p:nvPr/>
        </p:nvSpPr>
        <p:spPr bwMode="auto">
          <a:xfrm>
            <a:off x="1980258" y="1628775"/>
            <a:ext cx="1735137" cy="2971800"/>
          </a:xfrm>
          <a:prstGeom prst="rect">
            <a:avLst/>
          </a:prstGeom>
          <a:solidFill>
            <a:srgbClr val="FF7C80">
              <a:alpha val="50195"/>
            </a:srgbClr>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35" name="Line 11"/>
          <p:cNvSpPr>
            <a:spLocks noChangeShapeType="1"/>
          </p:cNvSpPr>
          <p:nvPr/>
        </p:nvSpPr>
        <p:spPr bwMode="auto">
          <a:xfrm>
            <a:off x="3102620" y="2541588"/>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76136" name="AutoShape 12"/>
          <p:cNvSpPr>
            <a:spLocks noChangeArrowheads="1"/>
          </p:cNvSpPr>
          <p:nvPr/>
        </p:nvSpPr>
        <p:spPr bwMode="auto">
          <a:xfrm>
            <a:off x="3024833" y="2593975"/>
            <a:ext cx="153987" cy="5080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37" name="AutoShape 13"/>
          <p:cNvSpPr>
            <a:spLocks noChangeArrowheads="1"/>
          </p:cNvSpPr>
          <p:nvPr/>
        </p:nvSpPr>
        <p:spPr bwMode="auto">
          <a:xfrm>
            <a:off x="3024833" y="2644775"/>
            <a:ext cx="153987" cy="52388"/>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38" name="AutoShape 14"/>
          <p:cNvSpPr>
            <a:spLocks noChangeArrowheads="1"/>
          </p:cNvSpPr>
          <p:nvPr/>
        </p:nvSpPr>
        <p:spPr bwMode="auto">
          <a:xfrm>
            <a:off x="3024833" y="2697163"/>
            <a:ext cx="153987" cy="5080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39" name="AutoShape 15"/>
          <p:cNvSpPr>
            <a:spLocks noChangeArrowheads="1"/>
          </p:cNvSpPr>
          <p:nvPr/>
        </p:nvSpPr>
        <p:spPr bwMode="auto">
          <a:xfrm>
            <a:off x="3024833" y="2747963"/>
            <a:ext cx="153987" cy="4921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40" name="AutoShape 16"/>
          <p:cNvSpPr>
            <a:spLocks noChangeArrowheads="1"/>
          </p:cNvSpPr>
          <p:nvPr/>
        </p:nvSpPr>
        <p:spPr bwMode="auto">
          <a:xfrm>
            <a:off x="3024833" y="2797175"/>
            <a:ext cx="153987" cy="52388"/>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41" name="AutoShape 17"/>
          <p:cNvSpPr>
            <a:spLocks noChangeArrowheads="1"/>
          </p:cNvSpPr>
          <p:nvPr/>
        </p:nvSpPr>
        <p:spPr bwMode="auto">
          <a:xfrm>
            <a:off x="3077220" y="2900363"/>
            <a:ext cx="49213" cy="50800"/>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91" name="Rectangle 21"/>
          <p:cNvSpPr>
            <a:spLocks noChangeArrowheads="1"/>
          </p:cNvSpPr>
          <p:nvPr/>
        </p:nvSpPr>
        <p:spPr bwMode="auto">
          <a:xfrm>
            <a:off x="359420" y="1633537"/>
            <a:ext cx="1547813" cy="3214687"/>
          </a:xfrm>
          <a:prstGeom prst="rect">
            <a:avLst/>
          </a:prstGeom>
          <a:solidFill>
            <a:srgbClr val="00FF00">
              <a:alpha val="50195"/>
            </a:srgbClr>
          </a:solidFill>
          <a:ln w="25400">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nvGrpSpPr>
          <p:cNvPr id="176145" name="Group 23"/>
          <p:cNvGrpSpPr>
            <a:grpSpLocks/>
          </p:cNvGrpSpPr>
          <p:nvPr/>
        </p:nvGrpSpPr>
        <p:grpSpPr bwMode="auto">
          <a:xfrm>
            <a:off x="-273992" y="1557338"/>
            <a:ext cx="4008437" cy="4800600"/>
            <a:chOff x="3120" y="912"/>
            <a:chExt cx="716" cy="1248"/>
          </a:xfrm>
        </p:grpSpPr>
        <p:sp>
          <p:nvSpPr>
            <p:cNvPr id="176195" name="Line 24"/>
            <p:cNvSpPr>
              <a:spLocks noChangeShapeType="1"/>
            </p:cNvSpPr>
            <p:nvPr/>
          </p:nvSpPr>
          <p:spPr bwMode="auto">
            <a:xfrm>
              <a:off x="3499" y="946"/>
              <a:ext cx="47" cy="1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196" name="Line 25"/>
            <p:cNvSpPr>
              <a:spLocks noChangeShapeType="1"/>
            </p:cNvSpPr>
            <p:nvPr/>
          </p:nvSpPr>
          <p:spPr bwMode="auto">
            <a:xfrm>
              <a:off x="3498" y="946"/>
              <a:ext cx="22" cy="1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197" name="Line 26"/>
            <p:cNvSpPr>
              <a:spLocks noChangeShapeType="1"/>
            </p:cNvSpPr>
            <p:nvPr/>
          </p:nvSpPr>
          <p:spPr bwMode="auto">
            <a:xfrm>
              <a:off x="3502" y="972"/>
              <a:ext cx="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198" name="Line 27"/>
            <p:cNvSpPr>
              <a:spLocks noChangeShapeType="1"/>
            </p:cNvSpPr>
            <p:nvPr/>
          </p:nvSpPr>
          <p:spPr bwMode="auto">
            <a:xfrm>
              <a:off x="3506" y="984"/>
              <a:ext cx="36" cy="1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199" name="Line 28"/>
            <p:cNvSpPr>
              <a:spLocks noChangeShapeType="1"/>
            </p:cNvSpPr>
            <p:nvPr/>
          </p:nvSpPr>
          <p:spPr bwMode="auto">
            <a:xfrm>
              <a:off x="3496" y="966"/>
              <a:ext cx="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00" name="Line 29"/>
            <p:cNvSpPr>
              <a:spLocks noChangeShapeType="1"/>
            </p:cNvSpPr>
            <p:nvPr/>
          </p:nvSpPr>
          <p:spPr bwMode="auto">
            <a:xfrm>
              <a:off x="3499" y="986"/>
              <a:ext cx="16" cy="1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01" name="Line 30"/>
            <p:cNvSpPr>
              <a:spLocks noChangeShapeType="1"/>
            </p:cNvSpPr>
            <p:nvPr/>
          </p:nvSpPr>
          <p:spPr bwMode="auto">
            <a:xfrm flipH="1">
              <a:off x="3492" y="966"/>
              <a:ext cx="4"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02" name="Line 31"/>
            <p:cNvSpPr>
              <a:spLocks noChangeShapeType="1"/>
            </p:cNvSpPr>
            <p:nvPr/>
          </p:nvSpPr>
          <p:spPr bwMode="auto">
            <a:xfrm flipH="1">
              <a:off x="3455" y="986"/>
              <a:ext cx="36" cy="1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03" name="Line 32"/>
            <p:cNvSpPr>
              <a:spLocks noChangeShapeType="1"/>
            </p:cNvSpPr>
            <p:nvPr/>
          </p:nvSpPr>
          <p:spPr bwMode="auto">
            <a:xfrm flipH="1">
              <a:off x="3450" y="946"/>
              <a:ext cx="47" cy="1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04" name="Line 33"/>
            <p:cNvSpPr>
              <a:spLocks noChangeShapeType="1"/>
            </p:cNvSpPr>
            <p:nvPr/>
          </p:nvSpPr>
          <p:spPr bwMode="auto">
            <a:xfrm>
              <a:off x="3486" y="983"/>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05" name="Line 34"/>
            <p:cNvSpPr>
              <a:spLocks noChangeShapeType="1"/>
            </p:cNvSpPr>
            <p:nvPr/>
          </p:nvSpPr>
          <p:spPr bwMode="auto">
            <a:xfrm>
              <a:off x="3485" y="986"/>
              <a:ext cx="1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06" name="Line 35"/>
            <p:cNvSpPr>
              <a:spLocks noChangeShapeType="1"/>
            </p:cNvSpPr>
            <p:nvPr/>
          </p:nvSpPr>
          <p:spPr bwMode="auto">
            <a:xfrm flipV="1">
              <a:off x="3503" y="977"/>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07" name="Line 36"/>
            <p:cNvSpPr>
              <a:spLocks noChangeShapeType="1"/>
            </p:cNvSpPr>
            <p:nvPr/>
          </p:nvSpPr>
          <p:spPr bwMode="auto">
            <a:xfrm flipV="1">
              <a:off x="3503" y="980"/>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08" name="Line 37"/>
            <p:cNvSpPr>
              <a:spLocks noChangeShapeType="1"/>
            </p:cNvSpPr>
            <p:nvPr/>
          </p:nvSpPr>
          <p:spPr bwMode="auto">
            <a:xfrm flipH="1">
              <a:off x="3488" y="985"/>
              <a:ext cx="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09" name="Line 38"/>
            <p:cNvSpPr>
              <a:spLocks noChangeShapeType="1"/>
            </p:cNvSpPr>
            <p:nvPr/>
          </p:nvSpPr>
          <p:spPr bwMode="auto">
            <a:xfrm flipH="1">
              <a:off x="3485" y="1008"/>
              <a:ext cx="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10" name="Line 39"/>
            <p:cNvSpPr>
              <a:spLocks noChangeShapeType="1"/>
            </p:cNvSpPr>
            <p:nvPr/>
          </p:nvSpPr>
          <p:spPr bwMode="auto">
            <a:xfrm flipH="1">
              <a:off x="3483" y="1030"/>
              <a:ext cx="2"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11" name="Line 40"/>
            <p:cNvSpPr>
              <a:spLocks noChangeShapeType="1"/>
            </p:cNvSpPr>
            <p:nvPr/>
          </p:nvSpPr>
          <p:spPr bwMode="auto">
            <a:xfrm flipH="1">
              <a:off x="3479" y="1039"/>
              <a:ext cx="4"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12" name="Line 41"/>
            <p:cNvSpPr>
              <a:spLocks noChangeShapeType="1"/>
            </p:cNvSpPr>
            <p:nvPr/>
          </p:nvSpPr>
          <p:spPr bwMode="auto">
            <a:xfrm flipH="1">
              <a:off x="3476" y="1071"/>
              <a:ext cx="2"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13" name="Line 42"/>
            <p:cNvSpPr>
              <a:spLocks noChangeShapeType="1"/>
            </p:cNvSpPr>
            <p:nvPr/>
          </p:nvSpPr>
          <p:spPr bwMode="auto">
            <a:xfrm flipH="1">
              <a:off x="3475" y="1087"/>
              <a:ext cx="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14" name="Line 43"/>
            <p:cNvSpPr>
              <a:spLocks noChangeShapeType="1"/>
            </p:cNvSpPr>
            <p:nvPr/>
          </p:nvSpPr>
          <p:spPr bwMode="auto">
            <a:xfrm flipH="1">
              <a:off x="3493" y="986"/>
              <a:ext cx="3"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15" name="Line 44"/>
            <p:cNvSpPr>
              <a:spLocks noChangeShapeType="1"/>
            </p:cNvSpPr>
            <p:nvPr/>
          </p:nvSpPr>
          <p:spPr bwMode="auto">
            <a:xfrm flipH="1">
              <a:off x="3491" y="1012"/>
              <a:ext cx="1"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16" name="Line 45"/>
            <p:cNvSpPr>
              <a:spLocks noChangeShapeType="1"/>
            </p:cNvSpPr>
            <p:nvPr/>
          </p:nvSpPr>
          <p:spPr bwMode="auto">
            <a:xfrm flipH="1">
              <a:off x="3489" y="1026"/>
              <a:ext cx="2"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17" name="Line 46"/>
            <p:cNvSpPr>
              <a:spLocks noChangeShapeType="1"/>
            </p:cNvSpPr>
            <p:nvPr/>
          </p:nvSpPr>
          <p:spPr bwMode="auto">
            <a:xfrm flipH="1">
              <a:off x="3485" y="1042"/>
              <a:ext cx="3"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18" name="Line 47"/>
            <p:cNvSpPr>
              <a:spLocks noChangeShapeType="1"/>
            </p:cNvSpPr>
            <p:nvPr/>
          </p:nvSpPr>
          <p:spPr bwMode="auto">
            <a:xfrm flipH="1">
              <a:off x="3481" y="1067"/>
              <a:ext cx="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19" name="Line 48"/>
            <p:cNvSpPr>
              <a:spLocks noChangeShapeType="1"/>
            </p:cNvSpPr>
            <p:nvPr/>
          </p:nvSpPr>
          <p:spPr bwMode="auto">
            <a:xfrm>
              <a:off x="3485" y="1005"/>
              <a:ext cx="1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20" name="Line 49"/>
            <p:cNvSpPr>
              <a:spLocks noChangeShapeType="1"/>
            </p:cNvSpPr>
            <p:nvPr/>
          </p:nvSpPr>
          <p:spPr bwMode="auto">
            <a:xfrm flipV="1">
              <a:off x="3479" y="1018"/>
              <a:ext cx="2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21" name="Line 50"/>
            <p:cNvSpPr>
              <a:spLocks noChangeShapeType="1"/>
            </p:cNvSpPr>
            <p:nvPr/>
          </p:nvSpPr>
          <p:spPr bwMode="auto">
            <a:xfrm>
              <a:off x="3479" y="1033"/>
              <a:ext cx="28"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22" name="Line 51"/>
            <p:cNvSpPr>
              <a:spLocks noChangeShapeType="1"/>
            </p:cNvSpPr>
            <p:nvPr/>
          </p:nvSpPr>
          <p:spPr bwMode="auto">
            <a:xfrm flipV="1">
              <a:off x="3466" y="1052"/>
              <a:ext cx="41"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23" name="Line 52"/>
            <p:cNvSpPr>
              <a:spLocks noChangeShapeType="1"/>
            </p:cNvSpPr>
            <p:nvPr/>
          </p:nvSpPr>
          <p:spPr bwMode="auto">
            <a:xfrm flipH="1" flipV="1">
              <a:off x="3477" y="1035"/>
              <a:ext cx="27"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24" name="Line 53"/>
            <p:cNvSpPr>
              <a:spLocks noChangeShapeType="1"/>
            </p:cNvSpPr>
            <p:nvPr/>
          </p:nvSpPr>
          <p:spPr bwMode="auto">
            <a:xfrm>
              <a:off x="3485" y="1007"/>
              <a:ext cx="1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25" name="Line 54"/>
            <p:cNvSpPr>
              <a:spLocks noChangeShapeType="1"/>
            </p:cNvSpPr>
            <p:nvPr/>
          </p:nvSpPr>
          <p:spPr bwMode="auto">
            <a:xfrm flipH="1">
              <a:off x="3477" y="1017"/>
              <a:ext cx="2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26" name="Line 55"/>
            <p:cNvSpPr>
              <a:spLocks noChangeShapeType="1"/>
            </p:cNvSpPr>
            <p:nvPr/>
          </p:nvSpPr>
          <p:spPr bwMode="auto">
            <a:xfrm flipH="1">
              <a:off x="3465" y="1052"/>
              <a:ext cx="3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27" name="Line 56"/>
            <p:cNvSpPr>
              <a:spLocks noChangeShapeType="1"/>
            </p:cNvSpPr>
            <p:nvPr/>
          </p:nvSpPr>
          <p:spPr bwMode="auto">
            <a:xfrm>
              <a:off x="3466" y="1078"/>
              <a:ext cx="48"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28" name="Line 57"/>
            <p:cNvSpPr>
              <a:spLocks noChangeShapeType="1"/>
            </p:cNvSpPr>
            <p:nvPr/>
          </p:nvSpPr>
          <p:spPr bwMode="auto">
            <a:xfrm>
              <a:off x="3464" y="1080"/>
              <a:ext cx="4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29" name="Line 58"/>
            <p:cNvSpPr>
              <a:spLocks noChangeShapeType="1"/>
            </p:cNvSpPr>
            <p:nvPr/>
          </p:nvSpPr>
          <p:spPr bwMode="auto">
            <a:xfrm>
              <a:off x="3507" y="1008"/>
              <a:ext cx="8"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30" name="Line 59"/>
            <p:cNvSpPr>
              <a:spLocks noChangeShapeType="1"/>
            </p:cNvSpPr>
            <p:nvPr/>
          </p:nvSpPr>
          <p:spPr bwMode="auto">
            <a:xfrm>
              <a:off x="3507" y="1010"/>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31" name="Line 60"/>
            <p:cNvSpPr>
              <a:spLocks noChangeShapeType="1"/>
            </p:cNvSpPr>
            <p:nvPr/>
          </p:nvSpPr>
          <p:spPr bwMode="auto">
            <a:xfrm flipH="1">
              <a:off x="3512" y="1017"/>
              <a:ext cx="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32" name="Line 61"/>
            <p:cNvSpPr>
              <a:spLocks noChangeShapeType="1"/>
            </p:cNvSpPr>
            <p:nvPr/>
          </p:nvSpPr>
          <p:spPr bwMode="auto">
            <a:xfrm>
              <a:off x="3512" y="1037"/>
              <a:ext cx="12"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33" name="Line 62"/>
            <p:cNvSpPr>
              <a:spLocks noChangeShapeType="1"/>
            </p:cNvSpPr>
            <p:nvPr/>
          </p:nvSpPr>
          <p:spPr bwMode="auto">
            <a:xfrm>
              <a:off x="3510" y="1038"/>
              <a:ext cx="1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34" name="Line 63"/>
            <p:cNvSpPr>
              <a:spLocks noChangeShapeType="1"/>
            </p:cNvSpPr>
            <p:nvPr/>
          </p:nvSpPr>
          <p:spPr bwMode="auto">
            <a:xfrm flipH="1">
              <a:off x="3517" y="1044"/>
              <a:ext cx="7"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35" name="Line 64"/>
            <p:cNvSpPr>
              <a:spLocks noChangeShapeType="1"/>
            </p:cNvSpPr>
            <p:nvPr/>
          </p:nvSpPr>
          <p:spPr bwMode="auto">
            <a:xfrm flipH="1">
              <a:off x="3518" y="1046"/>
              <a:ext cx="8"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36" name="Line 65"/>
            <p:cNvSpPr>
              <a:spLocks noChangeShapeType="1"/>
            </p:cNvSpPr>
            <p:nvPr/>
          </p:nvSpPr>
          <p:spPr bwMode="auto">
            <a:xfrm>
              <a:off x="3517" y="1080"/>
              <a:ext cx="2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37" name="Line 66"/>
            <p:cNvSpPr>
              <a:spLocks noChangeShapeType="1"/>
            </p:cNvSpPr>
            <p:nvPr/>
          </p:nvSpPr>
          <p:spPr bwMode="auto">
            <a:xfrm>
              <a:off x="3518" y="1080"/>
              <a:ext cx="2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38" name="Line 67"/>
            <p:cNvSpPr>
              <a:spLocks noChangeShapeType="1"/>
            </p:cNvSpPr>
            <p:nvPr/>
          </p:nvSpPr>
          <p:spPr bwMode="auto">
            <a:xfrm flipH="1">
              <a:off x="3510" y="1014"/>
              <a:ext cx="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39" name="Line 68"/>
            <p:cNvSpPr>
              <a:spLocks noChangeShapeType="1"/>
            </p:cNvSpPr>
            <p:nvPr/>
          </p:nvSpPr>
          <p:spPr bwMode="auto">
            <a:xfrm flipH="1">
              <a:off x="3506" y="99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40" name="Line 69"/>
            <p:cNvSpPr>
              <a:spLocks noChangeShapeType="1"/>
            </p:cNvSpPr>
            <p:nvPr/>
          </p:nvSpPr>
          <p:spPr bwMode="auto">
            <a:xfrm flipH="1">
              <a:off x="3493" y="1003"/>
              <a:ext cx="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41" name="Line 70"/>
            <p:cNvSpPr>
              <a:spLocks noChangeShapeType="1"/>
            </p:cNvSpPr>
            <p:nvPr/>
          </p:nvSpPr>
          <p:spPr bwMode="auto">
            <a:xfrm flipH="1">
              <a:off x="3506" y="999"/>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42" name="Line 71"/>
            <p:cNvSpPr>
              <a:spLocks noChangeShapeType="1"/>
            </p:cNvSpPr>
            <p:nvPr/>
          </p:nvSpPr>
          <p:spPr bwMode="auto">
            <a:xfrm flipH="1">
              <a:off x="3493" y="1005"/>
              <a:ext cx="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43" name="Line 72"/>
            <p:cNvSpPr>
              <a:spLocks noChangeShapeType="1"/>
            </p:cNvSpPr>
            <p:nvPr/>
          </p:nvSpPr>
          <p:spPr bwMode="auto">
            <a:xfrm>
              <a:off x="3508" y="1022"/>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44" name="Line 73"/>
            <p:cNvSpPr>
              <a:spLocks noChangeShapeType="1"/>
            </p:cNvSpPr>
            <p:nvPr/>
          </p:nvSpPr>
          <p:spPr bwMode="auto">
            <a:xfrm>
              <a:off x="3514" y="1026"/>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45" name="Line 74"/>
            <p:cNvSpPr>
              <a:spLocks noChangeShapeType="1"/>
            </p:cNvSpPr>
            <p:nvPr/>
          </p:nvSpPr>
          <p:spPr bwMode="auto">
            <a:xfrm>
              <a:off x="3514" y="1027"/>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46" name="Line 75"/>
            <p:cNvSpPr>
              <a:spLocks noChangeShapeType="1"/>
            </p:cNvSpPr>
            <p:nvPr/>
          </p:nvSpPr>
          <p:spPr bwMode="auto">
            <a:xfrm flipH="1">
              <a:off x="3514" y="1033"/>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47" name="Line 76"/>
            <p:cNvSpPr>
              <a:spLocks noChangeShapeType="1"/>
            </p:cNvSpPr>
            <p:nvPr/>
          </p:nvSpPr>
          <p:spPr bwMode="auto">
            <a:xfrm flipH="1">
              <a:off x="3513" y="1032"/>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48" name="Line 77"/>
            <p:cNvSpPr>
              <a:spLocks noChangeShapeType="1"/>
            </p:cNvSpPr>
            <p:nvPr/>
          </p:nvSpPr>
          <p:spPr bwMode="auto">
            <a:xfrm flipH="1" flipV="1">
              <a:off x="3508" y="102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49" name="Line 78"/>
            <p:cNvSpPr>
              <a:spLocks noChangeShapeType="1"/>
            </p:cNvSpPr>
            <p:nvPr/>
          </p:nvSpPr>
          <p:spPr bwMode="auto">
            <a:xfrm flipH="1">
              <a:off x="3498" y="1042"/>
              <a:ext cx="8"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50" name="Line 79"/>
            <p:cNvSpPr>
              <a:spLocks noChangeShapeType="1"/>
            </p:cNvSpPr>
            <p:nvPr/>
          </p:nvSpPr>
          <p:spPr bwMode="auto">
            <a:xfrm flipH="1">
              <a:off x="3486" y="1048"/>
              <a:ext cx="10"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51" name="Line 80"/>
            <p:cNvSpPr>
              <a:spLocks noChangeShapeType="1"/>
            </p:cNvSpPr>
            <p:nvPr/>
          </p:nvSpPr>
          <p:spPr bwMode="auto">
            <a:xfrm flipH="1">
              <a:off x="3500" y="1043"/>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52" name="Line 81"/>
            <p:cNvSpPr>
              <a:spLocks noChangeShapeType="1"/>
            </p:cNvSpPr>
            <p:nvPr/>
          </p:nvSpPr>
          <p:spPr bwMode="auto">
            <a:xfrm flipH="1">
              <a:off x="3486" y="1048"/>
              <a:ext cx="1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53" name="Line 82"/>
            <p:cNvSpPr>
              <a:spLocks noChangeShapeType="1"/>
            </p:cNvSpPr>
            <p:nvPr/>
          </p:nvSpPr>
          <p:spPr bwMode="auto">
            <a:xfrm>
              <a:off x="3486" y="1056"/>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54" name="Line 83"/>
            <p:cNvSpPr>
              <a:spLocks noChangeShapeType="1"/>
            </p:cNvSpPr>
            <p:nvPr/>
          </p:nvSpPr>
          <p:spPr bwMode="auto">
            <a:xfrm>
              <a:off x="3494" y="1061"/>
              <a:ext cx="15"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55" name="Line 84"/>
            <p:cNvSpPr>
              <a:spLocks noChangeShapeType="1"/>
            </p:cNvSpPr>
            <p:nvPr/>
          </p:nvSpPr>
          <p:spPr bwMode="auto">
            <a:xfrm>
              <a:off x="3493" y="1062"/>
              <a:ext cx="1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56" name="Line 85"/>
            <p:cNvSpPr>
              <a:spLocks noChangeShapeType="1"/>
            </p:cNvSpPr>
            <p:nvPr/>
          </p:nvSpPr>
          <p:spPr bwMode="auto">
            <a:xfrm flipH="1" flipV="1">
              <a:off x="3486" y="1057"/>
              <a:ext cx="5"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57" name="Line 86"/>
            <p:cNvSpPr>
              <a:spLocks noChangeShapeType="1"/>
            </p:cNvSpPr>
            <p:nvPr/>
          </p:nvSpPr>
          <p:spPr bwMode="auto">
            <a:xfrm>
              <a:off x="3519" y="1077"/>
              <a:ext cx="1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58" name="Line 87"/>
            <p:cNvSpPr>
              <a:spLocks noChangeShapeType="1"/>
            </p:cNvSpPr>
            <p:nvPr/>
          </p:nvSpPr>
          <p:spPr bwMode="auto">
            <a:xfrm>
              <a:off x="3519" y="1078"/>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59" name="Line 88"/>
            <p:cNvSpPr>
              <a:spLocks noChangeShapeType="1"/>
            </p:cNvSpPr>
            <p:nvPr/>
          </p:nvSpPr>
          <p:spPr bwMode="auto">
            <a:xfrm flipH="1" flipV="1">
              <a:off x="3515" y="1075"/>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60" name="Line 89"/>
            <p:cNvSpPr>
              <a:spLocks noChangeShapeType="1"/>
            </p:cNvSpPr>
            <p:nvPr/>
          </p:nvSpPr>
          <p:spPr bwMode="auto">
            <a:xfrm flipH="1" flipV="1">
              <a:off x="3516" y="1076"/>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61" name="Line 90"/>
            <p:cNvSpPr>
              <a:spLocks noChangeShapeType="1"/>
            </p:cNvSpPr>
            <p:nvPr/>
          </p:nvSpPr>
          <p:spPr bwMode="auto">
            <a:xfrm>
              <a:off x="3481" y="1021"/>
              <a:ext cx="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62" name="Line 91"/>
            <p:cNvSpPr>
              <a:spLocks noChangeShapeType="1"/>
            </p:cNvSpPr>
            <p:nvPr/>
          </p:nvSpPr>
          <p:spPr bwMode="auto">
            <a:xfrm>
              <a:off x="3480" y="1023"/>
              <a:ext cx="2"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63" name="Line 92"/>
            <p:cNvSpPr>
              <a:spLocks noChangeShapeType="1"/>
            </p:cNvSpPr>
            <p:nvPr/>
          </p:nvSpPr>
          <p:spPr bwMode="auto">
            <a:xfrm flipH="1">
              <a:off x="3474" y="1039"/>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64" name="Line 93"/>
            <p:cNvSpPr>
              <a:spLocks noChangeShapeType="1"/>
            </p:cNvSpPr>
            <p:nvPr/>
          </p:nvSpPr>
          <p:spPr bwMode="auto">
            <a:xfrm flipH="1">
              <a:off x="3473" y="1037"/>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65" name="Line 94"/>
            <p:cNvSpPr>
              <a:spLocks noChangeShapeType="1"/>
            </p:cNvSpPr>
            <p:nvPr/>
          </p:nvSpPr>
          <p:spPr bwMode="auto">
            <a:xfrm>
              <a:off x="3474" y="1053"/>
              <a:ext cx="5"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66" name="Line 95"/>
            <p:cNvSpPr>
              <a:spLocks noChangeShapeType="1"/>
            </p:cNvSpPr>
            <p:nvPr/>
          </p:nvSpPr>
          <p:spPr bwMode="auto">
            <a:xfrm>
              <a:off x="3472" y="1053"/>
              <a:ext cx="5"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67" name="Line 96"/>
            <p:cNvSpPr>
              <a:spLocks noChangeShapeType="1"/>
            </p:cNvSpPr>
            <p:nvPr/>
          </p:nvSpPr>
          <p:spPr bwMode="auto">
            <a:xfrm flipH="1">
              <a:off x="3471" y="1073"/>
              <a:ext cx="7"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68" name="Line 97"/>
            <p:cNvSpPr>
              <a:spLocks noChangeShapeType="1"/>
            </p:cNvSpPr>
            <p:nvPr/>
          </p:nvSpPr>
          <p:spPr bwMode="auto">
            <a:xfrm flipH="1">
              <a:off x="3456" y="1085"/>
              <a:ext cx="1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69" name="Line 98"/>
            <p:cNvSpPr>
              <a:spLocks noChangeShapeType="1"/>
            </p:cNvSpPr>
            <p:nvPr/>
          </p:nvSpPr>
          <p:spPr bwMode="auto">
            <a:xfrm flipH="1">
              <a:off x="3471" y="107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70" name="Line 99"/>
            <p:cNvSpPr>
              <a:spLocks noChangeShapeType="1"/>
            </p:cNvSpPr>
            <p:nvPr/>
          </p:nvSpPr>
          <p:spPr bwMode="auto">
            <a:xfrm flipH="1">
              <a:off x="3458" y="1084"/>
              <a:ext cx="12"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71" name="Line 100"/>
            <p:cNvSpPr>
              <a:spLocks noChangeShapeType="1"/>
            </p:cNvSpPr>
            <p:nvPr/>
          </p:nvSpPr>
          <p:spPr bwMode="auto">
            <a:xfrm flipH="1">
              <a:off x="3517" y="1091"/>
              <a:ext cx="2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72" name="Line 101"/>
            <p:cNvSpPr>
              <a:spLocks noChangeShapeType="1"/>
            </p:cNvSpPr>
            <p:nvPr/>
          </p:nvSpPr>
          <p:spPr bwMode="auto">
            <a:xfrm flipH="1">
              <a:off x="3485" y="1091"/>
              <a:ext cx="2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73" name="Line 102"/>
            <p:cNvSpPr>
              <a:spLocks noChangeShapeType="1"/>
            </p:cNvSpPr>
            <p:nvPr/>
          </p:nvSpPr>
          <p:spPr bwMode="auto">
            <a:xfrm flipH="1">
              <a:off x="3518" y="1095"/>
              <a:ext cx="2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74" name="Line 103"/>
            <p:cNvSpPr>
              <a:spLocks noChangeShapeType="1"/>
            </p:cNvSpPr>
            <p:nvPr/>
          </p:nvSpPr>
          <p:spPr bwMode="auto">
            <a:xfrm flipH="1">
              <a:off x="3492" y="1095"/>
              <a:ext cx="2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75" name="Line 104"/>
            <p:cNvSpPr>
              <a:spLocks noChangeShapeType="1"/>
            </p:cNvSpPr>
            <p:nvPr/>
          </p:nvSpPr>
          <p:spPr bwMode="auto">
            <a:xfrm flipH="1">
              <a:off x="3480" y="1095"/>
              <a:ext cx="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76" name="Line 105"/>
            <p:cNvSpPr>
              <a:spLocks noChangeShapeType="1"/>
            </p:cNvSpPr>
            <p:nvPr/>
          </p:nvSpPr>
          <p:spPr bwMode="auto">
            <a:xfrm flipH="1">
              <a:off x="3464" y="1091"/>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77" name="Line 106"/>
            <p:cNvSpPr>
              <a:spLocks noChangeShapeType="1"/>
            </p:cNvSpPr>
            <p:nvPr/>
          </p:nvSpPr>
          <p:spPr bwMode="auto">
            <a:xfrm flipH="1">
              <a:off x="3459" y="1095"/>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78" name="Line 107"/>
            <p:cNvSpPr>
              <a:spLocks noChangeShapeType="1"/>
            </p:cNvSpPr>
            <p:nvPr/>
          </p:nvSpPr>
          <p:spPr bwMode="auto">
            <a:xfrm flipH="1">
              <a:off x="3461" y="1097"/>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79" name="Line 108"/>
            <p:cNvSpPr>
              <a:spLocks noChangeShapeType="1"/>
            </p:cNvSpPr>
            <p:nvPr/>
          </p:nvSpPr>
          <p:spPr bwMode="auto">
            <a:xfrm>
              <a:off x="3481" y="1095"/>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80" name="Line 109"/>
            <p:cNvSpPr>
              <a:spLocks noChangeShapeType="1"/>
            </p:cNvSpPr>
            <p:nvPr/>
          </p:nvSpPr>
          <p:spPr bwMode="auto">
            <a:xfrm>
              <a:off x="3476" y="1095"/>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81" name="Line 110"/>
            <p:cNvSpPr>
              <a:spLocks noChangeShapeType="1"/>
            </p:cNvSpPr>
            <p:nvPr/>
          </p:nvSpPr>
          <p:spPr bwMode="auto">
            <a:xfrm flipH="1">
              <a:off x="3458" y="1092"/>
              <a:ext cx="1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82" name="Line 111"/>
            <p:cNvSpPr>
              <a:spLocks noChangeShapeType="1"/>
            </p:cNvSpPr>
            <p:nvPr/>
          </p:nvSpPr>
          <p:spPr bwMode="auto">
            <a:xfrm flipH="1">
              <a:off x="3455" y="1095"/>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83" name="Line 112"/>
            <p:cNvSpPr>
              <a:spLocks noChangeShapeType="1"/>
            </p:cNvSpPr>
            <p:nvPr/>
          </p:nvSpPr>
          <p:spPr bwMode="auto">
            <a:xfrm>
              <a:off x="3482" y="1095"/>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84" name="Line 113"/>
            <p:cNvSpPr>
              <a:spLocks noChangeShapeType="1"/>
            </p:cNvSpPr>
            <p:nvPr/>
          </p:nvSpPr>
          <p:spPr bwMode="auto">
            <a:xfrm>
              <a:off x="3481" y="1097"/>
              <a:ext cx="1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85" name="Line 114"/>
            <p:cNvSpPr>
              <a:spLocks noChangeShapeType="1"/>
            </p:cNvSpPr>
            <p:nvPr/>
          </p:nvSpPr>
          <p:spPr bwMode="auto">
            <a:xfrm>
              <a:off x="3455" y="1112"/>
              <a:ext cx="6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86" name="Line 115"/>
            <p:cNvSpPr>
              <a:spLocks noChangeShapeType="1"/>
            </p:cNvSpPr>
            <p:nvPr/>
          </p:nvSpPr>
          <p:spPr bwMode="auto">
            <a:xfrm flipH="1">
              <a:off x="3520" y="1095"/>
              <a:ext cx="2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87" name="Line 116"/>
            <p:cNvSpPr>
              <a:spLocks noChangeShapeType="1"/>
            </p:cNvSpPr>
            <p:nvPr/>
          </p:nvSpPr>
          <p:spPr bwMode="auto">
            <a:xfrm flipH="1">
              <a:off x="3524" y="1100"/>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88" name="Line 117"/>
            <p:cNvSpPr>
              <a:spLocks noChangeShapeType="1"/>
            </p:cNvSpPr>
            <p:nvPr/>
          </p:nvSpPr>
          <p:spPr bwMode="auto">
            <a:xfrm flipH="1">
              <a:off x="3455" y="1116"/>
              <a:ext cx="5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89" name="Line 118"/>
            <p:cNvSpPr>
              <a:spLocks noChangeShapeType="1"/>
            </p:cNvSpPr>
            <p:nvPr/>
          </p:nvSpPr>
          <p:spPr bwMode="auto">
            <a:xfrm flipH="1">
              <a:off x="3256" y="1098"/>
              <a:ext cx="197"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90" name="Line 119"/>
            <p:cNvSpPr>
              <a:spLocks noChangeShapeType="1"/>
            </p:cNvSpPr>
            <p:nvPr/>
          </p:nvSpPr>
          <p:spPr bwMode="auto">
            <a:xfrm flipH="1">
              <a:off x="3316" y="1102"/>
              <a:ext cx="13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91" name="Line 120"/>
            <p:cNvSpPr>
              <a:spLocks noChangeShapeType="1"/>
            </p:cNvSpPr>
            <p:nvPr/>
          </p:nvSpPr>
          <p:spPr bwMode="auto">
            <a:xfrm flipH="1">
              <a:off x="3256" y="1112"/>
              <a:ext cx="194"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92" name="Line 121"/>
            <p:cNvSpPr>
              <a:spLocks noChangeShapeType="1"/>
            </p:cNvSpPr>
            <p:nvPr/>
          </p:nvSpPr>
          <p:spPr bwMode="auto">
            <a:xfrm flipH="1">
              <a:off x="3269" y="1116"/>
              <a:ext cx="181"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93" name="Line 122"/>
            <p:cNvSpPr>
              <a:spLocks noChangeShapeType="1"/>
            </p:cNvSpPr>
            <p:nvPr/>
          </p:nvSpPr>
          <p:spPr bwMode="auto">
            <a:xfrm>
              <a:off x="3450"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94" name="Line 123"/>
            <p:cNvSpPr>
              <a:spLocks noChangeShapeType="1"/>
            </p:cNvSpPr>
            <p:nvPr/>
          </p:nvSpPr>
          <p:spPr bwMode="auto">
            <a:xfrm flipH="1" flipV="1">
              <a:off x="3269" y="1161"/>
              <a:ext cx="17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95" name="Line 124"/>
            <p:cNvSpPr>
              <a:spLocks noChangeShapeType="1"/>
            </p:cNvSpPr>
            <p:nvPr/>
          </p:nvSpPr>
          <p:spPr bwMode="auto">
            <a:xfrm flipH="1" flipV="1">
              <a:off x="3256" y="1164"/>
              <a:ext cx="18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96" name="Line 125"/>
            <p:cNvSpPr>
              <a:spLocks noChangeShapeType="1"/>
            </p:cNvSpPr>
            <p:nvPr/>
          </p:nvSpPr>
          <p:spPr bwMode="auto">
            <a:xfrm>
              <a:off x="3455"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97" name="Line 126"/>
            <p:cNvSpPr>
              <a:spLocks noChangeShapeType="1"/>
            </p:cNvSpPr>
            <p:nvPr/>
          </p:nvSpPr>
          <p:spPr bwMode="auto">
            <a:xfrm>
              <a:off x="3514"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98" name="Line 127"/>
            <p:cNvSpPr>
              <a:spLocks noChangeShapeType="1"/>
            </p:cNvSpPr>
            <p:nvPr/>
          </p:nvSpPr>
          <p:spPr bwMode="auto">
            <a:xfrm flipH="1">
              <a:off x="3463" y="1172"/>
              <a:ext cx="4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99" name="Line 128"/>
            <p:cNvSpPr>
              <a:spLocks noChangeShapeType="1"/>
            </p:cNvSpPr>
            <p:nvPr/>
          </p:nvSpPr>
          <p:spPr bwMode="auto">
            <a:xfrm flipH="1">
              <a:off x="3455" y="1151"/>
              <a:ext cx="2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00" name="Line 129"/>
            <p:cNvSpPr>
              <a:spLocks noChangeShapeType="1"/>
            </p:cNvSpPr>
            <p:nvPr/>
          </p:nvSpPr>
          <p:spPr bwMode="auto">
            <a:xfrm flipH="1">
              <a:off x="3434" y="1153"/>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01" name="Line 130"/>
            <p:cNvSpPr>
              <a:spLocks noChangeShapeType="1"/>
            </p:cNvSpPr>
            <p:nvPr/>
          </p:nvSpPr>
          <p:spPr bwMode="auto">
            <a:xfrm flipH="1">
              <a:off x="3397" y="1153"/>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02" name="Line 131"/>
            <p:cNvSpPr>
              <a:spLocks noChangeShapeType="1"/>
            </p:cNvSpPr>
            <p:nvPr/>
          </p:nvSpPr>
          <p:spPr bwMode="auto">
            <a:xfrm flipH="1">
              <a:off x="3377" y="1155"/>
              <a:ext cx="17"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03" name="Line 132"/>
            <p:cNvSpPr>
              <a:spLocks noChangeShapeType="1"/>
            </p:cNvSpPr>
            <p:nvPr/>
          </p:nvSpPr>
          <p:spPr bwMode="auto">
            <a:xfrm flipH="1">
              <a:off x="3344" y="1156"/>
              <a:ext cx="30"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04" name="Line 133"/>
            <p:cNvSpPr>
              <a:spLocks noChangeShapeType="1"/>
            </p:cNvSpPr>
            <p:nvPr/>
          </p:nvSpPr>
          <p:spPr bwMode="auto">
            <a:xfrm flipH="1">
              <a:off x="3269" y="1157"/>
              <a:ext cx="7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05" name="Line 134"/>
            <p:cNvSpPr>
              <a:spLocks noChangeShapeType="1"/>
            </p:cNvSpPr>
            <p:nvPr/>
          </p:nvSpPr>
          <p:spPr bwMode="auto">
            <a:xfrm flipH="1">
              <a:off x="3455" y="1154"/>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06" name="Line 135"/>
            <p:cNvSpPr>
              <a:spLocks noChangeShapeType="1"/>
            </p:cNvSpPr>
            <p:nvPr/>
          </p:nvSpPr>
          <p:spPr bwMode="auto">
            <a:xfrm flipH="1">
              <a:off x="3437" y="1156"/>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07" name="Line 136"/>
            <p:cNvSpPr>
              <a:spLocks noChangeShapeType="1"/>
            </p:cNvSpPr>
            <p:nvPr/>
          </p:nvSpPr>
          <p:spPr bwMode="auto">
            <a:xfrm flipH="1">
              <a:off x="3395" y="1157"/>
              <a:ext cx="3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08" name="Line 137"/>
            <p:cNvSpPr>
              <a:spLocks noChangeShapeType="1"/>
            </p:cNvSpPr>
            <p:nvPr/>
          </p:nvSpPr>
          <p:spPr bwMode="auto">
            <a:xfrm flipH="1">
              <a:off x="3380" y="1158"/>
              <a:ext cx="1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09" name="Line 138"/>
            <p:cNvSpPr>
              <a:spLocks noChangeShapeType="1"/>
            </p:cNvSpPr>
            <p:nvPr/>
          </p:nvSpPr>
          <p:spPr bwMode="auto">
            <a:xfrm flipH="1">
              <a:off x="3341" y="1159"/>
              <a:ext cx="36"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10" name="Line 139"/>
            <p:cNvSpPr>
              <a:spLocks noChangeShapeType="1"/>
            </p:cNvSpPr>
            <p:nvPr/>
          </p:nvSpPr>
          <p:spPr bwMode="auto">
            <a:xfrm flipH="1">
              <a:off x="3294" y="1161"/>
              <a:ext cx="4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11" name="Line 140"/>
            <p:cNvSpPr>
              <a:spLocks noChangeShapeType="1"/>
            </p:cNvSpPr>
            <p:nvPr/>
          </p:nvSpPr>
          <p:spPr bwMode="auto">
            <a:xfrm>
              <a:off x="3436" y="1107"/>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12" name="Line 141"/>
            <p:cNvSpPr>
              <a:spLocks noChangeShapeType="1"/>
            </p:cNvSpPr>
            <p:nvPr/>
          </p:nvSpPr>
          <p:spPr bwMode="auto">
            <a:xfrm>
              <a:off x="3445" y="1118"/>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13" name="Line 142"/>
            <p:cNvSpPr>
              <a:spLocks noChangeShapeType="1"/>
            </p:cNvSpPr>
            <p:nvPr/>
          </p:nvSpPr>
          <p:spPr bwMode="auto">
            <a:xfrm>
              <a:off x="3434" y="1108"/>
              <a:ext cx="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14" name="Line 143"/>
            <p:cNvSpPr>
              <a:spLocks noChangeShapeType="1"/>
            </p:cNvSpPr>
            <p:nvPr/>
          </p:nvSpPr>
          <p:spPr bwMode="auto">
            <a:xfrm>
              <a:off x="3443" y="1118"/>
              <a:ext cx="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15" name="Line 144"/>
            <p:cNvSpPr>
              <a:spLocks noChangeShapeType="1"/>
            </p:cNvSpPr>
            <p:nvPr/>
          </p:nvSpPr>
          <p:spPr bwMode="auto">
            <a:xfrm>
              <a:off x="3455" y="1128"/>
              <a:ext cx="19"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16" name="Line 145"/>
            <p:cNvSpPr>
              <a:spLocks noChangeShapeType="1"/>
            </p:cNvSpPr>
            <p:nvPr/>
          </p:nvSpPr>
          <p:spPr bwMode="auto">
            <a:xfrm>
              <a:off x="3455" y="1131"/>
              <a:ext cx="16"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17" name="Line 146"/>
            <p:cNvSpPr>
              <a:spLocks noChangeShapeType="1"/>
            </p:cNvSpPr>
            <p:nvPr/>
          </p:nvSpPr>
          <p:spPr bwMode="auto">
            <a:xfrm flipH="1">
              <a:off x="3428" y="1108"/>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18" name="Line 147"/>
            <p:cNvSpPr>
              <a:spLocks noChangeShapeType="1"/>
            </p:cNvSpPr>
            <p:nvPr/>
          </p:nvSpPr>
          <p:spPr bwMode="auto">
            <a:xfrm flipH="1">
              <a:off x="3425" y="1109"/>
              <a:ext cx="5"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19" name="Line 148"/>
            <p:cNvSpPr>
              <a:spLocks noChangeShapeType="1"/>
            </p:cNvSpPr>
            <p:nvPr/>
          </p:nvSpPr>
          <p:spPr bwMode="auto">
            <a:xfrm flipH="1">
              <a:off x="3419" y="112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20" name="Line 149"/>
            <p:cNvSpPr>
              <a:spLocks noChangeShapeType="1"/>
            </p:cNvSpPr>
            <p:nvPr/>
          </p:nvSpPr>
          <p:spPr bwMode="auto">
            <a:xfrm flipH="1">
              <a:off x="3418" y="1123"/>
              <a:ext cx="4"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21" name="Line 150"/>
            <p:cNvSpPr>
              <a:spLocks noChangeShapeType="1"/>
            </p:cNvSpPr>
            <p:nvPr/>
          </p:nvSpPr>
          <p:spPr bwMode="auto">
            <a:xfrm flipH="1">
              <a:off x="3405" y="1134"/>
              <a:ext cx="13"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22" name="Line 151"/>
            <p:cNvSpPr>
              <a:spLocks noChangeShapeType="1"/>
            </p:cNvSpPr>
            <p:nvPr/>
          </p:nvSpPr>
          <p:spPr bwMode="auto">
            <a:xfrm flipH="1">
              <a:off x="3402" y="1132"/>
              <a:ext cx="1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23" name="Line 152"/>
            <p:cNvSpPr>
              <a:spLocks noChangeShapeType="1"/>
            </p:cNvSpPr>
            <p:nvPr/>
          </p:nvSpPr>
          <p:spPr bwMode="auto">
            <a:xfrm>
              <a:off x="3414" y="1125"/>
              <a:ext cx="3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24" name="Line 153"/>
            <p:cNvSpPr>
              <a:spLocks noChangeShapeType="1"/>
            </p:cNvSpPr>
            <p:nvPr/>
          </p:nvSpPr>
          <p:spPr bwMode="auto">
            <a:xfrm>
              <a:off x="3414" y="1127"/>
              <a:ext cx="29"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25" name="Line 154"/>
            <p:cNvSpPr>
              <a:spLocks noChangeShapeType="1"/>
            </p:cNvSpPr>
            <p:nvPr/>
          </p:nvSpPr>
          <p:spPr bwMode="auto">
            <a:xfrm flipH="1">
              <a:off x="3387" y="1125"/>
              <a:ext cx="25"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26" name="Line 155"/>
            <p:cNvSpPr>
              <a:spLocks noChangeShapeType="1"/>
            </p:cNvSpPr>
            <p:nvPr/>
          </p:nvSpPr>
          <p:spPr bwMode="auto">
            <a:xfrm>
              <a:off x="3361" y="1138"/>
              <a:ext cx="26"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27" name="Line 156"/>
            <p:cNvSpPr>
              <a:spLocks noChangeShapeType="1"/>
            </p:cNvSpPr>
            <p:nvPr/>
          </p:nvSpPr>
          <p:spPr bwMode="auto">
            <a:xfrm flipH="1">
              <a:off x="3388" y="1127"/>
              <a:ext cx="26"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28" name="Line 157"/>
            <p:cNvSpPr>
              <a:spLocks noChangeShapeType="1"/>
            </p:cNvSpPr>
            <p:nvPr/>
          </p:nvSpPr>
          <p:spPr bwMode="auto">
            <a:xfrm>
              <a:off x="3360" y="1140"/>
              <a:ext cx="2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29" name="Line 158"/>
            <p:cNvSpPr>
              <a:spLocks noChangeShapeType="1"/>
            </p:cNvSpPr>
            <p:nvPr/>
          </p:nvSpPr>
          <p:spPr bwMode="auto">
            <a:xfrm flipH="1">
              <a:off x="3335" y="1138"/>
              <a:ext cx="24"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30" name="Line 159"/>
            <p:cNvSpPr>
              <a:spLocks noChangeShapeType="1"/>
            </p:cNvSpPr>
            <p:nvPr/>
          </p:nvSpPr>
          <p:spPr bwMode="auto">
            <a:xfrm flipH="1">
              <a:off x="3337" y="1140"/>
              <a:ext cx="22"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31" name="Line 160"/>
            <p:cNvSpPr>
              <a:spLocks noChangeShapeType="1"/>
            </p:cNvSpPr>
            <p:nvPr/>
          </p:nvSpPr>
          <p:spPr bwMode="auto">
            <a:xfrm>
              <a:off x="3375" y="1126"/>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32" name="Line 161"/>
            <p:cNvSpPr>
              <a:spLocks noChangeShapeType="1"/>
            </p:cNvSpPr>
            <p:nvPr/>
          </p:nvSpPr>
          <p:spPr bwMode="auto">
            <a:xfrm>
              <a:off x="3382" y="1133"/>
              <a:ext cx="15"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33" name="Line 162"/>
            <p:cNvSpPr>
              <a:spLocks noChangeShapeType="1"/>
            </p:cNvSpPr>
            <p:nvPr/>
          </p:nvSpPr>
          <p:spPr bwMode="auto">
            <a:xfrm>
              <a:off x="3380" y="1134"/>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34" name="Line 163"/>
            <p:cNvSpPr>
              <a:spLocks noChangeShapeType="1"/>
            </p:cNvSpPr>
            <p:nvPr/>
          </p:nvSpPr>
          <p:spPr bwMode="auto">
            <a:xfrm>
              <a:off x="3375" y="1128"/>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35" name="Line 164"/>
            <p:cNvSpPr>
              <a:spLocks noChangeShapeType="1"/>
            </p:cNvSpPr>
            <p:nvPr/>
          </p:nvSpPr>
          <p:spPr bwMode="auto">
            <a:xfrm flipH="1">
              <a:off x="3373" y="1128"/>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36" name="Line 165"/>
            <p:cNvSpPr>
              <a:spLocks noChangeShapeType="1"/>
            </p:cNvSpPr>
            <p:nvPr/>
          </p:nvSpPr>
          <p:spPr bwMode="auto">
            <a:xfrm flipH="1">
              <a:off x="3368" y="1127"/>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37" name="Line 166"/>
            <p:cNvSpPr>
              <a:spLocks noChangeShapeType="1"/>
            </p:cNvSpPr>
            <p:nvPr/>
          </p:nvSpPr>
          <p:spPr bwMode="auto">
            <a:xfrm flipH="1">
              <a:off x="3364" y="1136"/>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38" name="Line 167"/>
            <p:cNvSpPr>
              <a:spLocks noChangeShapeType="1"/>
            </p:cNvSpPr>
            <p:nvPr/>
          </p:nvSpPr>
          <p:spPr bwMode="auto">
            <a:xfrm flipH="1">
              <a:off x="3350" y="1142"/>
              <a:ext cx="12"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39" name="Line 168"/>
            <p:cNvSpPr>
              <a:spLocks noChangeShapeType="1"/>
            </p:cNvSpPr>
            <p:nvPr/>
          </p:nvSpPr>
          <p:spPr bwMode="auto">
            <a:xfrm flipH="1">
              <a:off x="3347" y="1141"/>
              <a:ext cx="1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40" name="Line 169"/>
            <p:cNvSpPr>
              <a:spLocks noChangeShapeType="1"/>
            </p:cNvSpPr>
            <p:nvPr/>
          </p:nvSpPr>
          <p:spPr bwMode="auto">
            <a:xfrm flipH="1">
              <a:off x="3362" y="1137"/>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41" name="Line 170"/>
            <p:cNvSpPr>
              <a:spLocks noChangeShapeType="1"/>
            </p:cNvSpPr>
            <p:nvPr/>
          </p:nvSpPr>
          <p:spPr bwMode="auto">
            <a:xfrm>
              <a:off x="3399" y="1152"/>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42" name="Line 171"/>
            <p:cNvSpPr>
              <a:spLocks noChangeShapeType="1"/>
            </p:cNvSpPr>
            <p:nvPr/>
          </p:nvSpPr>
          <p:spPr bwMode="auto">
            <a:xfrm>
              <a:off x="3397" y="1153"/>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43" name="Line 172"/>
            <p:cNvSpPr>
              <a:spLocks noChangeShapeType="1"/>
            </p:cNvSpPr>
            <p:nvPr/>
          </p:nvSpPr>
          <p:spPr bwMode="auto">
            <a:xfrm>
              <a:off x="3406" y="1157"/>
              <a:ext cx="3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44" name="Line 173"/>
            <p:cNvSpPr>
              <a:spLocks noChangeShapeType="1"/>
            </p:cNvSpPr>
            <p:nvPr/>
          </p:nvSpPr>
          <p:spPr bwMode="auto">
            <a:xfrm>
              <a:off x="3407" y="1160"/>
              <a:ext cx="2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45" name="Line 174"/>
            <p:cNvSpPr>
              <a:spLocks noChangeShapeType="1"/>
            </p:cNvSpPr>
            <p:nvPr/>
          </p:nvSpPr>
          <p:spPr bwMode="auto">
            <a:xfrm flipH="1">
              <a:off x="3390" y="1160"/>
              <a:ext cx="1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46" name="Line 175"/>
            <p:cNvSpPr>
              <a:spLocks noChangeShapeType="1"/>
            </p:cNvSpPr>
            <p:nvPr/>
          </p:nvSpPr>
          <p:spPr bwMode="auto">
            <a:xfrm flipH="1">
              <a:off x="3392" y="1158"/>
              <a:ext cx="1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47" name="Line 176"/>
            <p:cNvSpPr>
              <a:spLocks noChangeShapeType="1"/>
            </p:cNvSpPr>
            <p:nvPr/>
          </p:nvSpPr>
          <p:spPr bwMode="auto">
            <a:xfrm flipH="1">
              <a:off x="3378" y="1166"/>
              <a:ext cx="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48" name="Line 177"/>
            <p:cNvSpPr>
              <a:spLocks noChangeShapeType="1"/>
            </p:cNvSpPr>
            <p:nvPr/>
          </p:nvSpPr>
          <p:spPr bwMode="auto">
            <a:xfrm flipH="1">
              <a:off x="3385" y="1164"/>
              <a:ext cx="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49" name="Line 178"/>
            <p:cNvSpPr>
              <a:spLocks noChangeShapeType="1"/>
            </p:cNvSpPr>
            <p:nvPr/>
          </p:nvSpPr>
          <p:spPr bwMode="auto">
            <a:xfrm flipH="1">
              <a:off x="3382" y="1167"/>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50" name="Line 179"/>
            <p:cNvSpPr>
              <a:spLocks noChangeShapeType="1"/>
            </p:cNvSpPr>
            <p:nvPr/>
          </p:nvSpPr>
          <p:spPr bwMode="auto">
            <a:xfrm>
              <a:off x="3340" y="1162"/>
              <a:ext cx="1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51" name="Line 180"/>
            <p:cNvSpPr>
              <a:spLocks noChangeShapeType="1"/>
            </p:cNvSpPr>
            <p:nvPr/>
          </p:nvSpPr>
          <p:spPr bwMode="auto">
            <a:xfrm>
              <a:off x="3338" y="1163"/>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52" name="Line 181"/>
            <p:cNvSpPr>
              <a:spLocks noChangeShapeType="1"/>
            </p:cNvSpPr>
            <p:nvPr/>
          </p:nvSpPr>
          <p:spPr bwMode="auto">
            <a:xfrm flipH="1" flipV="1">
              <a:off x="3332" y="1161"/>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53" name="Line 182"/>
            <p:cNvSpPr>
              <a:spLocks noChangeShapeType="1"/>
            </p:cNvSpPr>
            <p:nvPr/>
          </p:nvSpPr>
          <p:spPr bwMode="auto">
            <a:xfrm>
              <a:off x="3546" y="1091"/>
              <a:ext cx="193" cy="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54" name="Line 183"/>
            <p:cNvSpPr>
              <a:spLocks noChangeShapeType="1"/>
            </p:cNvSpPr>
            <p:nvPr/>
          </p:nvSpPr>
          <p:spPr bwMode="auto">
            <a:xfrm>
              <a:off x="3520" y="1112"/>
              <a:ext cx="219"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55" name="Line 184"/>
            <p:cNvSpPr>
              <a:spLocks noChangeShapeType="1"/>
            </p:cNvSpPr>
            <p:nvPr/>
          </p:nvSpPr>
          <p:spPr bwMode="auto">
            <a:xfrm>
              <a:off x="3520" y="1116"/>
              <a:ext cx="202"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56" name="Line 185"/>
            <p:cNvSpPr>
              <a:spLocks noChangeShapeType="1"/>
            </p:cNvSpPr>
            <p:nvPr/>
          </p:nvSpPr>
          <p:spPr bwMode="auto">
            <a:xfrm flipV="1">
              <a:off x="3529" y="1160"/>
              <a:ext cx="19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57" name="Line 186"/>
            <p:cNvSpPr>
              <a:spLocks noChangeShapeType="1"/>
            </p:cNvSpPr>
            <p:nvPr/>
          </p:nvSpPr>
          <p:spPr bwMode="auto">
            <a:xfrm flipH="1">
              <a:off x="3532" y="1164"/>
              <a:ext cx="207"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58" name="Line 187"/>
            <p:cNvSpPr>
              <a:spLocks noChangeShapeType="1"/>
            </p:cNvSpPr>
            <p:nvPr/>
          </p:nvSpPr>
          <p:spPr bwMode="auto">
            <a:xfrm>
              <a:off x="3739" y="1160"/>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59" name="Line 188"/>
            <p:cNvSpPr>
              <a:spLocks noChangeShapeType="1"/>
            </p:cNvSpPr>
            <p:nvPr/>
          </p:nvSpPr>
          <p:spPr bwMode="auto">
            <a:xfrm>
              <a:off x="3546" y="1095"/>
              <a:ext cx="162"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60" name="Line 189"/>
            <p:cNvSpPr>
              <a:spLocks noChangeShapeType="1"/>
            </p:cNvSpPr>
            <p:nvPr/>
          </p:nvSpPr>
          <p:spPr bwMode="auto">
            <a:xfrm>
              <a:off x="3546" y="1095"/>
              <a:ext cx="0"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61" name="Line 190"/>
            <p:cNvSpPr>
              <a:spLocks noChangeShapeType="1"/>
            </p:cNvSpPr>
            <p:nvPr/>
          </p:nvSpPr>
          <p:spPr bwMode="auto">
            <a:xfrm>
              <a:off x="3540" y="1100"/>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62" name="Line 191"/>
            <p:cNvSpPr>
              <a:spLocks noChangeShapeType="1"/>
            </p:cNvSpPr>
            <p:nvPr/>
          </p:nvSpPr>
          <p:spPr bwMode="auto">
            <a:xfrm>
              <a:off x="3520" y="1117"/>
              <a:ext cx="0"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63" name="Line 192"/>
            <p:cNvSpPr>
              <a:spLocks noChangeShapeType="1"/>
            </p:cNvSpPr>
            <p:nvPr/>
          </p:nvSpPr>
          <p:spPr bwMode="auto">
            <a:xfrm flipV="1">
              <a:off x="3523" y="1124"/>
              <a:ext cx="3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64" name="Line 193"/>
            <p:cNvSpPr>
              <a:spLocks noChangeShapeType="1"/>
            </p:cNvSpPr>
            <p:nvPr/>
          </p:nvSpPr>
          <p:spPr bwMode="auto">
            <a:xfrm>
              <a:off x="3556" y="1124"/>
              <a:ext cx="2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65" name="Line 194"/>
            <p:cNvSpPr>
              <a:spLocks noChangeShapeType="1"/>
            </p:cNvSpPr>
            <p:nvPr/>
          </p:nvSpPr>
          <p:spPr bwMode="auto">
            <a:xfrm flipH="1">
              <a:off x="3583" y="1137"/>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66" name="Line 195"/>
            <p:cNvSpPr>
              <a:spLocks noChangeShapeType="1"/>
            </p:cNvSpPr>
            <p:nvPr/>
          </p:nvSpPr>
          <p:spPr bwMode="auto">
            <a:xfrm>
              <a:off x="3622" y="1138"/>
              <a:ext cx="25"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67" name="Line 196"/>
            <p:cNvSpPr>
              <a:spLocks noChangeShapeType="1"/>
            </p:cNvSpPr>
            <p:nvPr/>
          </p:nvSpPr>
          <p:spPr bwMode="auto">
            <a:xfrm flipH="1">
              <a:off x="3524" y="112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68" name="Line 197"/>
            <p:cNvSpPr>
              <a:spLocks noChangeShapeType="1"/>
            </p:cNvSpPr>
            <p:nvPr/>
          </p:nvSpPr>
          <p:spPr bwMode="auto">
            <a:xfrm>
              <a:off x="3555" y="1125"/>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69" name="Line 198"/>
            <p:cNvSpPr>
              <a:spLocks noChangeShapeType="1"/>
            </p:cNvSpPr>
            <p:nvPr/>
          </p:nvSpPr>
          <p:spPr bwMode="auto">
            <a:xfrm flipH="1">
              <a:off x="3584" y="1139"/>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70" name="Line 199"/>
            <p:cNvSpPr>
              <a:spLocks noChangeShapeType="1"/>
            </p:cNvSpPr>
            <p:nvPr/>
          </p:nvSpPr>
          <p:spPr bwMode="auto">
            <a:xfrm>
              <a:off x="3619" y="1139"/>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71" name="Line 200"/>
            <p:cNvSpPr>
              <a:spLocks noChangeShapeType="1"/>
            </p:cNvSpPr>
            <p:nvPr/>
          </p:nvSpPr>
          <p:spPr bwMode="auto">
            <a:xfrm>
              <a:off x="3637" y="1128"/>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72" name="Line 201"/>
            <p:cNvSpPr>
              <a:spLocks noChangeShapeType="1"/>
            </p:cNvSpPr>
            <p:nvPr/>
          </p:nvSpPr>
          <p:spPr bwMode="auto">
            <a:xfrm>
              <a:off x="3655" y="1146"/>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73" name="Line 202"/>
            <p:cNvSpPr>
              <a:spLocks noChangeShapeType="1"/>
            </p:cNvSpPr>
            <p:nvPr/>
          </p:nvSpPr>
          <p:spPr bwMode="auto">
            <a:xfrm>
              <a:off x="3636" y="1130"/>
              <a:ext cx="1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74" name="Line 203"/>
            <p:cNvSpPr>
              <a:spLocks noChangeShapeType="1"/>
            </p:cNvSpPr>
            <p:nvPr/>
          </p:nvSpPr>
          <p:spPr bwMode="auto">
            <a:xfrm>
              <a:off x="3651" y="1144"/>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75" name="Line 204"/>
            <p:cNvSpPr>
              <a:spLocks noChangeShapeType="1"/>
            </p:cNvSpPr>
            <p:nvPr/>
          </p:nvSpPr>
          <p:spPr bwMode="auto">
            <a:xfrm flipH="1">
              <a:off x="3566" y="1106"/>
              <a:ext cx="1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76" name="Line 205"/>
            <p:cNvSpPr>
              <a:spLocks noChangeShapeType="1"/>
            </p:cNvSpPr>
            <p:nvPr/>
          </p:nvSpPr>
          <p:spPr bwMode="auto">
            <a:xfrm flipH="1">
              <a:off x="3568" y="1108"/>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77" name="Line 206"/>
            <p:cNvSpPr>
              <a:spLocks noChangeShapeType="1"/>
            </p:cNvSpPr>
            <p:nvPr/>
          </p:nvSpPr>
          <p:spPr bwMode="auto">
            <a:xfrm>
              <a:off x="3580" y="1107"/>
              <a:ext cx="1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78" name="Line 207"/>
            <p:cNvSpPr>
              <a:spLocks noChangeShapeType="1"/>
            </p:cNvSpPr>
            <p:nvPr/>
          </p:nvSpPr>
          <p:spPr bwMode="auto">
            <a:xfrm>
              <a:off x="3595" y="1133"/>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79" name="Line 208"/>
            <p:cNvSpPr>
              <a:spLocks noChangeShapeType="1"/>
            </p:cNvSpPr>
            <p:nvPr/>
          </p:nvSpPr>
          <p:spPr bwMode="auto">
            <a:xfrm>
              <a:off x="3578" y="1108"/>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80" name="Line 209"/>
            <p:cNvSpPr>
              <a:spLocks noChangeShapeType="1"/>
            </p:cNvSpPr>
            <p:nvPr/>
          </p:nvSpPr>
          <p:spPr bwMode="auto">
            <a:xfrm>
              <a:off x="3593" y="1132"/>
              <a:ext cx="1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81" name="Line 210"/>
            <p:cNvSpPr>
              <a:spLocks noChangeShapeType="1"/>
            </p:cNvSpPr>
            <p:nvPr/>
          </p:nvSpPr>
          <p:spPr bwMode="auto">
            <a:xfrm flipH="1">
              <a:off x="3609" y="1141"/>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82" name="Line 211"/>
            <p:cNvSpPr>
              <a:spLocks noChangeShapeType="1"/>
            </p:cNvSpPr>
            <p:nvPr/>
          </p:nvSpPr>
          <p:spPr bwMode="auto">
            <a:xfrm flipH="1">
              <a:off x="3607" y="1140"/>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83" name="Line 212"/>
            <p:cNvSpPr>
              <a:spLocks noChangeShapeType="1"/>
            </p:cNvSpPr>
            <p:nvPr/>
          </p:nvSpPr>
          <p:spPr bwMode="auto">
            <a:xfrm flipH="1">
              <a:off x="3626" y="1127"/>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84" name="Line 213"/>
            <p:cNvSpPr>
              <a:spLocks noChangeShapeType="1"/>
            </p:cNvSpPr>
            <p:nvPr/>
          </p:nvSpPr>
          <p:spPr bwMode="auto">
            <a:xfrm flipH="1">
              <a:off x="3628" y="113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85" name="Line 214"/>
            <p:cNvSpPr>
              <a:spLocks noChangeShapeType="1"/>
            </p:cNvSpPr>
            <p:nvPr/>
          </p:nvSpPr>
          <p:spPr bwMode="auto">
            <a:xfrm flipH="1">
              <a:off x="3624" y="1139"/>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86" name="Line 215"/>
            <p:cNvSpPr>
              <a:spLocks noChangeShapeType="1"/>
            </p:cNvSpPr>
            <p:nvPr/>
          </p:nvSpPr>
          <p:spPr bwMode="auto">
            <a:xfrm flipH="1" flipV="1">
              <a:off x="3604" y="1151"/>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87" name="Line 216"/>
            <p:cNvSpPr>
              <a:spLocks noChangeShapeType="1"/>
            </p:cNvSpPr>
            <p:nvPr/>
          </p:nvSpPr>
          <p:spPr bwMode="auto">
            <a:xfrm flipH="1" flipV="1">
              <a:off x="3606" y="1151"/>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88" name="Line 217"/>
            <p:cNvSpPr>
              <a:spLocks noChangeShapeType="1"/>
            </p:cNvSpPr>
            <p:nvPr/>
          </p:nvSpPr>
          <p:spPr bwMode="auto">
            <a:xfrm flipH="1">
              <a:off x="3562" y="1126"/>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89" name="Line 218"/>
            <p:cNvSpPr>
              <a:spLocks noChangeShapeType="1"/>
            </p:cNvSpPr>
            <p:nvPr/>
          </p:nvSpPr>
          <p:spPr bwMode="auto">
            <a:xfrm flipH="1">
              <a:off x="3548" y="1134"/>
              <a:ext cx="1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90" name="Line 219"/>
            <p:cNvSpPr>
              <a:spLocks noChangeShapeType="1"/>
            </p:cNvSpPr>
            <p:nvPr/>
          </p:nvSpPr>
          <p:spPr bwMode="auto">
            <a:xfrm flipH="1">
              <a:off x="3546" y="1133"/>
              <a:ext cx="13"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91" name="Line 220"/>
            <p:cNvSpPr>
              <a:spLocks noChangeShapeType="1"/>
            </p:cNvSpPr>
            <p:nvPr/>
          </p:nvSpPr>
          <p:spPr bwMode="auto">
            <a:xfrm flipH="1">
              <a:off x="3560" y="1126"/>
              <a:ext cx="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92" name="Line 221"/>
            <p:cNvSpPr>
              <a:spLocks noChangeShapeType="1"/>
            </p:cNvSpPr>
            <p:nvPr/>
          </p:nvSpPr>
          <p:spPr bwMode="auto">
            <a:xfrm>
              <a:off x="3546" y="1151"/>
              <a:ext cx="2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93" name="Line 222"/>
            <p:cNvSpPr>
              <a:spLocks noChangeShapeType="1"/>
            </p:cNvSpPr>
            <p:nvPr/>
          </p:nvSpPr>
          <p:spPr bwMode="auto">
            <a:xfrm>
              <a:off x="3574" y="1152"/>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94" name="Line 223"/>
            <p:cNvSpPr>
              <a:spLocks noChangeShapeType="1"/>
            </p:cNvSpPr>
            <p:nvPr/>
          </p:nvSpPr>
          <p:spPr bwMode="auto">
            <a:xfrm>
              <a:off x="3603" y="1153"/>
              <a:ext cx="3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95" name="Line 224"/>
            <p:cNvSpPr>
              <a:spLocks noChangeShapeType="1"/>
            </p:cNvSpPr>
            <p:nvPr/>
          </p:nvSpPr>
          <p:spPr bwMode="auto">
            <a:xfrm>
              <a:off x="3637" y="1155"/>
              <a:ext cx="7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96" name="Line 225"/>
            <p:cNvSpPr>
              <a:spLocks noChangeShapeType="1"/>
            </p:cNvSpPr>
            <p:nvPr/>
          </p:nvSpPr>
          <p:spPr bwMode="auto">
            <a:xfrm>
              <a:off x="3546" y="1155"/>
              <a:ext cx="2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97" name="Line 226"/>
            <p:cNvSpPr>
              <a:spLocks noChangeShapeType="1"/>
            </p:cNvSpPr>
            <p:nvPr/>
          </p:nvSpPr>
          <p:spPr bwMode="auto">
            <a:xfrm>
              <a:off x="3575" y="1156"/>
              <a:ext cx="20"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98" name="Line 227"/>
            <p:cNvSpPr>
              <a:spLocks noChangeShapeType="1"/>
            </p:cNvSpPr>
            <p:nvPr/>
          </p:nvSpPr>
          <p:spPr bwMode="auto">
            <a:xfrm>
              <a:off x="3598" y="1157"/>
              <a:ext cx="4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99" name="Line 228"/>
            <p:cNvSpPr>
              <a:spLocks noChangeShapeType="1"/>
            </p:cNvSpPr>
            <p:nvPr/>
          </p:nvSpPr>
          <p:spPr bwMode="auto">
            <a:xfrm>
              <a:off x="3642" y="1159"/>
              <a:ext cx="5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00" name="Line 229"/>
            <p:cNvSpPr>
              <a:spLocks noChangeShapeType="1"/>
            </p:cNvSpPr>
            <p:nvPr/>
          </p:nvSpPr>
          <p:spPr bwMode="auto">
            <a:xfrm>
              <a:off x="3456" y="1116"/>
              <a:ext cx="29"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01" name="Line 230"/>
            <p:cNvSpPr>
              <a:spLocks noChangeShapeType="1"/>
            </p:cNvSpPr>
            <p:nvPr/>
          </p:nvSpPr>
          <p:spPr bwMode="auto">
            <a:xfrm flipH="1">
              <a:off x="3459" y="1145"/>
              <a:ext cx="25"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02" name="Line 231"/>
            <p:cNvSpPr>
              <a:spLocks noChangeShapeType="1"/>
            </p:cNvSpPr>
            <p:nvPr/>
          </p:nvSpPr>
          <p:spPr bwMode="auto">
            <a:xfrm flipH="1" flipV="1">
              <a:off x="3455" y="1117"/>
              <a:ext cx="2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03" name="Line 232"/>
            <p:cNvSpPr>
              <a:spLocks noChangeShapeType="1"/>
            </p:cNvSpPr>
            <p:nvPr/>
          </p:nvSpPr>
          <p:spPr bwMode="auto">
            <a:xfrm flipV="1">
              <a:off x="3484" y="1116"/>
              <a:ext cx="2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04" name="Line 233"/>
            <p:cNvSpPr>
              <a:spLocks noChangeShapeType="1"/>
            </p:cNvSpPr>
            <p:nvPr/>
          </p:nvSpPr>
          <p:spPr bwMode="auto">
            <a:xfrm flipH="1">
              <a:off x="3485" y="1116"/>
              <a:ext cx="29"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05" name="Line 234"/>
            <p:cNvSpPr>
              <a:spLocks noChangeShapeType="1"/>
            </p:cNvSpPr>
            <p:nvPr/>
          </p:nvSpPr>
          <p:spPr bwMode="auto">
            <a:xfrm>
              <a:off x="3485" y="1143"/>
              <a:ext cx="27"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06" name="Line 235"/>
            <p:cNvSpPr>
              <a:spLocks noChangeShapeType="1"/>
            </p:cNvSpPr>
            <p:nvPr/>
          </p:nvSpPr>
          <p:spPr bwMode="auto">
            <a:xfrm>
              <a:off x="3484" y="1144"/>
              <a:ext cx="26"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07" name="Line 236"/>
            <p:cNvSpPr>
              <a:spLocks noChangeShapeType="1"/>
            </p:cNvSpPr>
            <p:nvPr/>
          </p:nvSpPr>
          <p:spPr bwMode="auto">
            <a:xfrm>
              <a:off x="3503" y="1116"/>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08" name="Line 237"/>
            <p:cNvSpPr>
              <a:spLocks noChangeShapeType="1"/>
            </p:cNvSpPr>
            <p:nvPr/>
          </p:nvSpPr>
          <p:spPr bwMode="auto">
            <a:xfrm flipH="1" flipV="1">
              <a:off x="3520" y="1131"/>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09" name="Line 238"/>
            <p:cNvSpPr>
              <a:spLocks noChangeShapeType="1"/>
            </p:cNvSpPr>
            <p:nvPr/>
          </p:nvSpPr>
          <p:spPr bwMode="auto">
            <a:xfrm flipH="1" flipV="1">
              <a:off x="3520" y="1134"/>
              <a:ext cx="16"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10" name="Line 239"/>
            <p:cNvSpPr>
              <a:spLocks noChangeShapeType="1"/>
            </p:cNvSpPr>
            <p:nvPr/>
          </p:nvSpPr>
          <p:spPr bwMode="auto">
            <a:xfrm flipH="1" flipV="1">
              <a:off x="3511" y="1123"/>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11" name="Freeform 240"/>
            <p:cNvSpPr>
              <a:spLocks/>
            </p:cNvSpPr>
            <p:nvPr/>
          </p:nvSpPr>
          <p:spPr bwMode="auto">
            <a:xfrm>
              <a:off x="3487" y="1124"/>
              <a:ext cx="27" cy="21"/>
            </a:xfrm>
            <a:custGeom>
              <a:avLst/>
              <a:gdLst>
                <a:gd name="T0" fmla="*/ 0 w 225"/>
                <a:gd name="T1" fmla="*/ 0 h 210"/>
                <a:gd name="T2" fmla="*/ 0 w 225"/>
                <a:gd name="T3" fmla="*/ 0 h 210"/>
                <a:gd name="T4" fmla="*/ 0 w 225"/>
                <a:gd name="T5" fmla="*/ 0 h 210"/>
                <a:gd name="T6" fmla="*/ 0 60000 65536"/>
                <a:gd name="T7" fmla="*/ 0 60000 65536"/>
                <a:gd name="T8" fmla="*/ 0 60000 65536"/>
              </a:gdLst>
              <a:ahLst/>
              <a:cxnLst>
                <a:cxn ang="T6">
                  <a:pos x="T0" y="T1"/>
                </a:cxn>
                <a:cxn ang="T7">
                  <a:pos x="T2" y="T3"/>
                </a:cxn>
                <a:cxn ang="T8">
                  <a:pos x="T4" y="T5"/>
                </a:cxn>
              </a:cxnLst>
              <a:rect l="0" t="0" r="r" b="b"/>
              <a:pathLst>
                <a:path w="225" h="210">
                  <a:moveTo>
                    <a:pt x="225" y="36"/>
                  </a:moveTo>
                  <a:lnTo>
                    <a:pt x="189" y="0"/>
                  </a:lnTo>
                  <a:lnTo>
                    <a:pt x="0" y="21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12" name="Line 241"/>
            <p:cNvSpPr>
              <a:spLocks noChangeShapeType="1"/>
            </p:cNvSpPr>
            <p:nvPr/>
          </p:nvSpPr>
          <p:spPr bwMode="auto">
            <a:xfrm flipH="1">
              <a:off x="3486" y="1123"/>
              <a:ext cx="2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13" name="Line 242"/>
            <p:cNvSpPr>
              <a:spLocks noChangeShapeType="1"/>
            </p:cNvSpPr>
            <p:nvPr/>
          </p:nvSpPr>
          <p:spPr bwMode="auto">
            <a:xfrm flipH="1" flipV="1">
              <a:off x="3501" y="1116"/>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14" name="Line 243"/>
            <p:cNvSpPr>
              <a:spLocks noChangeShapeType="1"/>
            </p:cNvSpPr>
            <p:nvPr/>
          </p:nvSpPr>
          <p:spPr bwMode="auto">
            <a:xfrm flipH="1">
              <a:off x="3514" y="1118"/>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15" name="Line 244"/>
            <p:cNvSpPr>
              <a:spLocks noChangeShapeType="1"/>
            </p:cNvSpPr>
            <p:nvPr/>
          </p:nvSpPr>
          <p:spPr bwMode="auto">
            <a:xfrm flipH="1">
              <a:off x="3509" y="1118"/>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16" name="Line 245"/>
            <p:cNvSpPr>
              <a:spLocks noChangeShapeType="1"/>
            </p:cNvSpPr>
            <p:nvPr/>
          </p:nvSpPr>
          <p:spPr bwMode="auto">
            <a:xfrm flipH="1">
              <a:off x="3510" y="1119"/>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17" name="Line 246"/>
            <p:cNvSpPr>
              <a:spLocks noChangeShapeType="1"/>
            </p:cNvSpPr>
            <p:nvPr/>
          </p:nvSpPr>
          <p:spPr bwMode="auto">
            <a:xfrm flipH="1">
              <a:off x="3482" y="1147"/>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18" name="Line 247"/>
            <p:cNvSpPr>
              <a:spLocks noChangeShapeType="1"/>
            </p:cNvSpPr>
            <p:nvPr/>
          </p:nvSpPr>
          <p:spPr bwMode="auto">
            <a:xfrm flipH="1">
              <a:off x="3481" y="1145"/>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19" name="Line 248"/>
            <p:cNvSpPr>
              <a:spLocks noChangeShapeType="1"/>
            </p:cNvSpPr>
            <p:nvPr/>
          </p:nvSpPr>
          <p:spPr bwMode="auto">
            <a:xfrm>
              <a:off x="3481" y="1116"/>
              <a:ext cx="0"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20" name="Line 249"/>
            <p:cNvSpPr>
              <a:spLocks noChangeShapeType="1"/>
            </p:cNvSpPr>
            <p:nvPr/>
          </p:nvSpPr>
          <p:spPr bwMode="auto">
            <a:xfrm>
              <a:off x="3481" y="1141"/>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21" name="Freeform 250"/>
            <p:cNvSpPr>
              <a:spLocks/>
            </p:cNvSpPr>
            <p:nvPr/>
          </p:nvSpPr>
          <p:spPr bwMode="auto">
            <a:xfrm>
              <a:off x="3480" y="1149"/>
              <a:ext cx="11" cy="2"/>
            </a:xfrm>
            <a:custGeom>
              <a:avLst/>
              <a:gdLst>
                <a:gd name="T0" fmla="*/ 0 w 87"/>
                <a:gd name="T1" fmla="*/ 0 h 24"/>
                <a:gd name="T2" fmla="*/ 0 w 87"/>
                <a:gd name="T3" fmla="*/ 0 h 24"/>
                <a:gd name="T4" fmla="*/ 0 w 87"/>
                <a:gd name="T5" fmla="*/ 0 h 24"/>
                <a:gd name="T6" fmla="*/ 0 60000 65536"/>
                <a:gd name="T7" fmla="*/ 0 60000 65536"/>
                <a:gd name="T8" fmla="*/ 0 60000 65536"/>
              </a:gdLst>
              <a:ahLst/>
              <a:cxnLst>
                <a:cxn ang="T6">
                  <a:pos x="T0" y="T1"/>
                </a:cxn>
                <a:cxn ang="T7">
                  <a:pos x="T2" y="T3"/>
                </a:cxn>
                <a:cxn ang="T8">
                  <a:pos x="T4" y="T5"/>
                </a:cxn>
              </a:cxnLst>
              <a:rect l="0" t="0" r="r" b="b"/>
              <a:pathLst>
                <a:path w="87" h="24">
                  <a:moveTo>
                    <a:pt x="0" y="0"/>
                  </a:moveTo>
                  <a:lnTo>
                    <a:pt x="0" y="24"/>
                  </a:lnTo>
                  <a:lnTo>
                    <a:pt x="87" y="24"/>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22" name="Line 251"/>
            <p:cNvSpPr>
              <a:spLocks noChangeShapeType="1"/>
            </p:cNvSpPr>
            <p:nvPr/>
          </p:nvSpPr>
          <p:spPr bwMode="auto">
            <a:xfrm>
              <a:off x="3494" y="1151"/>
              <a:ext cx="2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23" name="Line 252"/>
            <p:cNvSpPr>
              <a:spLocks noChangeShapeType="1"/>
            </p:cNvSpPr>
            <p:nvPr/>
          </p:nvSpPr>
          <p:spPr bwMode="auto">
            <a:xfrm>
              <a:off x="3520" y="1151"/>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24" name="Line 253"/>
            <p:cNvSpPr>
              <a:spLocks noChangeShapeType="1"/>
            </p:cNvSpPr>
            <p:nvPr/>
          </p:nvSpPr>
          <p:spPr bwMode="auto">
            <a:xfrm>
              <a:off x="3540" y="1121"/>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25" name="Line 254"/>
            <p:cNvSpPr>
              <a:spLocks noChangeShapeType="1"/>
            </p:cNvSpPr>
            <p:nvPr/>
          </p:nvSpPr>
          <p:spPr bwMode="auto">
            <a:xfrm>
              <a:off x="3546" y="1122"/>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26" name="Line 255"/>
            <p:cNvSpPr>
              <a:spLocks noChangeShapeType="1"/>
            </p:cNvSpPr>
            <p:nvPr/>
          </p:nvSpPr>
          <p:spPr bwMode="auto">
            <a:xfrm>
              <a:off x="3546" y="1137"/>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27" name="Line 256"/>
            <p:cNvSpPr>
              <a:spLocks noChangeShapeType="1"/>
            </p:cNvSpPr>
            <p:nvPr/>
          </p:nvSpPr>
          <p:spPr bwMode="auto">
            <a:xfrm>
              <a:off x="3546" y="1155"/>
              <a:ext cx="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28" name="Line 257"/>
            <p:cNvSpPr>
              <a:spLocks noChangeShapeType="1"/>
            </p:cNvSpPr>
            <p:nvPr/>
          </p:nvSpPr>
          <p:spPr bwMode="auto">
            <a:xfrm>
              <a:off x="3540" y="1146"/>
              <a:ext cx="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29" name="Line 258"/>
            <p:cNvSpPr>
              <a:spLocks noChangeShapeType="1"/>
            </p:cNvSpPr>
            <p:nvPr/>
          </p:nvSpPr>
          <p:spPr bwMode="auto">
            <a:xfrm flipH="1">
              <a:off x="3527" y="1155"/>
              <a:ext cx="1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30" name="Line 259"/>
            <p:cNvSpPr>
              <a:spLocks noChangeShapeType="1"/>
            </p:cNvSpPr>
            <p:nvPr/>
          </p:nvSpPr>
          <p:spPr bwMode="auto">
            <a:xfrm flipH="1">
              <a:off x="3527" y="1160"/>
              <a:ext cx="1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31" name="Line 260"/>
            <p:cNvSpPr>
              <a:spLocks noChangeShapeType="1"/>
            </p:cNvSpPr>
            <p:nvPr/>
          </p:nvSpPr>
          <p:spPr bwMode="auto">
            <a:xfrm>
              <a:off x="3481" y="1155"/>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32" name="Line 261"/>
            <p:cNvSpPr>
              <a:spLocks noChangeShapeType="1"/>
            </p:cNvSpPr>
            <p:nvPr/>
          </p:nvSpPr>
          <p:spPr bwMode="auto">
            <a:xfrm>
              <a:off x="3476" y="1156"/>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33" name="Line 262"/>
            <p:cNvSpPr>
              <a:spLocks noChangeShapeType="1"/>
            </p:cNvSpPr>
            <p:nvPr/>
          </p:nvSpPr>
          <p:spPr bwMode="auto">
            <a:xfrm flipH="1">
              <a:off x="3460" y="1155"/>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34" name="Line 263"/>
            <p:cNvSpPr>
              <a:spLocks noChangeShapeType="1"/>
            </p:cNvSpPr>
            <p:nvPr/>
          </p:nvSpPr>
          <p:spPr bwMode="auto">
            <a:xfrm>
              <a:off x="3480" y="1156"/>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35" name="Line 264"/>
            <p:cNvSpPr>
              <a:spLocks noChangeShapeType="1"/>
            </p:cNvSpPr>
            <p:nvPr/>
          </p:nvSpPr>
          <p:spPr bwMode="auto">
            <a:xfrm>
              <a:off x="3498" y="1156"/>
              <a:ext cx="1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36" name="Line 265"/>
            <p:cNvSpPr>
              <a:spLocks noChangeShapeType="1"/>
            </p:cNvSpPr>
            <p:nvPr/>
          </p:nvSpPr>
          <p:spPr bwMode="auto">
            <a:xfrm>
              <a:off x="3520" y="1155"/>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37" name="Line 266"/>
            <p:cNvSpPr>
              <a:spLocks noChangeShapeType="1"/>
            </p:cNvSpPr>
            <p:nvPr/>
          </p:nvSpPr>
          <p:spPr bwMode="auto">
            <a:xfrm>
              <a:off x="3534" y="1155"/>
              <a:ext cx="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38" name="Line 267"/>
            <p:cNvSpPr>
              <a:spLocks noChangeShapeType="1"/>
            </p:cNvSpPr>
            <p:nvPr/>
          </p:nvSpPr>
          <p:spPr bwMode="auto">
            <a:xfrm>
              <a:off x="3537" y="1151"/>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39" name="Line 268"/>
            <p:cNvSpPr>
              <a:spLocks noChangeShapeType="1"/>
            </p:cNvSpPr>
            <p:nvPr/>
          </p:nvSpPr>
          <p:spPr bwMode="auto">
            <a:xfrm>
              <a:off x="3476" y="1116"/>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40" name="Line 269"/>
            <p:cNvSpPr>
              <a:spLocks noChangeShapeType="1"/>
            </p:cNvSpPr>
            <p:nvPr/>
          </p:nvSpPr>
          <p:spPr bwMode="auto">
            <a:xfrm flipH="1">
              <a:off x="3458" y="1143"/>
              <a:ext cx="25"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41" name="Line 270"/>
            <p:cNvSpPr>
              <a:spLocks noChangeShapeType="1"/>
            </p:cNvSpPr>
            <p:nvPr/>
          </p:nvSpPr>
          <p:spPr bwMode="auto">
            <a:xfrm>
              <a:off x="3476" y="1136"/>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42" name="Line 271"/>
            <p:cNvSpPr>
              <a:spLocks noChangeShapeType="1"/>
            </p:cNvSpPr>
            <p:nvPr/>
          </p:nvSpPr>
          <p:spPr bwMode="auto">
            <a:xfrm flipH="1">
              <a:off x="3456" y="1155"/>
              <a:ext cx="1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43" name="Line 272"/>
            <p:cNvSpPr>
              <a:spLocks noChangeShapeType="1"/>
            </p:cNvSpPr>
            <p:nvPr/>
          </p:nvSpPr>
          <p:spPr bwMode="auto">
            <a:xfrm>
              <a:off x="3481" y="1156"/>
              <a:ext cx="1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44" name="Line 273"/>
            <p:cNvSpPr>
              <a:spLocks noChangeShapeType="1"/>
            </p:cNvSpPr>
            <p:nvPr/>
          </p:nvSpPr>
          <p:spPr bwMode="auto">
            <a:xfrm flipH="1">
              <a:off x="3464" y="1177"/>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45" name="Line 274"/>
            <p:cNvSpPr>
              <a:spLocks noChangeShapeType="1"/>
            </p:cNvSpPr>
            <p:nvPr/>
          </p:nvSpPr>
          <p:spPr bwMode="auto">
            <a:xfrm>
              <a:off x="3546" y="1175"/>
              <a:ext cx="0" cy="1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46" name="Line 275"/>
            <p:cNvSpPr>
              <a:spLocks noChangeShapeType="1"/>
            </p:cNvSpPr>
            <p:nvPr/>
          </p:nvSpPr>
          <p:spPr bwMode="auto">
            <a:xfrm>
              <a:off x="3450" y="1184"/>
              <a:ext cx="0" cy="1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47" name="Line 276"/>
            <p:cNvSpPr>
              <a:spLocks noChangeShapeType="1"/>
            </p:cNvSpPr>
            <p:nvPr/>
          </p:nvSpPr>
          <p:spPr bwMode="auto">
            <a:xfrm>
              <a:off x="3459" y="1179"/>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48" name="Line 277"/>
            <p:cNvSpPr>
              <a:spLocks noChangeShapeType="1"/>
            </p:cNvSpPr>
            <p:nvPr/>
          </p:nvSpPr>
          <p:spPr bwMode="auto">
            <a:xfrm flipH="1">
              <a:off x="3484" y="1179"/>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49" name="Line 278"/>
            <p:cNvSpPr>
              <a:spLocks noChangeShapeType="1"/>
            </p:cNvSpPr>
            <p:nvPr/>
          </p:nvSpPr>
          <p:spPr bwMode="auto">
            <a:xfrm flipH="1">
              <a:off x="3485" y="1180"/>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50" name="Line 279"/>
            <p:cNvSpPr>
              <a:spLocks noChangeShapeType="1"/>
            </p:cNvSpPr>
            <p:nvPr/>
          </p:nvSpPr>
          <p:spPr bwMode="auto">
            <a:xfrm flipH="1">
              <a:off x="3455" y="1202"/>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51" name="Line 280"/>
            <p:cNvSpPr>
              <a:spLocks noChangeShapeType="1"/>
            </p:cNvSpPr>
            <p:nvPr/>
          </p:nvSpPr>
          <p:spPr bwMode="auto">
            <a:xfrm>
              <a:off x="3458" y="1181"/>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52" name="Line 281"/>
            <p:cNvSpPr>
              <a:spLocks noChangeShapeType="1"/>
            </p:cNvSpPr>
            <p:nvPr/>
          </p:nvSpPr>
          <p:spPr bwMode="auto">
            <a:xfrm>
              <a:off x="3485" y="1202"/>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53" name="Line 282"/>
            <p:cNvSpPr>
              <a:spLocks noChangeShapeType="1"/>
            </p:cNvSpPr>
            <p:nvPr/>
          </p:nvSpPr>
          <p:spPr bwMode="auto">
            <a:xfrm>
              <a:off x="3483" y="1203"/>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54" name="Line 283"/>
            <p:cNvSpPr>
              <a:spLocks noChangeShapeType="1"/>
            </p:cNvSpPr>
            <p:nvPr/>
          </p:nvSpPr>
          <p:spPr bwMode="auto">
            <a:xfrm flipH="1">
              <a:off x="3455" y="120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55" name="Line 284"/>
            <p:cNvSpPr>
              <a:spLocks noChangeShapeType="1"/>
            </p:cNvSpPr>
            <p:nvPr/>
          </p:nvSpPr>
          <p:spPr bwMode="auto">
            <a:xfrm>
              <a:off x="3455" y="1227"/>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56" name="Line 285"/>
            <p:cNvSpPr>
              <a:spLocks noChangeShapeType="1"/>
            </p:cNvSpPr>
            <p:nvPr/>
          </p:nvSpPr>
          <p:spPr bwMode="auto">
            <a:xfrm flipH="1">
              <a:off x="3485" y="1228"/>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57" name="Line 286"/>
            <p:cNvSpPr>
              <a:spLocks noChangeShapeType="1"/>
            </p:cNvSpPr>
            <p:nvPr/>
          </p:nvSpPr>
          <p:spPr bwMode="auto">
            <a:xfrm flipH="1">
              <a:off x="3486" y="122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58" name="Line 287"/>
            <p:cNvSpPr>
              <a:spLocks noChangeShapeType="1"/>
            </p:cNvSpPr>
            <p:nvPr/>
          </p:nvSpPr>
          <p:spPr bwMode="auto">
            <a:xfrm flipH="1">
              <a:off x="3455" y="1253"/>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59" name="Line 288"/>
            <p:cNvSpPr>
              <a:spLocks noChangeShapeType="1"/>
            </p:cNvSpPr>
            <p:nvPr/>
          </p:nvSpPr>
          <p:spPr bwMode="auto">
            <a:xfrm>
              <a:off x="3455" y="122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60" name="Line 289"/>
            <p:cNvSpPr>
              <a:spLocks noChangeShapeType="1"/>
            </p:cNvSpPr>
            <p:nvPr/>
          </p:nvSpPr>
          <p:spPr bwMode="auto">
            <a:xfrm>
              <a:off x="3486" y="1253"/>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61" name="Line 290"/>
            <p:cNvSpPr>
              <a:spLocks noChangeShapeType="1"/>
            </p:cNvSpPr>
            <p:nvPr/>
          </p:nvSpPr>
          <p:spPr bwMode="auto">
            <a:xfrm>
              <a:off x="3485" y="1254"/>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62" name="Line 291"/>
            <p:cNvSpPr>
              <a:spLocks noChangeShapeType="1"/>
            </p:cNvSpPr>
            <p:nvPr/>
          </p:nvSpPr>
          <p:spPr bwMode="auto">
            <a:xfrm flipH="1">
              <a:off x="3455" y="1254"/>
              <a:ext cx="3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63" name="Line 292"/>
            <p:cNvSpPr>
              <a:spLocks noChangeShapeType="1"/>
            </p:cNvSpPr>
            <p:nvPr/>
          </p:nvSpPr>
          <p:spPr bwMode="auto">
            <a:xfrm>
              <a:off x="3455" y="1279"/>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64" name="Line 293"/>
            <p:cNvSpPr>
              <a:spLocks noChangeShapeType="1"/>
            </p:cNvSpPr>
            <p:nvPr/>
          </p:nvSpPr>
          <p:spPr bwMode="auto">
            <a:xfrm flipH="1">
              <a:off x="3485" y="1278"/>
              <a:ext cx="29"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65" name="Line 294"/>
            <p:cNvSpPr>
              <a:spLocks noChangeShapeType="1"/>
            </p:cNvSpPr>
            <p:nvPr/>
          </p:nvSpPr>
          <p:spPr bwMode="auto">
            <a:xfrm flipH="1">
              <a:off x="3485" y="1281"/>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66" name="Line 295"/>
            <p:cNvSpPr>
              <a:spLocks noChangeShapeType="1"/>
            </p:cNvSpPr>
            <p:nvPr/>
          </p:nvSpPr>
          <p:spPr bwMode="auto">
            <a:xfrm flipH="1">
              <a:off x="3455" y="1305"/>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67" name="Line 296"/>
            <p:cNvSpPr>
              <a:spLocks noChangeShapeType="1"/>
            </p:cNvSpPr>
            <p:nvPr/>
          </p:nvSpPr>
          <p:spPr bwMode="auto">
            <a:xfrm>
              <a:off x="3455" y="1281"/>
              <a:ext cx="2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68" name="Line 297"/>
            <p:cNvSpPr>
              <a:spLocks noChangeShapeType="1"/>
            </p:cNvSpPr>
            <p:nvPr/>
          </p:nvSpPr>
          <p:spPr bwMode="auto">
            <a:xfrm>
              <a:off x="3486" y="1305"/>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69" name="Line 298"/>
            <p:cNvSpPr>
              <a:spLocks noChangeShapeType="1"/>
            </p:cNvSpPr>
            <p:nvPr/>
          </p:nvSpPr>
          <p:spPr bwMode="auto">
            <a:xfrm>
              <a:off x="3484" y="1306"/>
              <a:ext cx="30"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70" name="Line 299"/>
            <p:cNvSpPr>
              <a:spLocks noChangeShapeType="1"/>
            </p:cNvSpPr>
            <p:nvPr/>
          </p:nvSpPr>
          <p:spPr bwMode="auto">
            <a:xfrm flipH="1">
              <a:off x="3455" y="1306"/>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71" name="Line 300"/>
            <p:cNvSpPr>
              <a:spLocks noChangeShapeType="1"/>
            </p:cNvSpPr>
            <p:nvPr/>
          </p:nvSpPr>
          <p:spPr bwMode="auto">
            <a:xfrm flipH="1">
              <a:off x="3538" y="1161"/>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72" name="Line 301"/>
            <p:cNvSpPr>
              <a:spLocks noChangeShapeType="1"/>
            </p:cNvSpPr>
            <p:nvPr/>
          </p:nvSpPr>
          <p:spPr bwMode="auto">
            <a:xfrm flipH="1">
              <a:off x="3530" y="1175"/>
              <a:ext cx="5"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73" name="Line 302"/>
            <p:cNvSpPr>
              <a:spLocks noChangeShapeType="1"/>
            </p:cNvSpPr>
            <p:nvPr/>
          </p:nvSpPr>
          <p:spPr bwMode="auto">
            <a:xfrm flipH="1">
              <a:off x="3532" y="1175"/>
              <a:ext cx="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74" name="Line 303"/>
            <p:cNvSpPr>
              <a:spLocks noChangeShapeType="1"/>
            </p:cNvSpPr>
            <p:nvPr/>
          </p:nvSpPr>
          <p:spPr bwMode="auto">
            <a:xfrm>
              <a:off x="3524" y="1180"/>
              <a:ext cx="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75" name="Line 304"/>
            <p:cNvSpPr>
              <a:spLocks noChangeShapeType="1"/>
            </p:cNvSpPr>
            <p:nvPr/>
          </p:nvSpPr>
          <p:spPr bwMode="auto">
            <a:xfrm>
              <a:off x="3532" y="1193"/>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76" name="Line 305"/>
            <p:cNvSpPr>
              <a:spLocks noChangeShapeType="1"/>
            </p:cNvSpPr>
            <p:nvPr/>
          </p:nvSpPr>
          <p:spPr bwMode="auto">
            <a:xfrm>
              <a:off x="3523" y="1181"/>
              <a:ext cx="7"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77" name="Line 306"/>
            <p:cNvSpPr>
              <a:spLocks noChangeShapeType="1"/>
            </p:cNvSpPr>
            <p:nvPr/>
          </p:nvSpPr>
          <p:spPr bwMode="auto">
            <a:xfrm flipH="1">
              <a:off x="3521" y="1195"/>
              <a:ext cx="10"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78" name="Line 307"/>
            <p:cNvSpPr>
              <a:spLocks noChangeShapeType="1"/>
            </p:cNvSpPr>
            <p:nvPr/>
          </p:nvSpPr>
          <p:spPr bwMode="auto">
            <a:xfrm flipH="1">
              <a:off x="3520" y="1193"/>
              <a:ext cx="10"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79" name="Line 308"/>
            <p:cNvSpPr>
              <a:spLocks noChangeShapeType="1"/>
            </p:cNvSpPr>
            <p:nvPr/>
          </p:nvSpPr>
          <p:spPr bwMode="auto">
            <a:xfrm>
              <a:off x="3530" y="1195"/>
              <a:ext cx="9"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80" name="Line 309"/>
            <p:cNvSpPr>
              <a:spLocks noChangeShapeType="1"/>
            </p:cNvSpPr>
            <p:nvPr/>
          </p:nvSpPr>
          <p:spPr bwMode="auto">
            <a:xfrm flipH="1">
              <a:off x="3530" y="1208"/>
              <a:ext cx="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81" name="Line 310"/>
            <p:cNvSpPr>
              <a:spLocks noChangeShapeType="1"/>
            </p:cNvSpPr>
            <p:nvPr/>
          </p:nvSpPr>
          <p:spPr bwMode="auto">
            <a:xfrm>
              <a:off x="3521" y="1225"/>
              <a:ext cx="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82" name="Line 311"/>
            <p:cNvSpPr>
              <a:spLocks noChangeShapeType="1"/>
            </p:cNvSpPr>
            <p:nvPr/>
          </p:nvSpPr>
          <p:spPr bwMode="auto">
            <a:xfrm flipH="1">
              <a:off x="3532" y="1211"/>
              <a:ext cx="8"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83" name="Line 312"/>
            <p:cNvSpPr>
              <a:spLocks noChangeShapeType="1"/>
            </p:cNvSpPr>
            <p:nvPr/>
          </p:nvSpPr>
          <p:spPr bwMode="auto">
            <a:xfrm flipH="1" flipV="1">
              <a:off x="3520" y="1226"/>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84" name="Line 313"/>
            <p:cNvSpPr>
              <a:spLocks noChangeShapeType="1"/>
            </p:cNvSpPr>
            <p:nvPr/>
          </p:nvSpPr>
          <p:spPr bwMode="auto">
            <a:xfrm>
              <a:off x="3531" y="1241"/>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85" name="Line 314"/>
            <p:cNvSpPr>
              <a:spLocks noChangeShapeType="1"/>
            </p:cNvSpPr>
            <p:nvPr/>
          </p:nvSpPr>
          <p:spPr bwMode="auto">
            <a:xfrm flipH="1">
              <a:off x="3520" y="1242"/>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86" name="Line 315"/>
            <p:cNvSpPr>
              <a:spLocks noChangeShapeType="1"/>
            </p:cNvSpPr>
            <p:nvPr/>
          </p:nvSpPr>
          <p:spPr bwMode="auto">
            <a:xfrm flipH="1">
              <a:off x="3521" y="1245"/>
              <a:ext cx="1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87" name="Line 316"/>
            <p:cNvSpPr>
              <a:spLocks noChangeShapeType="1"/>
            </p:cNvSpPr>
            <p:nvPr/>
          </p:nvSpPr>
          <p:spPr bwMode="auto">
            <a:xfrm>
              <a:off x="3531" y="1244"/>
              <a:ext cx="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88" name="Line 317"/>
            <p:cNvSpPr>
              <a:spLocks noChangeShapeType="1"/>
            </p:cNvSpPr>
            <p:nvPr/>
          </p:nvSpPr>
          <p:spPr bwMode="auto">
            <a:xfrm flipH="1">
              <a:off x="3530" y="1260"/>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89" name="Line 318"/>
            <p:cNvSpPr>
              <a:spLocks noChangeShapeType="1"/>
            </p:cNvSpPr>
            <p:nvPr/>
          </p:nvSpPr>
          <p:spPr bwMode="auto">
            <a:xfrm>
              <a:off x="3521" y="1277"/>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90" name="Line 319"/>
            <p:cNvSpPr>
              <a:spLocks noChangeShapeType="1"/>
            </p:cNvSpPr>
            <p:nvPr/>
          </p:nvSpPr>
          <p:spPr bwMode="auto">
            <a:xfrm>
              <a:off x="3531" y="1296"/>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91" name="Line 320"/>
            <p:cNvSpPr>
              <a:spLocks noChangeShapeType="1"/>
            </p:cNvSpPr>
            <p:nvPr/>
          </p:nvSpPr>
          <p:spPr bwMode="auto">
            <a:xfrm flipH="1">
              <a:off x="3520" y="1299"/>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92" name="Line 321"/>
            <p:cNvSpPr>
              <a:spLocks noChangeShapeType="1"/>
            </p:cNvSpPr>
            <p:nvPr/>
          </p:nvSpPr>
          <p:spPr bwMode="auto">
            <a:xfrm flipH="1">
              <a:off x="3520" y="1296"/>
              <a:ext cx="9"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93" name="Line 322"/>
            <p:cNvSpPr>
              <a:spLocks noChangeShapeType="1"/>
            </p:cNvSpPr>
            <p:nvPr/>
          </p:nvSpPr>
          <p:spPr bwMode="auto">
            <a:xfrm flipH="1" flipV="1">
              <a:off x="3520" y="1278"/>
              <a:ext cx="9"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94" name="Line 323"/>
            <p:cNvSpPr>
              <a:spLocks noChangeShapeType="1"/>
            </p:cNvSpPr>
            <p:nvPr/>
          </p:nvSpPr>
          <p:spPr bwMode="auto">
            <a:xfrm flipV="1">
              <a:off x="3531" y="1263"/>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95" name="Line 324"/>
            <p:cNvSpPr>
              <a:spLocks noChangeShapeType="1"/>
            </p:cNvSpPr>
            <p:nvPr/>
          </p:nvSpPr>
          <p:spPr bwMode="auto">
            <a:xfrm>
              <a:off x="3530" y="1299"/>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96" name="Line 325"/>
            <p:cNvSpPr>
              <a:spLocks noChangeShapeType="1"/>
            </p:cNvSpPr>
            <p:nvPr/>
          </p:nvSpPr>
          <p:spPr bwMode="auto">
            <a:xfrm>
              <a:off x="3540" y="1175"/>
              <a:ext cx="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97" name="Line 326"/>
            <p:cNvSpPr>
              <a:spLocks noChangeShapeType="1"/>
            </p:cNvSpPr>
            <p:nvPr/>
          </p:nvSpPr>
          <p:spPr bwMode="auto">
            <a:xfrm>
              <a:off x="3540" y="1211"/>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98" name="Line 327"/>
            <p:cNvSpPr>
              <a:spLocks noChangeShapeType="1"/>
            </p:cNvSpPr>
            <p:nvPr/>
          </p:nvSpPr>
          <p:spPr bwMode="auto">
            <a:xfrm>
              <a:off x="3540" y="1263"/>
              <a:ext cx="0" cy="5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99" name="Line 328"/>
            <p:cNvSpPr>
              <a:spLocks noChangeShapeType="1"/>
            </p:cNvSpPr>
            <p:nvPr/>
          </p:nvSpPr>
          <p:spPr bwMode="auto">
            <a:xfrm>
              <a:off x="3520" y="1183"/>
              <a:ext cx="0"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00" name="Line 329"/>
            <p:cNvSpPr>
              <a:spLocks noChangeShapeType="1"/>
            </p:cNvSpPr>
            <p:nvPr/>
          </p:nvSpPr>
          <p:spPr bwMode="auto">
            <a:xfrm>
              <a:off x="3520" y="1227"/>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01" name="Line 330"/>
            <p:cNvSpPr>
              <a:spLocks noChangeShapeType="1"/>
            </p:cNvSpPr>
            <p:nvPr/>
          </p:nvSpPr>
          <p:spPr bwMode="auto">
            <a:xfrm>
              <a:off x="3520" y="1278"/>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02" name="Line 331"/>
            <p:cNvSpPr>
              <a:spLocks noChangeShapeType="1"/>
            </p:cNvSpPr>
            <p:nvPr/>
          </p:nvSpPr>
          <p:spPr bwMode="auto">
            <a:xfrm>
              <a:off x="3514" y="1183"/>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03" name="Line 332"/>
            <p:cNvSpPr>
              <a:spLocks noChangeShapeType="1"/>
            </p:cNvSpPr>
            <p:nvPr/>
          </p:nvSpPr>
          <p:spPr bwMode="auto">
            <a:xfrm>
              <a:off x="3514" y="1228"/>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04" name="Line 333"/>
            <p:cNvSpPr>
              <a:spLocks noChangeShapeType="1"/>
            </p:cNvSpPr>
            <p:nvPr/>
          </p:nvSpPr>
          <p:spPr bwMode="auto">
            <a:xfrm>
              <a:off x="3514" y="1281"/>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05" name="Line 334"/>
            <p:cNvSpPr>
              <a:spLocks noChangeShapeType="1"/>
            </p:cNvSpPr>
            <p:nvPr/>
          </p:nvSpPr>
          <p:spPr bwMode="auto">
            <a:xfrm>
              <a:off x="3455" y="1183"/>
              <a:ext cx="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06" name="Line 335"/>
            <p:cNvSpPr>
              <a:spLocks noChangeShapeType="1"/>
            </p:cNvSpPr>
            <p:nvPr/>
          </p:nvSpPr>
          <p:spPr bwMode="auto">
            <a:xfrm>
              <a:off x="3455" y="1229"/>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07" name="Line 336"/>
            <p:cNvSpPr>
              <a:spLocks noChangeShapeType="1"/>
            </p:cNvSpPr>
            <p:nvPr/>
          </p:nvSpPr>
          <p:spPr bwMode="auto">
            <a:xfrm>
              <a:off x="3455" y="1281"/>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08" name="Line 337"/>
            <p:cNvSpPr>
              <a:spLocks noChangeShapeType="1"/>
            </p:cNvSpPr>
            <p:nvPr/>
          </p:nvSpPr>
          <p:spPr bwMode="auto">
            <a:xfrm>
              <a:off x="3481" y="1176"/>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09" name="Line 338"/>
            <p:cNvSpPr>
              <a:spLocks noChangeShapeType="1"/>
            </p:cNvSpPr>
            <p:nvPr/>
          </p:nvSpPr>
          <p:spPr bwMode="auto">
            <a:xfrm>
              <a:off x="3475" y="1177"/>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10" name="Line 339"/>
            <p:cNvSpPr>
              <a:spLocks noChangeShapeType="1"/>
            </p:cNvSpPr>
            <p:nvPr/>
          </p:nvSpPr>
          <p:spPr bwMode="auto">
            <a:xfrm>
              <a:off x="3481" y="1200"/>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11" name="Line 340"/>
            <p:cNvSpPr>
              <a:spLocks noChangeShapeType="1"/>
            </p:cNvSpPr>
            <p:nvPr/>
          </p:nvSpPr>
          <p:spPr bwMode="auto">
            <a:xfrm>
              <a:off x="3475" y="1196"/>
              <a:ext cx="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12" name="Line 341"/>
            <p:cNvSpPr>
              <a:spLocks noChangeShapeType="1"/>
            </p:cNvSpPr>
            <p:nvPr/>
          </p:nvSpPr>
          <p:spPr bwMode="auto">
            <a:xfrm>
              <a:off x="3481" y="1206"/>
              <a:ext cx="0"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13" name="Line 342"/>
            <p:cNvSpPr>
              <a:spLocks noChangeShapeType="1"/>
            </p:cNvSpPr>
            <p:nvPr/>
          </p:nvSpPr>
          <p:spPr bwMode="auto">
            <a:xfrm>
              <a:off x="3475" y="1210"/>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14" name="Line 343"/>
            <p:cNvSpPr>
              <a:spLocks noChangeShapeType="1"/>
            </p:cNvSpPr>
            <p:nvPr/>
          </p:nvSpPr>
          <p:spPr bwMode="auto">
            <a:xfrm>
              <a:off x="3475" y="1246"/>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15" name="Line 344"/>
            <p:cNvSpPr>
              <a:spLocks noChangeShapeType="1"/>
            </p:cNvSpPr>
            <p:nvPr/>
          </p:nvSpPr>
          <p:spPr bwMode="auto">
            <a:xfrm>
              <a:off x="3481" y="1251"/>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16" name="Line 345"/>
            <p:cNvSpPr>
              <a:spLocks noChangeShapeType="1"/>
            </p:cNvSpPr>
            <p:nvPr/>
          </p:nvSpPr>
          <p:spPr bwMode="auto">
            <a:xfrm>
              <a:off x="3481" y="1257"/>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17" name="Line 346"/>
            <p:cNvSpPr>
              <a:spLocks noChangeShapeType="1"/>
            </p:cNvSpPr>
            <p:nvPr/>
          </p:nvSpPr>
          <p:spPr bwMode="auto">
            <a:xfrm>
              <a:off x="3475" y="1262"/>
              <a:ext cx="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18" name="Line 347"/>
            <p:cNvSpPr>
              <a:spLocks noChangeShapeType="1"/>
            </p:cNvSpPr>
            <p:nvPr/>
          </p:nvSpPr>
          <p:spPr bwMode="auto">
            <a:xfrm flipH="1">
              <a:off x="3471" y="1157"/>
              <a:ext cx="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19" name="Line 348"/>
            <p:cNvSpPr>
              <a:spLocks noChangeShapeType="1"/>
            </p:cNvSpPr>
            <p:nvPr/>
          </p:nvSpPr>
          <p:spPr bwMode="auto">
            <a:xfrm flipH="1">
              <a:off x="3470" y="1157"/>
              <a:ext cx="5"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20" name="Line 349"/>
            <p:cNvSpPr>
              <a:spLocks noChangeShapeType="1"/>
            </p:cNvSpPr>
            <p:nvPr/>
          </p:nvSpPr>
          <p:spPr bwMode="auto">
            <a:xfrm flipH="1">
              <a:off x="3467" y="1177"/>
              <a:ext cx="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21" name="Line 350"/>
            <p:cNvSpPr>
              <a:spLocks noChangeShapeType="1"/>
            </p:cNvSpPr>
            <p:nvPr/>
          </p:nvSpPr>
          <p:spPr bwMode="auto">
            <a:xfrm flipH="1">
              <a:off x="3456" y="1188"/>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22" name="Line 351"/>
            <p:cNvSpPr>
              <a:spLocks noChangeShapeType="1"/>
            </p:cNvSpPr>
            <p:nvPr/>
          </p:nvSpPr>
          <p:spPr bwMode="auto">
            <a:xfrm flipH="1">
              <a:off x="3466" y="1177"/>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23" name="Line 352"/>
            <p:cNvSpPr>
              <a:spLocks noChangeShapeType="1"/>
            </p:cNvSpPr>
            <p:nvPr/>
          </p:nvSpPr>
          <p:spPr bwMode="auto">
            <a:xfrm flipH="1">
              <a:off x="3455" y="1188"/>
              <a:ext cx="10"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24" name="Line 353"/>
            <p:cNvSpPr>
              <a:spLocks noChangeShapeType="1"/>
            </p:cNvSpPr>
            <p:nvPr/>
          </p:nvSpPr>
          <p:spPr bwMode="auto">
            <a:xfrm>
              <a:off x="3459" y="1182"/>
              <a:ext cx="5"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25" name="Line 354"/>
            <p:cNvSpPr>
              <a:spLocks noChangeShapeType="1"/>
            </p:cNvSpPr>
            <p:nvPr/>
          </p:nvSpPr>
          <p:spPr bwMode="auto">
            <a:xfrm>
              <a:off x="3465" y="1192"/>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26" name="Line 355"/>
            <p:cNvSpPr>
              <a:spLocks noChangeShapeType="1"/>
            </p:cNvSpPr>
            <p:nvPr/>
          </p:nvSpPr>
          <p:spPr bwMode="auto">
            <a:xfrm>
              <a:off x="3465" y="1194"/>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27" name="Line 356"/>
            <p:cNvSpPr>
              <a:spLocks noChangeShapeType="1"/>
            </p:cNvSpPr>
            <p:nvPr/>
          </p:nvSpPr>
          <p:spPr bwMode="auto">
            <a:xfrm>
              <a:off x="3458" y="118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28" name="Line 357"/>
            <p:cNvSpPr>
              <a:spLocks noChangeShapeType="1"/>
            </p:cNvSpPr>
            <p:nvPr/>
          </p:nvSpPr>
          <p:spPr bwMode="auto">
            <a:xfrm>
              <a:off x="3480" y="1157"/>
              <a:ext cx="1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29" name="Line 358"/>
            <p:cNvSpPr>
              <a:spLocks noChangeShapeType="1"/>
            </p:cNvSpPr>
            <p:nvPr/>
          </p:nvSpPr>
          <p:spPr bwMode="auto">
            <a:xfrm>
              <a:off x="3504" y="117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30" name="Line 359"/>
            <p:cNvSpPr>
              <a:spLocks noChangeShapeType="1"/>
            </p:cNvSpPr>
            <p:nvPr/>
          </p:nvSpPr>
          <p:spPr bwMode="auto">
            <a:xfrm>
              <a:off x="3510" y="1181"/>
              <a:ext cx="3"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31" name="Line 360"/>
            <p:cNvSpPr>
              <a:spLocks noChangeShapeType="1"/>
            </p:cNvSpPr>
            <p:nvPr/>
          </p:nvSpPr>
          <p:spPr bwMode="auto">
            <a:xfrm>
              <a:off x="3510" y="1181"/>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32" name="Line 361"/>
            <p:cNvSpPr>
              <a:spLocks noChangeShapeType="1"/>
            </p:cNvSpPr>
            <p:nvPr/>
          </p:nvSpPr>
          <p:spPr bwMode="auto">
            <a:xfrm>
              <a:off x="3520" y="1190"/>
              <a:ext cx="8"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33" name="Line 362"/>
            <p:cNvSpPr>
              <a:spLocks noChangeShapeType="1"/>
            </p:cNvSpPr>
            <p:nvPr/>
          </p:nvSpPr>
          <p:spPr bwMode="auto">
            <a:xfrm>
              <a:off x="3521" y="119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34" name="Line 363"/>
            <p:cNvSpPr>
              <a:spLocks noChangeShapeType="1"/>
            </p:cNvSpPr>
            <p:nvPr/>
          </p:nvSpPr>
          <p:spPr bwMode="auto">
            <a:xfrm>
              <a:off x="3530" y="1199"/>
              <a:ext cx="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35" name="Line 364"/>
            <p:cNvSpPr>
              <a:spLocks noChangeShapeType="1"/>
            </p:cNvSpPr>
            <p:nvPr/>
          </p:nvSpPr>
          <p:spPr bwMode="auto">
            <a:xfrm>
              <a:off x="3530" y="1197"/>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36" name="Line 365"/>
            <p:cNvSpPr>
              <a:spLocks noChangeShapeType="1"/>
            </p:cNvSpPr>
            <p:nvPr/>
          </p:nvSpPr>
          <p:spPr bwMode="auto">
            <a:xfrm>
              <a:off x="3480" y="1209"/>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37" name="Line 366"/>
            <p:cNvSpPr>
              <a:spLocks noChangeShapeType="1"/>
            </p:cNvSpPr>
            <p:nvPr/>
          </p:nvSpPr>
          <p:spPr bwMode="auto">
            <a:xfrm>
              <a:off x="3481" y="1208"/>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38" name="Line 367"/>
            <p:cNvSpPr>
              <a:spLocks noChangeShapeType="1"/>
            </p:cNvSpPr>
            <p:nvPr/>
          </p:nvSpPr>
          <p:spPr bwMode="auto">
            <a:xfrm>
              <a:off x="3509" y="1233"/>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39" name="Line 368"/>
            <p:cNvSpPr>
              <a:spLocks noChangeShapeType="1"/>
            </p:cNvSpPr>
            <p:nvPr/>
          </p:nvSpPr>
          <p:spPr bwMode="auto">
            <a:xfrm>
              <a:off x="3510" y="123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40" name="Line 369"/>
            <p:cNvSpPr>
              <a:spLocks noChangeShapeType="1"/>
            </p:cNvSpPr>
            <p:nvPr/>
          </p:nvSpPr>
          <p:spPr bwMode="auto">
            <a:xfrm>
              <a:off x="3520" y="1242"/>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41" name="Line 370"/>
            <p:cNvSpPr>
              <a:spLocks noChangeShapeType="1"/>
            </p:cNvSpPr>
            <p:nvPr/>
          </p:nvSpPr>
          <p:spPr bwMode="auto">
            <a:xfrm>
              <a:off x="3529" y="125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42" name="Line 371"/>
            <p:cNvSpPr>
              <a:spLocks noChangeShapeType="1"/>
            </p:cNvSpPr>
            <p:nvPr/>
          </p:nvSpPr>
          <p:spPr bwMode="auto">
            <a:xfrm>
              <a:off x="3520" y="1241"/>
              <a:ext cx="8"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43" name="Line 372"/>
            <p:cNvSpPr>
              <a:spLocks noChangeShapeType="1"/>
            </p:cNvSpPr>
            <p:nvPr/>
          </p:nvSpPr>
          <p:spPr bwMode="auto">
            <a:xfrm>
              <a:off x="3530" y="1250"/>
              <a:ext cx="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44" name="Line 373"/>
            <p:cNvSpPr>
              <a:spLocks noChangeShapeType="1"/>
            </p:cNvSpPr>
            <p:nvPr/>
          </p:nvSpPr>
          <p:spPr bwMode="auto">
            <a:xfrm flipH="1">
              <a:off x="3467" y="1211"/>
              <a:ext cx="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45" name="Line 374"/>
            <p:cNvSpPr>
              <a:spLocks noChangeShapeType="1"/>
            </p:cNvSpPr>
            <p:nvPr/>
          </p:nvSpPr>
          <p:spPr bwMode="auto">
            <a:xfrm flipH="1">
              <a:off x="3466" y="1212"/>
              <a:ext cx="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46" name="Line 375"/>
            <p:cNvSpPr>
              <a:spLocks noChangeShapeType="1"/>
            </p:cNvSpPr>
            <p:nvPr/>
          </p:nvSpPr>
          <p:spPr bwMode="auto">
            <a:xfrm flipH="1">
              <a:off x="3455" y="1239"/>
              <a:ext cx="11"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47" name="Line 376"/>
            <p:cNvSpPr>
              <a:spLocks noChangeShapeType="1"/>
            </p:cNvSpPr>
            <p:nvPr/>
          </p:nvSpPr>
          <p:spPr bwMode="auto">
            <a:xfrm flipH="1">
              <a:off x="3456" y="1238"/>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48" name="Line 377"/>
            <p:cNvSpPr>
              <a:spLocks noChangeShapeType="1"/>
            </p:cNvSpPr>
            <p:nvPr/>
          </p:nvSpPr>
          <p:spPr bwMode="auto">
            <a:xfrm>
              <a:off x="3458" y="1231"/>
              <a:ext cx="1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49" name="Line 378"/>
            <p:cNvSpPr>
              <a:spLocks noChangeShapeType="1"/>
            </p:cNvSpPr>
            <p:nvPr/>
          </p:nvSpPr>
          <p:spPr bwMode="auto">
            <a:xfrm>
              <a:off x="3456" y="1230"/>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50" name="Line 379"/>
            <p:cNvSpPr>
              <a:spLocks noChangeShapeType="1"/>
            </p:cNvSpPr>
            <p:nvPr/>
          </p:nvSpPr>
          <p:spPr bwMode="auto">
            <a:xfrm flipH="1">
              <a:off x="3523" y="1207"/>
              <a:ext cx="15"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51" name="Line 380"/>
            <p:cNvSpPr>
              <a:spLocks noChangeShapeType="1"/>
            </p:cNvSpPr>
            <p:nvPr/>
          </p:nvSpPr>
          <p:spPr bwMode="auto">
            <a:xfrm flipH="1">
              <a:off x="3523" y="1208"/>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52" name="Line 381"/>
            <p:cNvSpPr>
              <a:spLocks noChangeShapeType="1"/>
            </p:cNvSpPr>
            <p:nvPr/>
          </p:nvSpPr>
          <p:spPr bwMode="auto">
            <a:xfrm flipH="1">
              <a:off x="3523" y="1260"/>
              <a:ext cx="15"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53" name="Line 382"/>
            <p:cNvSpPr>
              <a:spLocks noChangeShapeType="1"/>
            </p:cNvSpPr>
            <p:nvPr/>
          </p:nvSpPr>
          <p:spPr bwMode="auto">
            <a:xfrm flipH="1">
              <a:off x="3523" y="1260"/>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54" name="Line 383"/>
            <p:cNvSpPr>
              <a:spLocks noChangeShapeType="1"/>
            </p:cNvSpPr>
            <p:nvPr/>
          </p:nvSpPr>
          <p:spPr bwMode="auto">
            <a:xfrm>
              <a:off x="3482" y="1256"/>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55" name="Line 384"/>
            <p:cNvSpPr>
              <a:spLocks noChangeShapeType="1"/>
            </p:cNvSpPr>
            <p:nvPr/>
          </p:nvSpPr>
          <p:spPr bwMode="auto">
            <a:xfrm>
              <a:off x="3482" y="125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56" name="Line 385"/>
            <p:cNvSpPr>
              <a:spLocks noChangeShapeType="1"/>
            </p:cNvSpPr>
            <p:nvPr/>
          </p:nvSpPr>
          <p:spPr bwMode="auto">
            <a:xfrm>
              <a:off x="3513" y="128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57" name="Line 386"/>
            <p:cNvSpPr>
              <a:spLocks noChangeShapeType="1"/>
            </p:cNvSpPr>
            <p:nvPr/>
          </p:nvSpPr>
          <p:spPr bwMode="auto">
            <a:xfrm>
              <a:off x="3512" y="128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58" name="Line 387"/>
            <p:cNvSpPr>
              <a:spLocks noChangeShapeType="1"/>
            </p:cNvSpPr>
            <p:nvPr/>
          </p:nvSpPr>
          <p:spPr bwMode="auto">
            <a:xfrm>
              <a:off x="3521" y="1289"/>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59" name="Line 388"/>
            <p:cNvSpPr>
              <a:spLocks noChangeShapeType="1"/>
            </p:cNvSpPr>
            <p:nvPr/>
          </p:nvSpPr>
          <p:spPr bwMode="auto">
            <a:xfrm>
              <a:off x="3533" y="1299"/>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60" name="Line 389"/>
            <p:cNvSpPr>
              <a:spLocks noChangeShapeType="1"/>
            </p:cNvSpPr>
            <p:nvPr/>
          </p:nvSpPr>
          <p:spPr bwMode="auto">
            <a:xfrm>
              <a:off x="3520" y="129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61" name="Line 390"/>
            <p:cNvSpPr>
              <a:spLocks noChangeShapeType="1"/>
            </p:cNvSpPr>
            <p:nvPr/>
          </p:nvSpPr>
          <p:spPr bwMode="auto">
            <a:xfrm>
              <a:off x="3534" y="1301"/>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62" name="Line 391"/>
            <p:cNvSpPr>
              <a:spLocks noChangeShapeType="1"/>
            </p:cNvSpPr>
            <p:nvPr/>
          </p:nvSpPr>
          <p:spPr bwMode="auto">
            <a:xfrm>
              <a:off x="3475" y="1299"/>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63" name="Line 392"/>
            <p:cNvSpPr>
              <a:spLocks noChangeShapeType="1"/>
            </p:cNvSpPr>
            <p:nvPr/>
          </p:nvSpPr>
          <p:spPr bwMode="auto">
            <a:xfrm flipH="1">
              <a:off x="3480" y="1303"/>
              <a:ext cx="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64" name="Line 393"/>
            <p:cNvSpPr>
              <a:spLocks noChangeShapeType="1"/>
            </p:cNvSpPr>
            <p:nvPr/>
          </p:nvSpPr>
          <p:spPr bwMode="auto">
            <a:xfrm flipH="1">
              <a:off x="3467" y="1262"/>
              <a:ext cx="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65" name="Line 394"/>
            <p:cNvSpPr>
              <a:spLocks noChangeShapeType="1"/>
            </p:cNvSpPr>
            <p:nvPr/>
          </p:nvSpPr>
          <p:spPr bwMode="auto">
            <a:xfrm flipH="1">
              <a:off x="3456" y="1291"/>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66" name="Line 395"/>
            <p:cNvSpPr>
              <a:spLocks noChangeShapeType="1"/>
            </p:cNvSpPr>
            <p:nvPr/>
          </p:nvSpPr>
          <p:spPr bwMode="auto">
            <a:xfrm flipH="1">
              <a:off x="3466" y="1263"/>
              <a:ext cx="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67" name="Line 396"/>
            <p:cNvSpPr>
              <a:spLocks noChangeShapeType="1"/>
            </p:cNvSpPr>
            <p:nvPr/>
          </p:nvSpPr>
          <p:spPr bwMode="auto">
            <a:xfrm flipH="1">
              <a:off x="3455" y="1291"/>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68" name="Line 397"/>
            <p:cNvSpPr>
              <a:spLocks noChangeShapeType="1"/>
            </p:cNvSpPr>
            <p:nvPr/>
          </p:nvSpPr>
          <p:spPr bwMode="auto">
            <a:xfrm>
              <a:off x="3458" y="1284"/>
              <a:ext cx="16"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69" name="Line 398"/>
            <p:cNvSpPr>
              <a:spLocks noChangeShapeType="1"/>
            </p:cNvSpPr>
            <p:nvPr/>
          </p:nvSpPr>
          <p:spPr bwMode="auto">
            <a:xfrm>
              <a:off x="3456" y="1282"/>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70" name="Line 399"/>
            <p:cNvSpPr>
              <a:spLocks noChangeShapeType="1"/>
            </p:cNvSpPr>
            <p:nvPr/>
          </p:nvSpPr>
          <p:spPr bwMode="auto">
            <a:xfrm>
              <a:off x="3545" y="1312"/>
              <a:ext cx="194" cy="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71" name="Line 400"/>
            <p:cNvSpPr>
              <a:spLocks noChangeShapeType="1"/>
            </p:cNvSpPr>
            <p:nvPr/>
          </p:nvSpPr>
          <p:spPr bwMode="auto">
            <a:xfrm>
              <a:off x="3520" y="1333"/>
              <a:ext cx="219"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72" name="Line 401"/>
            <p:cNvSpPr>
              <a:spLocks noChangeShapeType="1"/>
            </p:cNvSpPr>
            <p:nvPr/>
          </p:nvSpPr>
          <p:spPr bwMode="auto">
            <a:xfrm>
              <a:off x="3520" y="1337"/>
              <a:ext cx="202"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73" name="Line 402"/>
            <p:cNvSpPr>
              <a:spLocks noChangeShapeType="1"/>
            </p:cNvSpPr>
            <p:nvPr/>
          </p:nvSpPr>
          <p:spPr bwMode="auto">
            <a:xfrm flipV="1">
              <a:off x="3528" y="1382"/>
              <a:ext cx="19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74" name="Line 403"/>
            <p:cNvSpPr>
              <a:spLocks noChangeShapeType="1"/>
            </p:cNvSpPr>
            <p:nvPr/>
          </p:nvSpPr>
          <p:spPr bwMode="auto">
            <a:xfrm flipH="1">
              <a:off x="3531" y="1386"/>
              <a:ext cx="20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75" name="Line 404"/>
            <p:cNvSpPr>
              <a:spLocks noChangeShapeType="1"/>
            </p:cNvSpPr>
            <p:nvPr/>
          </p:nvSpPr>
          <p:spPr bwMode="auto">
            <a:xfrm>
              <a:off x="3545" y="1316"/>
              <a:ext cx="163"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76" name="Line 405"/>
            <p:cNvSpPr>
              <a:spLocks noChangeShapeType="1"/>
            </p:cNvSpPr>
            <p:nvPr/>
          </p:nvSpPr>
          <p:spPr bwMode="auto">
            <a:xfrm flipV="1">
              <a:off x="3524" y="134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77" name="Line 406"/>
            <p:cNvSpPr>
              <a:spLocks noChangeShapeType="1"/>
            </p:cNvSpPr>
            <p:nvPr/>
          </p:nvSpPr>
          <p:spPr bwMode="auto">
            <a:xfrm>
              <a:off x="3556" y="1345"/>
              <a:ext cx="2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78" name="Line 407"/>
            <p:cNvSpPr>
              <a:spLocks noChangeShapeType="1"/>
            </p:cNvSpPr>
            <p:nvPr/>
          </p:nvSpPr>
          <p:spPr bwMode="auto">
            <a:xfrm flipH="1">
              <a:off x="3583" y="1359"/>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79" name="Line 408"/>
            <p:cNvSpPr>
              <a:spLocks noChangeShapeType="1"/>
            </p:cNvSpPr>
            <p:nvPr/>
          </p:nvSpPr>
          <p:spPr bwMode="auto">
            <a:xfrm>
              <a:off x="3622" y="136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80" name="Line 409"/>
            <p:cNvSpPr>
              <a:spLocks noChangeShapeType="1"/>
            </p:cNvSpPr>
            <p:nvPr/>
          </p:nvSpPr>
          <p:spPr bwMode="auto">
            <a:xfrm flipH="1">
              <a:off x="3524" y="1347"/>
              <a:ext cx="3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81" name="Line 410"/>
            <p:cNvSpPr>
              <a:spLocks noChangeShapeType="1"/>
            </p:cNvSpPr>
            <p:nvPr/>
          </p:nvSpPr>
          <p:spPr bwMode="auto">
            <a:xfrm>
              <a:off x="3556" y="1347"/>
              <a:ext cx="25"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82" name="Line 411"/>
            <p:cNvSpPr>
              <a:spLocks noChangeShapeType="1"/>
            </p:cNvSpPr>
            <p:nvPr/>
          </p:nvSpPr>
          <p:spPr bwMode="auto">
            <a:xfrm flipH="1">
              <a:off x="3584" y="1361"/>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83" name="Line 412"/>
            <p:cNvSpPr>
              <a:spLocks noChangeShapeType="1"/>
            </p:cNvSpPr>
            <p:nvPr/>
          </p:nvSpPr>
          <p:spPr bwMode="auto">
            <a:xfrm>
              <a:off x="3619" y="136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84" name="Line 413"/>
            <p:cNvSpPr>
              <a:spLocks noChangeShapeType="1"/>
            </p:cNvSpPr>
            <p:nvPr/>
          </p:nvSpPr>
          <p:spPr bwMode="auto">
            <a:xfrm>
              <a:off x="3637" y="1349"/>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85" name="Line 414"/>
            <p:cNvSpPr>
              <a:spLocks noChangeShapeType="1"/>
            </p:cNvSpPr>
            <p:nvPr/>
          </p:nvSpPr>
          <p:spPr bwMode="auto">
            <a:xfrm>
              <a:off x="3655" y="1367"/>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86" name="Line 415"/>
            <p:cNvSpPr>
              <a:spLocks noChangeShapeType="1"/>
            </p:cNvSpPr>
            <p:nvPr/>
          </p:nvSpPr>
          <p:spPr bwMode="auto">
            <a:xfrm>
              <a:off x="3637" y="1351"/>
              <a:ext cx="10"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87" name="Line 416"/>
            <p:cNvSpPr>
              <a:spLocks noChangeShapeType="1"/>
            </p:cNvSpPr>
            <p:nvPr/>
          </p:nvSpPr>
          <p:spPr bwMode="auto">
            <a:xfrm>
              <a:off x="3651" y="1366"/>
              <a:ext cx="12"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88" name="Line 417"/>
            <p:cNvSpPr>
              <a:spLocks noChangeShapeType="1"/>
            </p:cNvSpPr>
            <p:nvPr/>
          </p:nvSpPr>
          <p:spPr bwMode="auto">
            <a:xfrm flipH="1">
              <a:off x="3567" y="1328"/>
              <a:ext cx="1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89" name="Line 418"/>
            <p:cNvSpPr>
              <a:spLocks noChangeShapeType="1"/>
            </p:cNvSpPr>
            <p:nvPr/>
          </p:nvSpPr>
          <p:spPr bwMode="auto">
            <a:xfrm flipH="1">
              <a:off x="3569" y="1330"/>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90" name="Line 419"/>
            <p:cNvSpPr>
              <a:spLocks noChangeShapeType="1"/>
            </p:cNvSpPr>
            <p:nvPr/>
          </p:nvSpPr>
          <p:spPr bwMode="auto">
            <a:xfrm>
              <a:off x="3580" y="1329"/>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91" name="Line 420"/>
            <p:cNvSpPr>
              <a:spLocks noChangeShapeType="1"/>
            </p:cNvSpPr>
            <p:nvPr/>
          </p:nvSpPr>
          <p:spPr bwMode="auto">
            <a:xfrm>
              <a:off x="3597" y="1355"/>
              <a:ext cx="9"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92" name="Line 421"/>
            <p:cNvSpPr>
              <a:spLocks noChangeShapeType="1"/>
            </p:cNvSpPr>
            <p:nvPr/>
          </p:nvSpPr>
          <p:spPr bwMode="auto">
            <a:xfrm>
              <a:off x="3578" y="1329"/>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93" name="Line 422"/>
            <p:cNvSpPr>
              <a:spLocks noChangeShapeType="1"/>
            </p:cNvSpPr>
            <p:nvPr/>
          </p:nvSpPr>
          <p:spPr bwMode="auto">
            <a:xfrm>
              <a:off x="3594" y="1354"/>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94" name="Line 423"/>
            <p:cNvSpPr>
              <a:spLocks noChangeShapeType="1"/>
            </p:cNvSpPr>
            <p:nvPr/>
          </p:nvSpPr>
          <p:spPr bwMode="auto">
            <a:xfrm flipH="1">
              <a:off x="3609" y="1363"/>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95" name="Line 424"/>
            <p:cNvSpPr>
              <a:spLocks noChangeShapeType="1"/>
            </p:cNvSpPr>
            <p:nvPr/>
          </p:nvSpPr>
          <p:spPr bwMode="auto">
            <a:xfrm flipH="1">
              <a:off x="3607" y="1362"/>
              <a:ext cx="1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96" name="Line 425"/>
            <p:cNvSpPr>
              <a:spLocks noChangeShapeType="1"/>
            </p:cNvSpPr>
            <p:nvPr/>
          </p:nvSpPr>
          <p:spPr bwMode="auto">
            <a:xfrm flipH="1">
              <a:off x="3627" y="1348"/>
              <a:ext cx="9"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97" name="Line 426"/>
            <p:cNvSpPr>
              <a:spLocks noChangeShapeType="1"/>
            </p:cNvSpPr>
            <p:nvPr/>
          </p:nvSpPr>
          <p:spPr bwMode="auto">
            <a:xfrm flipH="1">
              <a:off x="3629" y="1351"/>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98" name="Line 427"/>
            <p:cNvSpPr>
              <a:spLocks noChangeShapeType="1"/>
            </p:cNvSpPr>
            <p:nvPr/>
          </p:nvSpPr>
          <p:spPr bwMode="auto">
            <a:xfrm flipH="1">
              <a:off x="3562" y="1348"/>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99" name="Line 428"/>
            <p:cNvSpPr>
              <a:spLocks noChangeShapeType="1"/>
            </p:cNvSpPr>
            <p:nvPr/>
          </p:nvSpPr>
          <p:spPr bwMode="auto">
            <a:xfrm flipH="1">
              <a:off x="3549" y="1356"/>
              <a:ext cx="1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00" name="Line 429"/>
            <p:cNvSpPr>
              <a:spLocks noChangeShapeType="1"/>
            </p:cNvSpPr>
            <p:nvPr/>
          </p:nvSpPr>
          <p:spPr bwMode="auto">
            <a:xfrm flipH="1">
              <a:off x="3547" y="1355"/>
              <a:ext cx="12"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01" name="Line 430"/>
            <p:cNvSpPr>
              <a:spLocks noChangeShapeType="1"/>
            </p:cNvSpPr>
            <p:nvPr/>
          </p:nvSpPr>
          <p:spPr bwMode="auto">
            <a:xfrm flipH="1">
              <a:off x="3561" y="1347"/>
              <a:ext cx="3"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02" name="Line 431"/>
            <p:cNvSpPr>
              <a:spLocks noChangeShapeType="1"/>
            </p:cNvSpPr>
            <p:nvPr/>
          </p:nvSpPr>
          <p:spPr bwMode="auto">
            <a:xfrm>
              <a:off x="3545" y="1372"/>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03" name="Line 432"/>
            <p:cNvSpPr>
              <a:spLocks noChangeShapeType="1"/>
            </p:cNvSpPr>
            <p:nvPr/>
          </p:nvSpPr>
          <p:spPr bwMode="auto">
            <a:xfrm>
              <a:off x="3574" y="1373"/>
              <a:ext cx="2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04" name="Line 433"/>
            <p:cNvSpPr>
              <a:spLocks noChangeShapeType="1"/>
            </p:cNvSpPr>
            <p:nvPr/>
          </p:nvSpPr>
          <p:spPr bwMode="auto">
            <a:xfrm>
              <a:off x="3603" y="1375"/>
              <a:ext cx="3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05" name="Line 434"/>
            <p:cNvSpPr>
              <a:spLocks noChangeShapeType="1"/>
            </p:cNvSpPr>
            <p:nvPr/>
          </p:nvSpPr>
          <p:spPr bwMode="auto">
            <a:xfrm>
              <a:off x="3638" y="1376"/>
              <a:ext cx="7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06" name="Line 435"/>
            <p:cNvSpPr>
              <a:spLocks noChangeShapeType="1"/>
            </p:cNvSpPr>
            <p:nvPr/>
          </p:nvSpPr>
          <p:spPr bwMode="auto">
            <a:xfrm>
              <a:off x="3545" y="1376"/>
              <a:ext cx="2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07" name="Line 436"/>
            <p:cNvSpPr>
              <a:spLocks noChangeShapeType="1"/>
            </p:cNvSpPr>
            <p:nvPr/>
          </p:nvSpPr>
          <p:spPr bwMode="auto">
            <a:xfrm>
              <a:off x="3576" y="1377"/>
              <a:ext cx="1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08" name="Line 437"/>
            <p:cNvSpPr>
              <a:spLocks noChangeShapeType="1"/>
            </p:cNvSpPr>
            <p:nvPr/>
          </p:nvSpPr>
          <p:spPr bwMode="auto">
            <a:xfrm>
              <a:off x="3597" y="1378"/>
              <a:ext cx="4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09" name="Line 438"/>
            <p:cNvSpPr>
              <a:spLocks noChangeShapeType="1"/>
            </p:cNvSpPr>
            <p:nvPr/>
          </p:nvSpPr>
          <p:spPr bwMode="auto">
            <a:xfrm>
              <a:off x="3643" y="1380"/>
              <a:ext cx="5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10" name="Line 439"/>
            <p:cNvSpPr>
              <a:spLocks noChangeShapeType="1"/>
            </p:cNvSpPr>
            <p:nvPr/>
          </p:nvSpPr>
          <p:spPr bwMode="auto">
            <a:xfrm flipV="1">
              <a:off x="3739" y="1381"/>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11" name="Line 440"/>
            <p:cNvSpPr>
              <a:spLocks noChangeShapeType="1"/>
            </p:cNvSpPr>
            <p:nvPr/>
          </p:nvSpPr>
          <p:spPr bwMode="auto">
            <a:xfrm>
              <a:off x="3605" y="137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12" name="Line 441"/>
            <p:cNvSpPr>
              <a:spLocks noChangeShapeType="1"/>
            </p:cNvSpPr>
            <p:nvPr/>
          </p:nvSpPr>
          <p:spPr bwMode="auto">
            <a:xfrm>
              <a:off x="3481" y="1309"/>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13" name="Line 442"/>
            <p:cNvSpPr>
              <a:spLocks noChangeShapeType="1"/>
            </p:cNvSpPr>
            <p:nvPr/>
          </p:nvSpPr>
          <p:spPr bwMode="auto">
            <a:xfrm flipH="1">
              <a:off x="3494" y="1312"/>
              <a:ext cx="1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14" name="Line 443"/>
            <p:cNvSpPr>
              <a:spLocks noChangeShapeType="1"/>
            </p:cNvSpPr>
            <p:nvPr/>
          </p:nvSpPr>
          <p:spPr bwMode="auto">
            <a:xfrm flipH="1">
              <a:off x="3480" y="1312"/>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15" name="Line 444"/>
            <p:cNvSpPr>
              <a:spLocks noChangeShapeType="1"/>
            </p:cNvSpPr>
            <p:nvPr/>
          </p:nvSpPr>
          <p:spPr bwMode="auto">
            <a:xfrm>
              <a:off x="3481" y="1315"/>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16" name="Line 445"/>
            <p:cNvSpPr>
              <a:spLocks noChangeShapeType="1"/>
            </p:cNvSpPr>
            <p:nvPr/>
          </p:nvSpPr>
          <p:spPr bwMode="auto">
            <a:xfrm>
              <a:off x="3498" y="1315"/>
              <a:ext cx="1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17" name="Line 446"/>
            <p:cNvSpPr>
              <a:spLocks noChangeShapeType="1"/>
            </p:cNvSpPr>
            <p:nvPr/>
          </p:nvSpPr>
          <p:spPr bwMode="auto">
            <a:xfrm>
              <a:off x="3526" y="1312"/>
              <a:ext cx="1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18" name="Line 447"/>
            <p:cNvSpPr>
              <a:spLocks noChangeShapeType="1"/>
            </p:cNvSpPr>
            <p:nvPr/>
          </p:nvSpPr>
          <p:spPr bwMode="auto">
            <a:xfrm>
              <a:off x="3525" y="1315"/>
              <a:ext cx="1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19" name="Line 448"/>
            <p:cNvSpPr>
              <a:spLocks noChangeShapeType="1"/>
            </p:cNvSpPr>
            <p:nvPr/>
          </p:nvSpPr>
          <p:spPr bwMode="auto">
            <a:xfrm>
              <a:off x="3521" y="1312"/>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20" name="Line 449"/>
            <p:cNvSpPr>
              <a:spLocks noChangeShapeType="1"/>
            </p:cNvSpPr>
            <p:nvPr/>
          </p:nvSpPr>
          <p:spPr bwMode="auto">
            <a:xfrm>
              <a:off x="3520" y="1315"/>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21" name="Line 450"/>
            <p:cNvSpPr>
              <a:spLocks noChangeShapeType="1"/>
            </p:cNvSpPr>
            <p:nvPr/>
          </p:nvSpPr>
          <p:spPr bwMode="auto">
            <a:xfrm flipH="1">
              <a:off x="3459" y="1314"/>
              <a:ext cx="12"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22" name="Line 451"/>
            <p:cNvSpPr>
              <a:spLocks noChangeShapeType="1"/>
            </p:cNvSpPr>
            <p:nvPr/>
          </p:nvSpPr>
          <p:spPr bwMode="auto">
            <a:xfrm flipH="1">
              <a:off x="3458" y="1321"/>
              <a:ext cx="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23" name="Line 452"/>
            <p:cNvSpPr>
              <a:spLocks noChangeShapeType="1"/>
            </p:cNvSpPr>
            <p:nvPr/>
          </p:nvSpPr>
          <p:spPr bwMode="auto">
            <a:xfrm flipH="1">
              <a:off x="3455" y="1319"/>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24" name="Line 453"/>
            <p:cNvSpPr>
              <a:spLocks noChangeShapeType="1"/>
            </p:cNvSpPr>
            <p:nvPr/>
          </p:nvSpPr>
          <p:spPr bwMode="auto">
            <a:xfrm flipH="1">
              <a:off x="3256" y="1322"/>
              <a:ext cx="193"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25" name="Line 454"/>
            <p:cNvSpPr>
              <a:spLocks noChangeShapeType="1"/>
            </p:cNvSpPr>
            <p:nvPr/>
          </p:nvSpPr>
          <p:spPr bwMode="auto">
            <a:xfrm flipH="1">
              <a:off x="3318" y="1325"/>
              <a:ext cx="132"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26" name="Line 455"/>
            <p:cNvSpPr>
              <a:spLocks noChangeShapeType="1"/>
            </p:cNvSpPr>
            <p:nvPr/>
          </p:nvSpPr>
          <p:spPr bwMode="auto">
            <a:xfrm flipH="1">
              <a:off x="3257" y="1334"/>
              <a:ext cx="192"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27" name="Line 456"/>
            <p:cNvSpPr>
              <a:spLocks noChangeShapeType="1"/>
            </p:cNvSpPr>
            <p:nvPr/>
          </p:nvSpPr>
          <p:spPr bwMode="auto">
            <a:xfrm flipH="1">
              <a:off x="3269" y="1339"/>
              <a:ext cx="18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28" name="Line 457"/>
            <p:cNvSpPr>
              <a:spLocks noChangeShapeType="1"/>
            </p:cNvSpPr>
            <p:nvPr/>
          </p:nvSpPr>
          <p:spPr bwMode="auto">
            <a:xfrm flipH="1" flipV="1">
              <a:off x="3269" y="1383"/>
              <a:ext cx="17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29" name="Line 458"/>
            <p:cNvSpPr>
              <a:spLocks noChangeShapeType="1"/>
            </p:cNvSpPr>
            <p:nvPr/>
          </p:nvSpPr>
          <p:spPr bwMode="auto">
            <a:xfrm flipH="1" flipV="1">
              <a:off x="3256" y="1387"/>
              <a:ext cx="18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30" name="Freeform 459"/>
            <p:cNvSpPr>
              <a:spLocks/>
            </p:cNvSpPr>
            <p:nvPr/>
          </p:nvSpPr>
          <p:spPr bwMode="auto">
            <a:xfrm>
              <a:off x="3334" y="1347"/>
              <a:ext cx="111" cy="44"/>
            </a:xfrm>
            <a:custGeom>
              <a:avLst/>
              <a:gdLst>
                <a:gd name="T0" fmla="*/ 0 w 918"/>
                <a:gd name="T1" fmla="*/ 0 h 426"/>
                <a:gd name="T2" fmla="*/ 0 w 918"/>
                <a:gd name="T3" fmla="*/ 0 h 426"/>
                <a:gd name="T4" fmla="*/ 0 w 918"/>
                <a:gd name="T5" fmla="*/ 0 h 426"/>
                <a:gd name="T6" fmla="*/ 0 w 918"/>
                <a:gd name="T7" fmla="*/ 0 h 426"/>
                <a:gd name="T8" fmla="*/ 0 w 918"/>
                <a:gd name="T9" fmla="*/ 0 h 426"/>
                <a:gd name="T10" fmla="*/ 0 w 918"/>
                <a:gd name="T11" fmla="*/ 0 h 426"/>
                <a:gd name="T12" fmla="*/ 0 w 918"/>
                <a:gd name="T13" fmla="*/ 0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8" h="426">
                  <a:moveTo>
                    <a:pt x="918" y="426"/>
                  </a:moveTo>
                  <a:lnTo>
                    <a:pt x="666" y="0"/>
                  </a:lnTo>
                  <a:lnTo>
                    <a:pt x="648" y="6"/>
                  </a:lnTo>
                  <a:lnTo>
                    <a:pt x="441" y="408"/>
                  </a:lnTo>
                  <a:lnTo>
                    <a:pt x="222" y="129"/>
                  </a:lnTo>
                  <a:lnTo>
                    <a:pt x="201" y="135"/>
                  </a:lnTo>
                  <a:lnTo>
                    <a:pt x="0" y="393"/>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31" name="Freeform 460"/>
            <p:cNvSpPr>
              <a:spLocks/>
            </p:cNvSpPr>
            <p:nvPr/>
          </p:nvSpPr>
          <p:spPr bwMode="auto">
            <a:xfrm>
              <a:off x="3337" y="1348"/>
              <a:ext cx="106" cy="43"/>
            </a:xfrm>
            <a:custGeom>
              <a:avLst/>
              <a:gdLst>
                <a:gd name="T0" fmla="*/ 0 w 876"/>
                <a:gd name="T1" fmla="*/ 0 h 420"/>
                <a:gd name="T2" fmla="*/ 0 w 876"/>
                <a:gd name="T3" fmla="*/ 0 h 420"/>
                <a:gd name="T4" fmla="*/ 0 w 876"/>
                <a:gd name="T5" fmla="*/ 0 h 420"/>
                <a:gd name="T6" fmla="*/ 0 w 876"/>
                <a:gd name="T7" fmla="*/ 0 h 420"/>
                <a:gd name="T8" fmla="*/ 0 w 876"/>
                <a:gd name="T9" fmla="*/ 0 h 420"/>
                <a:gd name="T10" fmla="*/ 0 w 876"/>
                <a:gd name="T11" fmla="*/ 0 h 4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6" h="420">
                  <a:moveTo>
                    <a:pt x="876" y="420"/>
                  </a:moveTo>
                  <a:lnTo>
                    <a:pt x="633" y="0"/>
                  </a:lnTo>
                  <a:lnTo>
                    <a:pt x="426" y="411"/>
                  </a:lnTo>
                  <a:lnTo>
                    <a:pt x="402" y="411"/>
                  </a:lnTo>
                  <a:lnTo>
                    <a:pt x="189" y="132"/>
                  </a:lnTo>
                  <a:lnTo>
                    <a:pt x="0" y="37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32" name="Line 461"/>
            <p:cNvSpPr>
              <a:spLocks noChangeShapeType="1"/>
            </p:cNvSpPr>
            <p:nvPr/>
          </p:nvSpPr>
          <p:spPr bwMode="auto">
            <a:xfrm flipH="1" flipV="1">
              <a:off x="3445" y="1340"/>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33" name="Line 462"/>
            <p:cNvSpPr>
              <a:spLocks noChangeShapeType="1"/>
            </p:cNvSpPr>
            <p:nvPr/>
          </p:nvSpPr>
          <p:spPr bwMode="auto">
            <a:xfrm flipH="1" flipV="1">
              <a:off x="3436" y="1330"/>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34" name="Line 463"/>
            <p:cNvSpPr>
              <a:spLocks noChangeShapeType="1"/>
            </p:cNvSpPr>
            <p:nvPr/>
          </p:nvSpPr>
          <p:spPr bwMode="auto">
            <a:xfrm flipH="1" flipV="1">
              <a:off x="3443" y="1340"/>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35" name="Line 464"/>
            <p:cNvSpPr>
              <a:spLocks noChangeShapeType="1"/>
            </p:cNvSpPr>
            <p:nvPr/>
          </p:nvSpPr>
          <p:spPr bwMode="auto">
            <a:xfrm flipH="1" flipV="1">
              <a:off x="3434" y="1330"/>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36" name="Line 465"/>
            <p:cNvSpPr>
              <a:spLocks noChangeShapeType="1"/>
            </p:cNvSpPr>
            <p:nvPr/>
          </p:nvSpPr>
          <p:spPr bwMode="auto">
            <a:xfrm flipH="1">
              <a:off x="3428" y="1330"/>
              <a:ext cx="5"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37" name="Line 466"/>
            <p:cNvSpPr>
              <a:spLocks noChangeShapeType="1"/>
            </p:cNvSpPr>
            <p:nvPr/>
          </p:nvSpPr>
          <p:spPr bwMode="auto">
            <a:xfrm flipH="1">
              <a:off x="3426" y="1331"/>
              <a:ext cx="4"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38" name="Line 467"/>
            <p:cNvSpPr>
              <a:spLocks noChangeShapeType="1"/>
            </p:cNvSpPr>
            <p:nvPr/>
          </p:nvSpPr>
          <p:spPr bwMode="auto">
            <a:xfrm flipH="1">
              <a:off x="3420" y="1344"/>
              <a:ext cx="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39" name="Line 468"/>
            <p:cNvSpPr>
              <a:spLocks noChangeShapeType="1"/>
            </p:cNvSpPr>
            <p:nvPr/>
          </p:nvSpPr>
          <p:spPr bwMode="auto">
            <a:xfrm flipH="1">
              <a:off x="3418" y="1345"/>
              <a:ext cx="4"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40" name="Line 469"/>
            <p:cNvSpPr>
              <a:spLocks noChangeShapeType="1"/>
            </p:cNvSpPr>
            <p:nvPr/>
          </p:nvSpPr>
          <p:spPr bwMode="auto">
            <a:xfrm flipH="1">
              <a:off x="3405" y="1356"/>
              <a:ext cx="13"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41" name="Line 470"/>
            <p:cNvSpPr>
              <a:spLocks noChangeShapeType="1"/>
            </p:cNvSpPr>
            <p:nvPr/>
          </p:nvSpPr>
          <p:spPr bwMode="auto">
            <a:xfrm flipH="1">
              <a:off x="3403" y="1354"/>
              <a:ext cx="14"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42" name="Line 471"/>
            <p:cNvSpPr>
              <a:spLocks noChangeShapeType="1"/>
            </p:cNvSpPr>
            <p:nvPr/>
          </p:nvSpPr>
          <p:spPr bwMode="auto">
            <a:xfrm>
              <a:off x="3382" y="1355"/>
              <a:ext cx="15"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43" name="Line 472"/>
            <p:cNvSpPr>
              <a:spLocks noChangeShapeType="1"/>
            </p:cNvSpPr>
            <p:nvPr/>
          </p:nvSpPr>
          <p:spPr bwMode="auto">
            <a:xfrm>
              <a:off x="3399" y="1374"/>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44" name="Line 473"/>
            <p:cNvSpPr>
              <a:spLocks noChangeShapeType="1"/>
            </p:cNvSpPr>
            <p:nvPr/>
          </p:nvSpPr>
          <p:spPr bwMode="auto">
            <a:xfrm>
              <a:off x="3380" y="1356"/>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45" name="Line 474"/>
            <p:cNvSpPr>
              <a:spLocks noChangeShapeType="1"/>
            </p:cNvSpPr>
            <p:nvPr/>
          </p:nvSpPr>
          <p:spPr bwMode="auto">
            <a:xfrm>
              <a:off x="3397" y="1376"/>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46" name="Line 475"/>
            <p:cNvSpPr>
              <a:spLocks noChangeShapeType="1"/>
            </p:cNvSpPr>
            <p:nvPr/>
          </p:nvSpPr>
          <p:spPr bwMode="auto">
            <a:xfrm flipH="1" flipV="1">
              <a:off x="3375" y="134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47" name="Line 476"/>
            <p:cNvSpPr>
              <a:spLocks noChangeShapeType="1"/>
            </p:cNvSpPr>
            <p:nvPr/>
          </p:nvSpPr>
          <p:spPr bwMode="auto">
            <a:xfrm>
              <a:off x="3375" y="1350"/>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48" name="Line 477"/>
            <p:cNvSpPr>
              <a:spLocks noChangeShapeType="1"/>
            </p:cNvSpPr>
            <p:nvPr/>
          </p:nvSpPr>
          <p:spPr bwMode="auto">
            <a:xfrm flipH="1">
              <a:off x="3372" y="1350"/>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49" name="Line 478"/>
            <p:cNvSpPr>
              <a:spLocks noChangeShapeType="1"/>
            </p:cNvSpPr>
            <p:nvPr/>
          </p:nvSpPr>
          <p:spPr bwMode="auto">
            <a:xfrm flipH="1">
              <a:off x="3368" y="1349"/>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50" name="Line 479"/>
            <p:cNvSpPr>
              <a:spLocks noChangeShapeType="1"/>
            </p:cNvSpPr>
            <p:nvPr/>
          </p:nvSpPr>
          <p:spPr bwMode="auto">
            <a:xfrm flipH="1">
              <a:off x="3364" y="1358"/>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51" name="Line 480"/>
            <p:cNvSpPr>
              <a:spLocks noChangeShapeType="1"/>
            </p:cNvSpPr>
            <p:nvPr/>
          </p:nvSpPr>
          <p:spPr bwMode="auto">
            <a:xfrm flipH="1">
              <a:off x="3349" y="1365"/>
              <a:ext cx="13"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52" name="Line 481"/>
            <p:cNvSpPr>
              <a:spLocks noChangeShapeType="1"/>
            </p:cNvSpPr>
            <p:nvPr/>
          </p:nvSpPr>
          <p:spPr bwMode="auto">
            <a:xfrm flipH="1">
              <a:off x="3347" y="1364"/>
              <a:ext cx="1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53" name="Line 482"/>
            <p:cNvSpPr>
              <a:spLocks noChangeShapeType="1"/>
            </p:cNvSpPr>
            <p:nvPr/>
          </p:nvSpPr>
          <p:spPr bwMode="auto">
            <a:xfrm flipH="1">
              <a:off x="3362" y="1359"/>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54" name="Line 483"/>
            <p:cNvSpPr>
              <a:spLocks noChangeShapeType="1"/>
            </p:cNvSpPr>
            <p:nvPr/>
          </p:nvSpPr>
          <p:spPr bwMode="auto">
            <a:xfrm flipH="1">
              <a:off x="3434" y="1374"/>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55" name="Line 484"/>
            <p:cNvSpPr>
              <a:spLocks noChangeShapeType="1"/>
            </p:cNvSpPr>
            <p:nvPr/>
          </p:nvSpPr>
          <p:spPr bwMode="auto">
            <a:xfrm flipH="1">
              <a:off x="3397" y="1375"/>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56" name="Line 485"/>
            <p:cNvSpPr>
              <a:spLocks noChangeShapeType="1"/>
            </p:cNvSpPr>
            <p:nvPr/>
          </p:nvSpPr>
          <p:spPr bwMode="auto">
            <a:xfrm flipH="1">
              <a:off x="3378" y="1377"/>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57" name="Line 486"/>
            <p:cNvSpPr>
              <a:spLocks noChangeShapeType="1"/>
            </p:cNvSpPr>
            <p:nvPr/>
          </p:nvSpPr>
          <p:spPr bwMode="auto">
            <a:xfrm flipH="1">
              <a:off x="3344" y="1378"/>
              <a:ext cx="3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58" name="Line 487"/>
            <p:cNvSpPr>
              <a:spLocks noChangeShapeType="1"/>
            </p:cNvSpPr>
            <p:nvPr/>
          </p:nvSpPr>
          <p:spPr bwMode="auto">
            <a:xfrm flipH="1">
              <a:off x="3269" y="1379"/>
              <a:ext cx="7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59" name="Line 488"/>
            <p:cNvSpPr>
              <a:spLocks noChangeShapeType="1"/>
            </p:cNvSpPr>
            <p:nvPr/>
          </p:nvSpPr>
          <p:spPr bwMode="auto">
            <a:xfrm flipH="1">
              <a:off x="3436" y="1378"/>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60" name="Line 489"/>
            <p:cNvSpPr>
              <a:spLocks noChangeShapeType="1"/>
            </p:cNvSpPr>
            <p:nvPr/>
          </p:nvSpPr>
          <p:spPr bwMode="auto">
            <a:xfrm flipH="1">
              <a:off x="3395" y="1378"/>
              <a:ext cx="3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61" name="Line 490"/>
            <p:cNvSpPr>
              <a:spLocks noChangeShapeType="1"/>
            </p:cNvSpPr>
            <p:nvPr/>
          </p:nvSpPr>
          <p:spPr bwMode="auto">
            <a:xfrm flipH="1">
              <a:off x="3380" y="1380"/>
              <a:ext cx="1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62" name="Line 491"/>
            <p:cNvSpPr>
              <a:spLocks noChangeShapeType="1"/>
            </p:cNvSpPr>
            <p:nvPr/>
          </p:nvSpPr>
          <p:spPr bwMode="auto">
            <a:xfrm flipH="1">
              <a:off x="3341" y="1381"/>
              <a:ext cx="3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63" name="Line 492"/>
            <p:cNvSpPr>
              <a:spLocks noChangeShapeType="1"/>
            </p:cNvSpPr>
            <p:nvPr/>
          </p:nvSpPr>
          <p:spPr bwMode="auto">
            <a:xfrm flipH="1">
              <a:off x="3294" y="1383"/>
              <a:ext cx="4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64" name="Line 493"/>
            <p:cNvSpPr>
              <a:spLocks noChangeShapeType="1"/>
            </p:cNvSpPr>
            <p:nvPr/>
          </p:nvSpPr>
          <p:spPr bwMode="auto">
            <a:xfrm>
              <a:off x="3408" y="1379"/>
              <a:ext cx="2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65" name="Line 494"/>
            <p:cNvSpPr>
              <a:spLocks noChangeShapeType="1"/>
            </p:cNvSpPr>
            <p:nvPr/>
          </p:nvSpPr>
          <p:spPr bwMode="auto">
            <a:xfrm flipH="1" flipV="1">
              <a:off x="3406" y="1381"/>
              <a:ext cx="2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66" name="Line 495"/>
            <p:cNvSpPr>
              <a:spLocks noChangeShapeType="1"/>
            </p:cNvSpPr>
            <p:nvPr/>
          </p:nvSpPr>
          <p:spPr bwMode="auto">
            <a:xfrm flipH="1">
              <a:off x="3392" y="1380"/>
              <a:ext cx="1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67" name="Line 496"/>
            <p:cNvSpPr>
              <a:spLocks noChangeShapeType="1"/>
            </p:cNvSpPr>
            <p:nvPr/>
          </p:nvSpPr>
          <p:spPr bwMode="auto">
            <a:xfrm flipH="1">
              <a:off x="3390" y="1381"/>
              <a:ext cx="1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68" name="Line 497"/>
            <p:cNvSpPr>
              <a:spLocks noChangeShapeType="1"/>
            </p:cNvSpPr>
            <p:nvPr/>
          </p:nvSpPr>
          <p:spPr bwMode="auto">
            <a:xfrm flipH="1">
              <a:off x="3385" y="1385"/>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69" name="Line 498"/>
            <p:cNvSpPr>
              <a:spLocks noChangeShapeType="1"/>
            </p:cNvSpPr>
            <p:nvPr/>
          </p:nvSpPr>
          <p:spPr bwMode="auto">
            <a:xfrm flipH="1">
              <a:off x="3378" y="1388"/>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70" name="Line 499"/>
            <p:cNvSpPr>
              <a:spLocks noChangeShapeType="1"/>
            </p:cNvSpPr>
            <p:nvPr/>
          </p:nvSpPr>
          <p:spPr bwMode="auto">
            <a:xfrm>
              <a:off x="3340" y="1384"/>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71" name="Line 500"/>
            <p:cNvSpPr>
              <a:spLocks noChangeShapeType="1"/>
            </p:cNvSpPr>
            <p:nvPr/>
          </p:nvSpPr>
          <p:spPr bwMode="auto">
            <a:xfrm>
              <a:off x="3338" y="1385"/>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72" name="Line 501"/>
            <p:cNvSpPr>
              <a:spLocks noChangeShapeType="1"/>
            </p:cNvSpPr>
            <p:nvPr/>
          </p:nvSpPr>
          <p:spPr bwMode="auto">
            <a:xfrm flipH="1" flipV="1">
              <a:off x="3332" y="1383"/>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73" name="Line 502"/>
            <p:cNvSpPr>
              <a:spLocks noChangeShapeType="1"/>
            </p:cNvSpPr>
            <p:nvPr/>
          </p:nvSpPr>
          <p:spPr bwMode="auto">
            <a:xfrm>
              <a:off x="3545" y="1316"/>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74" name="Line 503"/>
            <p:cNvSpPr>
              <a:spLocks noChangeShapeType="1"/>
            </p:cNvSpPr>
            <p:nvPr/>
          </p:nvSpPr>
          <p:spPr bwMode="auto">
            <a:xfrm flipH="1">
              <a:off x="3520" y="1318"/>
              <a:ext cx="1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75" name="Line 504"/>
            <p:cNvSpPr>
              <a:spLocks noChangeShapeType="1"/>
            </p:cNvSpPr>
            <p:nvPr/>
          </p:nvSpPr>
          <p:spPr bwMode="auto">
            <a:xfrm flipH="1">
              <a:off x="3524" y="1322"/>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76" name="Line 505"/>
            <p:cNvSpPr>
              <a:spLocks noChangeShapeType="1"/>
            </p:cNvSpPr>
            <p:nvPr/>
          </p:nvSpPr>
          <p:spPr bwMode="auto">
            <a:xfrm>
              <a:off x="3540" y="1322"/>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77" name="Line 506"/>
            <p:cNvSpPr>
              <a:spLocks noChangeShapeType="1"/>
            </p:cNvSpPr>
            <p:nvPr/>
          </p:nvSpPr>
          <p:spPr bwMode="auto">
            <a:xfrm flipH="1">
              <a:off x="3454" y="1333"/>
              <a:ext cx="6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78" name="Line 507"/>
            <p:cNvSpPr>
              <a:spLocks noChangeShapeType="1"/>
            </p:cNvSpPr>
            <p:nvPr/>
          </p:nvSpPr>
          <p:spPr bwMode="auto">
            <a:xfrm>
              <a:off x="3546" y="1343"/>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79" name="Line 508"/>
            <p:cNvSpPr>
              <a:spLocks noChangeShapeType="1"/>
            </p:cNvSpPr>
            <p:nvPr/>
          </p:nvSpPr>
          <p:spPr bwMode="auto">
            <a:xfrm>
              <a:off x="3546" y="1360"/>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80" name="Line 509"/>
            <p:cNvSpPr>
              <a:spLocks noChangeShapeType="1"/>
            </p:cNvSpPr>
            <p:nvPr/>
          </p:nvSpPr>
          <p:spPr bwMode="auto">
            <a:xfrm flipH="1">
              <a:off x="3546" y="1376"/>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81" name="Line 510"/>
            <p:cNvSpPr>
              <a:spLocks noChangeShapeType="1"/>
            </p:cNvSpPr>
            <p:nvPr/>
          </p:nvSpPr>
          <p:spPr bwMode="auto">
            <a:xfrm>
              <a:off x="3540" y="1342"/>
              <a:ext cx="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82" name="Line 511"/>
            <p:cNvSpPr>
              <a:spLocks noChangeShapeType="1"/>
            </p:cNvSpPr>
            <p:nvPr/>
          </p:nvSpPr>
          <p:spPr bwMode="auto">
            <a:xfrm>
              <a:off x="3456" y="1337"/>
              <a:ext cx="5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83" name="Line 512"/>
            <p:cNvSpPr>
              <a:spLocks noChangeShapeType="1"/>
            </p:cNvSpPr>
            <p:nvPr/>
          </p:nvSpPr>
          <p:spPr bwMode="auto">
            <a:xfrm>
              <a:off x="3520" y="133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84" name="Line 513"/>
            <p:cNvSpPr>
              <a:spLocks noChangeShapeType="1"/>
            </p:cNvSpPr>
            <p:nvPr/>
          </p:nvSpPr>
          <p:spPr bwMode="auto">
            <a:xfrm flipH="1">
              <a:off x="3485" y="133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85" name="Line 514"/>
            <p:cNvSpPr>
              <a:spLocks noChangeShapeType="1"/>
            </p:cNvSpPr>
            <p:nvPr/>
          </p:nvSpPr>
          <p:spPr bwMode="auto">
            <a:xfrm>
              <a:off x="3456" y="1337"/>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86" name="Line 515"/>
            <p:cNvSpPr>
              <a:spLocks noChangeShapeType="1"/>
            </p:cNvSpPr>
            <p:nvPr/>
          </p:nvSpPr>
          <p:spPr bwMode="auto">
            <a:xfrm flipH="1">
              <a:off x="3486" y="133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87" name="Line 516"/>
            <p:cNvSpPr>
              <a:spLocks noChangeShapeType="1"/>
            </p:cNvSpPr>
            <p:nvPr/>
          </p:nvSpPr>
          <p:spPr bwMode="auto">
            <a:xfrm flipH="1" flipV="1">
              <a:off x="3455" y="1338"/>
              <a:ext cx="2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88" name="Line 517"/>
            <p:cNvSpPr>
              <a:spLocks noChangeShapeType="1"/>
            </p:cNvSpPr>
            <p:nvPr/>
          </p:nvSpPr>
          <p:spPr bwMode="auto">
            <a:xfrm>
              <a:off x="3486" y="136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89" name="Line 518"/>
            <p:cNvSpPr>
              <a:spLocks noChangeShapeType="1"/>
            </p:cNvSpPr>
            <p:nvPr/>
          </p:nvSpPr>
          <p:spPr bwMode="auto">
            <a:xfrm flipH="1">
              <a:off x="3456" y="1364"/>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90" name="Line 519"/>
            <p:cNvSpPr>
              <a:spLocks noChangeShapeType="1"/>
            </p:cNvSpPr>
            <p:nvPr/>
          </p:nvSpPr>
          <p:spPr bwMode="auto">
            <a:xfrm flipH="1">
              <a:off x="3455" y="136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91" name="Line 520"/>
            <p:cNvSpPr>
              <a:spLocks noChangeShapeType="1"/>
            </p:cNvSpPr>
            <p:nvPr/>
          </p:nvSpPr>
          <p:spPr bwMode="auto">
            <a:xfrm>
              <a:off x="3485" y="1364"/>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92" name="Line 521"/>
            <p:cNvSpPr>
              <a:spLocks noChangeShapeType="1"/>
            </p:cNvSpPr>
            <p:nvPr/>
          </p:nvSpPr>
          <p:spPr bwMode="auto">
            <a:xfrm>
              <a:off x="3514" y="133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93" name="Line 522"/>
            <p:cNvSpPr>
              <a:spLocks noChangeShapeType="1"/>
            </p:cNvSpPr>
            <p:nvPr/>
          </p:nvSpPr>
          <p:spPr bwMode="auto">
            <a:xfrm>
              <a:off x="3455" y="133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94" name="Line 523"/>
            <p:cNvSpPr>
              <a:spLocks noChangeShapeType="1"/>
            </p:cNvSpPr>
            <p:nvPr/>
          </p:nvSpPr>
          <p:spPr bwMode="auto">
            <a:xfrm>
              <a:off x="3450" y="133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95" name="Line 524"/>
            <p:cNvSpPr>
              <a:spLocks noChangeShapeType="1"/>
            </p:cNvSpPr>
            <p:nvPr/>
          </p:nvSpPr>
          <p:spPr bwMode="auto">
            <a:xfrm flipH="1">
              <a:off x="3458" y="1319"/>
              <a:ext cx="17"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96" name="Line 525"/>
            <p:cNvSpPr>
              <a:spLocks noChangeShapeType="1"/>
            </p:cNvSpPr>
            <p:nvPr/>
          </p:nvSpPr>
          <p:spPr bwMode="auto">
            <a:xfrm>
              <a:off x="3475" y="1319"/>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97" name="Line 526"/>
            <p:cNvSpPr>
              <a:spLocks noChangeShapeType="1"/>
            </p:cNvSpPr>
            <p:nvPr/>
          </p:nvSpPr>
          <p:spPr bwMode="auto">
            <a:xfrm>
              <a:off x="3481" y="1315"/>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98" name="Line 527"/>
            <p:cNvSpPr>
              <a:spLocks noChangeShapeType="1"/>
            </p:cNvSpPr>
            <p:nvPr/>
          </p:nvSpPr>
          <p:spPr bwMode="auto">
            <a:xfrm>
              <a:off x="3481" y="1315"/>
              <a:ext cx="18"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99" name="Line 528"/>
            <p:cNvSpPr>
              <a:spLocks noChangeShapeType="1"/>
            </p:cNvSpPr>
            <p:nvPr/>
          </p:nvSpPr>
          <p:spPr bwMode="auto">
            <a:xfrm>
              <a:off x="3520" y="1353"/>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00" name="Line 529"/>
            <p:cNvSpPr>
              <a:spLocks noChangeShapeType="1"/>
            </p:cNvSpPr>
            <p:nvPr/>
          </p:nvSpPr>
          <p:spPr bwMode="auto">
            <a:xfrm>
              <a:off x="3480" y="1317"/>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01" name="Line 530"/>
            <p:cNvSpPr>
              <a:spLocks noChangeShapeType="1"/>
            </p:cNvSpPr>
            <p:nvPr/>
          </p:nvSpPr>
          <p:spPr bwMode="auto">
            <a:xfrm>
              <a:off x="3520" y="1355"/>
              <a:ext cx="16"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02" name="Line 531"/>
            <p:cNvSpPr>
              <a:spLocks noChangeShapeType="1"/>
            </p:cNvSpPr>
            <p:nvPr/>
          </p:nvSpPr>
          <p:spPr bwMode="auto">
            <a:xfrm>
              <a:off x="3504" y="133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03" name="Line 532"/>
            <p:cNvSpPr>
              <a:spLocks noChangeShapeType="1"/>
            </p:cNvSpPr>
            <p:nvPr/>
          </p:nvSpPr>
          <p:spPr bwMode="auto">
            <a:xfrm>
              <a:off x="3510" y="1343"/>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04" name="Line 533"/>
            <p:cNvSpPr>
              <a:spLocks noChangeShapeType="1"/>
            </p:cNvSpPr>
            <p:nvPr/>
          </p:nvSpPr>
          <p:spPr bwMode="auto">
            <a:xfrm flipH="1">
              <a:off x="3488" y="1340"/>
              <a:ext cx="26"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05" name="Line 534"/>
            <p:cNvSpPr>
              <a:spLocks noChangeShapeType="1"/>
            </p:cNvSpPr>
            <p:nvPr/>
          </p:nvSpPr>
          <p:spPr bwMode="auto">
            <a:xfrm flipH="1">
              <a:off x="3481" y="1366"/>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06" name="Line 535"/>
            <p:cNvSpPr>
              <a:spLocks noChangeShapeType="1"/>
            </p:cNvSpPr>
            <p:nvPr/>
          </p:nvSpPr>
          <p:spPr bwMode="auto">
            <a:xfrm>
              <a:off x="3503" y="133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07" name="Line 536"/>
            <p:cNvSpPr>
              <a:spLocks noChangeShapeType="1"/>
            </p:cNvSpPr>
            <p:nvPr/>
          </p:nvSpPr>
          <p:spPr bwMode="auto">
            <a:xfrm>
              <a:off x="3509" y="1343"/>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08" name="Line 537"/>
            <p:cNvSpPr>
              <a:spLocks noChangeShapeType="1"/>
            </p:cNvSpPr>
            <p:nvPr/>
          </p:nvSpPr>
          <p:spPr bwMode="auto">
            <a:xfrm flipH="1">
              <a:off x="3489" y="1342"/>
              <a:ext cx="2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09" name="Line 538"/>
            <p:cNvSpPr>
              <a:spLocks noChangeShapeType="1"/>
            </p:cNvSpPr>
            <p:nvPr/>
          </p:nvSpPr>
          <p:spPr bwMode="auto">
            <a:xfrm flipH="1">
              <a:off x="3482" y="1367"/>
              <a:ext cx="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10" name="Line 539"/>
            <p:cNvSpPr>
              <a:spLocks noChangeShapeType="1"/>
            </p:cNvSpPr>
            <p:nvPr/>
          </p:nvSpPr>
          <p:spPr bwMode="auto">
            <a:xfrm>
              <a:off x="3481" y="1337"/>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11" name="Line 540"/>
            <p:cNvSpPr>
              <a:spLocks noChangeShapeType="1"/>
            </p:cNvSpPr>
            <p:nvPr/>
          </p:nvSpPr>
          <p:spPr bwMode="auto">
            <a:xfrm>
              <a:off x="3475" y="1337"/>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12" name="Line 541"/>
            <p:cNvSpPr>
              <a:spLocks noChangeShapeType="1"/>
            </p:cNvSpPr>
            <p:nvPr/>
          </p:nvSpPr>
          <p:spPr bwMode="auto">
            <a:xfrm>
              <a:off x="3481" y="1360"/>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13" name="Line 542"/>
            <p:cNvSpPr>
              <a:spLocks noChangeShapeType="1"/>
            </p:cNvSpPr>
            <p:nvPr/>
          </p:nvSpPr>
          <p:spPr bwMode="auto">
            <a:xfrm>
              <a:off x="3475" y="1356"/>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14" name="Line 543"/>
            <p:cNvSpPr>
              <a:spLocks noChangeShapeType="1"/>
            </p:cNvSpPr>
            <p:nvPr/>
          </p:nvSpPr>
          <p:spPr bwMode="auto">
            <a:xfrm>
              <a:off x="3481" y="1368"/>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15" name="Line 544"/>
            <p:cNvSpPr>
              <a:spLocks noChangeShapeType="1"/>
            </p:cNvSpPr>
            <p:nvPr/>
          </p:nvSpPr>
          <p:spPr bwMode="auto">
            <a:xfrm>
              <a:off x="3480" y="1372"/>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16" name="Line 545"/>
            <p:cNvSpPr>
              <a:spLocks noChangeShapeType="1"/>
            </p:cNvSpPr>
            <p:nvPr/>
          </p:nvSpPr>
          <p:spPr bwMode="auto">
            <a:xfrm>
              <a:off x="3497" y="1372"/>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17" name="Line 546"/>
            <p:cNvSpPr>
              <a:spLocks noChangeShapeType="1"/>
            </p:cNvSpPr>
            <p:nvPr/>
          </p:nvSpPr>
          <p:spPr bwMode="auto">
            <a:xfrm>
              <a:off x="3520" y="1372"/>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18" name="Line 547"/>
            <p:cNvSpPr>
              <a:spLocks noChangeShapeType="1"/>
            </p:cNvSpPr>
            <p:nvPr/>
          </p:nvSpPr>
          <p:spPr bwMode="auto">
            <a:xfrm>
              <a:off x="3538" y="1372"/>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19" name="Line 548"/>
            <p:cNvSpPr>
              <a:spLocks noChangeShapeType="1"/>
            </p:cNvSpPr>
            <p:nvPr/>
          </p:nvSpPr>
          <p:spPr bwMode="auto">
            <a:xfrm flipV="1">
              <a:off x="3540" y="1369"/>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20" name="Line 549"/>
            <p:cNvSpPr>
              <a:spLocks noChangeShapeType="1"/>
            </p:cNvSpPr>
            <p:nvPr/>
          </p:nvSpPr>
          <p:spPr bwMode="auto">
            <a:xfrm>
              <a:off x="3481" y="1376"/>
              <a:ext cx="18"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21" name="Line 550"/>
            <p:cNvSpPr>
              <a:spLocks noChangeShapeType="1"/>
            </p:cNvSpPr>
            <p:nvPr/>
          </p:nvSpPr>
          <p:spPr bwMode="auto">
            <a:xfrm>
              <a:off x="3503" y="1376"/>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22" name="Line 551"/>
            <p:cNvSpPr>
              <a:spLocks noChangeShapeType="1"/>
            </p:cNvSpPr>
            <p:nvPr/>
          </p:nvSpPr>
          <p:spPr bwMode="auto">
            <a:xfrm>
              <a:off x="3520" y="1376"/>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23" name="Line 552"/>
            <p:cNvSpPr>
              <a:spLocks noChangeShapeType="1"/>
            </p:cNvSpPr>
            <p:nvPr/>
          </p:nvSpPr>
          <p:spPr bwMode="auto">
            <a:xfrm flipH="1">
              <a:off x="3471" y="1320"/>
              <a:ext cx="4"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24" name="Line 553"/>
            <p:cNvSpPr>
              <a:spLocks noChangeShapeType="1"/>
            </p:cNvSpPr>
            <p:nvPr/>
          </p:nvSpPr>
          <p:spPr bwMode="auto">
            <a:xfrm flipH="1">
              <a:off x="3468" y="1337"/>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25" name="Line 554"/>
            <p:cNvSpPr>
              <a:spLocks noChangeShapeType="1"/>
            </p:cNvSpPr>
            <p:nvPr/>
          </p:nvSpPr>
          <p:spPr bwMode="auto">
            <a:xfrm flipH="1">
              <a:off x="3455" y="1348"/>
              <a:ext cx="12"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26" name="Line 555"/>
            <p:cNvSpPr>
              <a:spLocks noChangeShapeType="1"/>
            </p:cNvSpPr>
            <p:nvPr/>
          </p:nvSpPr>
          <p:spPr bwMode="auto">
            <a:xfrm>
              <a:off x="3458" y="1341"/>
              <a:ext cx="16"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27" name="Line 556"/>
            <p:cNvSpPr>
              <a:spLocks noChangeShapeType="1"/>
            </p:cNvSpPr>
            <p:nvPr/>
          </p:nvSpPr>
          <p:spPr bwMode="auto">
            <a:xfrm>
              <a:off x="3456" y="1340"/>
              <a:ext cx="17"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28" name="Line 557"/>
            <p:cNvSpPr>
              <a:spLocks noChangeShapeType="1"/>
            </p:cNvSpPr>
            <p:nvPr/>
          </p:nvSpPr>
          <p:spPr bwMode="auto">
            <a:xfrm flipH="1">
              <a:off x="3455" y="1348"/>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29" name="Line 558"/>
            <p:cNvSpPr>
              <a:spLocks noChangeShapeType="1"/>
            </p:cNvSpPr>
            <p:nvPr/>
          </p:nvSpPr>
          <p:spPr bwMode="auto">
            <a:xfrm flipH="1">
              <a:off x="3459" y="1373"/>
              <a:ext cx="1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30" name="Line 559"/>
            <p:cNvSpPr>
              <a:spLocks noChangeShapeType="1"/>
            </p:cNvSpPr>
            <p:nvPr/>
          </p:nvSpPr>
          <p:spPr bwMode="auto">
            <a:xfrm flipH="1" flipV="1">
              <a:off x="3458" y="1377"/>
              <a:ext cx="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31" name="Line 560"/>
            <p:cNvSpPr>
              <a:spLocks noChangeShapeType="1"/>
            </p:cNvSpPr>
            <p:nvPr/>
          </p:nvSpPr>
          <p:spPr bwMode="auto">
            <a:xfrm flipH="1">
              <a:off x="3455" y="1374"/>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32" name="Line 561"/>
            <p:cNvSpPr>
              <a:spLocks noChangeShapeType="1"/>
            </p:cNvSpPr>
            <p:nvPr/>
          </p:nvSpPr>
          <p:spPr bwMode="auto">
            <a:xfrm flipH="1">
              <a:off x="3455" y="1378"/>
              <a:ext cx="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33" name="Line 562"/>
            <p:cNvSpPr>
              <a:spLocks noChangeShapeType="1"/>
            </p:cNvSpPr>
            <p:nvPr/>
          </p:nvSpPr>
          <p:spPr bwMode="auto">
            <a:xfrm flipV="1">
              <a:off x="3466" y="1337"/>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34" name="Line 563"/>
            <p:cNvSpPr>
              <a:spLocks noChangeShapeType="1"/>
            </p:cNvSpPr>
            <p:nvPr/>
          </p:nvSpPr>
          <p:spPr bwMode="auto">
            <a:xfrm flipV="1">
              <a:off x="3470" y="1320"/>
              <a:ext cx="4"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35" name="Line 564"/>
            <p:cNvSpPr>
              <a:spLocks noChangeShapeType="1"/>
            </p:cNvSpPr>
            <p:nvPr/>
          </p:nvSpPr>
          <p:spPr bwMode="auto">
            <a:xfrm flipH="1">
              <a:off x="3459" y="1377"/>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76736" name="Group 565"/>
            <p:cNvGrpSpPr>
              <a:grpSpLocks/>
            </p:cNvGrpSpPr>
            <p:nvPr/>
          </p:nvGrpSpPr>
          <p:grpSpPr bwMode="auto">
            <a:xfrm>
              <a:off x="3436" y="1386"/>
              <a:ext cx="32" cy="20"/>
              <a:chOff x="6266" y="6465"/>
              <a:chExt cx="132" cy="101"/>
            </a:xfrm>
          </p:grpSpPr>
          <p:sp>
            <p:nvSpPr>
              <p:cNvPr id="177378" name="Freeform 566"/>
              <p:cNvSpPr>
                <a:spLocks/>
              </p:cNvSpPr>
              <p:nvPr/>
            </p:nvSpPr>
            <p:spPr bwMode="auto">
              <a:xfrm>
                <a:off x="6266" y="6465"/>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77379" name="Group 567"/>
              <p:cNvGrpSpPr>
                <a:grpSpLocks/>
              </p:cNvGrpSpPr>
              <p:nvPr/>
            </p:nvGrpSpPr>
            <p:grpSpPr bwMode="auto">
              <a:xfrm>
                <a:off x="6325" y="6474"/>
                <a:ext cx="14" cy="14"/>
                <a:chOff x="6744" y="6636"/>
                <a:chExt cx="141" cy="141"/>
              </a:xfrm>
            </p:grpSpPr>
            <p:sp>
              <p:nvSpPr>
                <p:cNvPr id="177389" name="Oval 568"/>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90" name="Line 569"/>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80" name="Group 570"/>
              <p:cNvGrpSpPr>
                <a:grpSpLocks/>
              </p:cNvGrpSpPr>
              <p:nvPr/>
            </p:nvGrpSpPr>
            <p:grpSpPr bwMode="auto">
              <a:xfrm>
                <a:off x="6278" y="6509"/>
                <a:ext cx="14" cy="14"/>
                <a:chOff x="6744" y="6636"/>
                <a:chExt cx="141" cy="141"/>
              </a:xfrm>
            </p:grpSpPr>
            <p:sp>
              <p:nvSpPr>
                <p:cNvPr id="177387" name="Oval 571"/>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88" name="Line 572"/>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81" name="Group 573"/>
              <p:cNvGrpSpPr>
                <a:grpSpLocks/>
              </p:cNvGrpSpPr>
              <p:nvPr/>
            </p:nvGrpSpPr>
            <p:grpSpPr bwMode="auto">
              <a:xfrm>
                <a:off x="6371" y="6509"/>
                <a:ext cx="14" cy="14"/>
                <a:chOff x="6744" y="6636"/>
                <a:chExt cx="141" cy="141"/>
              </a:xfrm>
            </p:grpSpPr>
            <p:sp>
              <p:nvSpPr>
                <p:cNvPr id="177385" name="Oval 574"/>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86" name="Line 575"/>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82" name="Group 576"/>
              <p:cNvGrpSpPr>
                <a:grpSpLocks/>
              </p:cNvGrpSpPr>
              <p:nvPr/>
            </p:nvGrpSpPr>
            <p:grpSpPr bwMode="auto">
              <a:xfrm>
                <a:off x="6323" y="6543"/>
                <a:ext cx="14" cy="14"/>
                <a:chOff x="6744" y="6636"/>
                <a:chExt cx="141" cy="141"/>
              </a:xfrm>
            </p:grpSpPr>
            <p:sp>
              <p:nvSpPr>
                <p:cNvPr id="177383" name="Oval 577"/>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84" name="Line 578"/>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76737" name="Group 579"/>
            <p:cNvGrpSpPr>
              <a:grpSpLocks/>
            </p:cNvGrpSpPr>
            <p:nvPr/>
          </p:nvGrpSpPr>
          <p:grpSpPr bwMode="auto">
            <a:xfrm>
              <a:off x="3501" y="1385"/>
              <a:ext cx="32" cy="21"/>
              <a:chOff x="6533" y="6462"/>
              <a:chExt cx="132" cy="101"/>
            </a:xfrm>
          </p:grpSpPr>
          <p:sp>
            <p:nvSpPr>
              <p:cNvPr id="177365" name="Freeform 580"/>
              <p:cNvSpPr>
                <a:spLocks/>
              </p:cNvSpPr>
              <p:nvPr/>
            </p:nvSpPr>
            <p:spPr bwMode="auto">
              <a:xfrm>
                <a:off x="6533" y="6462"/>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77366" name="Group 581"/>
              <p:cNvGrpSpPr>
                <a:grpSpLocks/>
              </p:cNvGrpSpPr>
              <p:nvPr/>
            </p:nvGrpSpPr>
            <p:grpSpPr bwMode="auto">
              <a:xfrm>
                <a:off x="6592" y="6471"/>
                <a:ext cx="14" cy="14"/>
                <a:chOff x="6744" y="6636"/>
                <a:chExt cx="141" cy="141"/>
              </a:xfrm>
            </p:grpSpPr>
            <p:sp>
              <p:nvSpPr>
                <p:cNvPr id="177376" name="Oval 58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77" name="Line 58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67" name="Group 584"/>
              <p:cNvGrpSpPr>
                <a:grpSpLocks/>
              </p:cNvGrpSpPr>
              <p:nvPr/>
            </p:nvGrpSpPr>
            <p:grpSpPr bwMode="auto">
              <a:xfrm>
                <a:off x="6545" y="6506"/>
                <a:ext cx="14" cy="14"/>
                <a:chOff x="6744" y="6636"/>
                <a:chExt cx="141" cy="141"/>
              </a:xfrm>
            </p:grpSpPr>
            <p:sp>
              <p:nvSpPr>
                <p:cNvPr id="177374" name="Oval 58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75" name="Line 58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68" name="Group 587"/>
              <p:cNvGrpSpPr>
                <a:grpSpLocks/>
              </p:cNvGrpSpPr>
              <p:nvPr/>
            </p:nvGrpSpPr>
            <p:grpSpPr bwMode="auto">
              <a:xfrm>
                <a:off x="6638" y="6506"/>
                <a:ext cx="14" cy="14"/>
                <a:chOff x="6744" y="6636"/>
                <a:chExt cx="141" cy="141"/>
              </a:xfrm>
            </p:grpSpPr>
            <p:sp>
              <p:nvSpPr>
                <p:cNvPr id="177372" name="Oval 588"/>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73" name="Line 589"/>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69" name="Group 590"/>
              <p:cNvGrpSpPr>
                <a:grpSpLocks/>
              </p:cNvGrpSpPr>
              <p:nvPr/>
            </p:nvGrpSpPr>
            <p:grpSpPr bwMode="auto">
              <a:xfrm>
                <a:off x="6590" y="6540"/>
                <a:ext cx="14" cy="14"/>
                <a:chOff x="6744" y="6636"/>
                <a:chExt cx="141" cy="141"/>
              </a:xfrm>
            </p:grpSpPr>
            <p:sp>
              <p:nvSpPr>
                <p:cNvPr id="177370" name="Oval 591"/>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71" name="Line 592"/>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76738" name="Group 593"/>
            <p:cNvGrpSpPr>
              <a:grpSpLocks/>
            </p:cNvGrpSpPr>
            <p:nvPr/>
          </p:nvGrpSpPr>
          <p:grpSpPr bwMode="auto">
            <a:xfrm>
              <a:off x="3436" y="1164"/>
              <a:ext cx="32" cy="20"/>
              <a:chOff x="6263" y="5373"/>
              <a:chExt cx="132" cy="100"/>
            </a:xfrm>
          </p:grpSpPr>
          <p:sp>
            <p:nvSpPr>
              <p:cNvPr id="177352" name="Freeform 594"/>
              <p:cNvSpPr>
                <a:spLocks/>
              </p:cNvSpPr>
              <p:nvPr/>
            </p:nvSpPr>
            <p:spPr bwMode="auto">
              <a:xfrm>
                <a:off x="6263" y="5373"/>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77353" name="Group 595"/>
              <p:cNvGrpSpPr>
                <a:grpSpLocks/>
              </p:cNvGrpSpPr>
              <p:nvPr/>
            </p:nvGrpSpPr>
            <p:grpSpPr bwMode="auto">
              <a:xfrm>
                <a:off x="6322" y="5382"/>
                <a:ext cx="14" cy="14"/>
                <a:chOff x="6744" y="6636"/>
                <a:chExt cx="141" cy="141"/>
              </a:xfrm>
            </p:grpSpPr>
            <p:sp>
              <p:nvSpPr>
                <p:cNvPr id="177363" name="Oval 59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64" name="Line 59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54" name="Group 598"/>
              <p:cNvGrpSpPr>
                <a:grpSpLocks/>
              </p:cNvGrpSpPr>
              <p:nvPr/>
            </p:nvGrpSpPr>
            <p:grpSpPr bwMode="auto">
              <a:xfrm>
                <a:off x="6275" y="5416"/>
                <a:ext cx="14" cy="14"/>
                <a:chOff x="6744" y="6636"/>
                <a:chExt cx="141" cy="141"/>
              </a:xfrm>
            </p:grpSpPr>
            <p:sp>
              <p:nvSpPr>
                <p:cNvPr id="177361" name="Oval 59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62" name="Line 60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55" name="Group 601"/>
              <p:cNvGrpSpPr>
                <a:grpSpLocks/>
              </p:cNvGrpSpPr>
              <p:nvPr/>
            </p:nvGrpSpPr>
            <p:grpSpPr bwMode="auto">
              <a:xfrm>
                <a:off x="6368" y="5416"/>
                <a:ext cx="14" cy="14"/>
                <a:chOff x="6744" y="6636"/>
                <a:chExt cx="141" cy="141"/>
              </a:xfrm>
            </p:grpSpPr>
            <p:sp>
              <p:nvSpPr>
                <p:cNvPr id="177359" name="Oval 60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60" name="Line 60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56" name="Group 604"/>
              <p:cNvGrpSpPr>
                <a:grpSpLocks/>
              </p:cNvGrpSpPr>
              <p:nvPr/>
            </p:nvGrpSpPr>
            <p:grpSpPr bwMode="auto">
              <a:xfrm>
                <a:off x="6320" y="5451"/>
                <a:ext cx="14" cy="14"/>
                <a:chOff x="6744" y="6636"/>
                <a:chExt cx="141" cy="141"/>
              </a:xfrm>
            </p:grpSpPr>
            <p:sp>
              <p:nvSpPr>
                <p:cNvPr id="177357" name="Oval 60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58" name="Line 60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76739" name="Group 607"/>
            <p:cNvGrpSpPr>
              <a:grpSpLocks/>
            </p:cNvGrpSpPr>
            <p:nvPr/>
          </p:nvGrpSpPr>
          <p:grpSpPr bwMode="auto">
            <a:xfrm>
              <a:off x="3501" y="1164"/>
              <a:ext cx="32" cy="21"/>
              <a:chOff x="6534" y="5374"/>
              <a:chExt cx="132" cy="101"/>
            </a:xfrm>
          </p:grpSpPr>
          <p:sp>
            <p:nvSpPr>
              <p:cNvPr id="177339" name="Freeform 608"/>
              <p:cNvSpPr>
                <a:spLocks/>
              </p:cNvSpPr>
              <p:nvPr/>
            </p:nvSpPr>
            <p:spPr bwMode="auto">
              <a:xfrm>
                <a:off x="6534" y="5374"/>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77340" name="Group 609"/>
              <p:cNvGrpSpPr>
                <a:grpSpLocks/>
              </p:cNvGrpSpPr>
              <p:nvPr/>
            </p:nvGrpSpPr>
            <p:grpSpPr bwMode="auto">
              <a:xfrm>
                <a:off x="6593" y="5383"/>
                <a:ext cx="14" cy="14"/>
                <a:chOff x="6744" y="6636"/>
                <a:chExt cx="141" cy="141"/>
              </a:xfrm>
            </p:grpSpPr>
            <p:sp>
              <p:nvSpPr>
                <p:cNvPr id="177350" name="Oval 610"/>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51" name="Line 611"/>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41" name="Group 612"/>
              <p:cNvGrpSpPr>
                <a:grpSpLocks/>
              </p:cNvGrpSpPr>
              <p:nvPr/>
            </p:nvGrpSpPr>
            <p:grpSpPr bwMode="auto">
              <a:xfrm>
                <a:off x="6546" y="5418"/>
                <a:ext cx="14" cy="14"/>
                <a:chOff x="6744" y="6636"/>
                <a:chExt cx="141" cy="141"/>
              </a:xfrm>
            </p:grpSpPr>
            <p:sp>
              <p:nvSpPr>
                <p:cNvPr id="177348" name="Oval 61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49" name="Line 61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42" name="Group 615"/>
              <p:cNvGrpSpPr>
                <a:grpSpLocks/>
              </p:cNvGrpSpPr>
              <p:nvPr/>
            </p:nvGrpSpPr>
            <p:grpSpPr bwMode="auto">
              <a:xfrm>
                <a:off x="6639" y="5418"/>
                <a:ext cx="14" cy="14"/>
                <a:chOff x="6744" y="6636"/>
                <a:chExt cx="141" cy="141"/>
              </a:xfrm>
            </p:grpSpPr>
            <p:sp>
              <p:nvSpPr>
                <p:cNvPr id="177346" name="Oval 61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47" name="Line 61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43" name="Group 618"/>
              <p:cNvGrpSpPr>
                <a:grpSpLocks/>
              </p:cNvGrpSpPr>
              <p:nvPr/>
            </p:nvGrpSpPr>
            <p:grpSpPr bwMode="auto">
              <a:xfrm>
                <a:off x="6591" y="5452"/>
                <a:ext cx="14" cy="14"/>
                <a:chOff x="6744" y="6636"/>
                <a:chExt cx="141" cy="141"/>
              </a:xfrm>
            </p:grpSpPr>
            <p:sp>
              <p:nvSpPr>
                <p:cNvPr id="177344" name="Oval 61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45" name="Line 62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sp>
          <p:nvSpPr>
            <p:cNvPr id="176740" name="Line 621"/>
            <p:cNvSpPr>
              <a:spLocks noChangeShapeType="1"/>
            </p:cNvSpPr>
            <p:nvPr/>
          </p:nvSpPr>
          <p:spPr bwMode="auto">
            <a:xfrm>
              <a:off x="3459" y="1402"/>
              <a:ext cx="26"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41" name="Line 622"/>
            <p:cNvSpPr>
              <a:spLocks noChangeShapeType="1"/>
            </p:cNvSpPr>
            <p:nvPr/>
          </p:nvSpPr>
          <p:spPr bwMode="auto">
            <a:xfrm flipH="1">
              <a:off x="3484" y="1401"/>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42" name="Line 623"/>
            <p:cNvSpPr>
              <a:spLocks noChangeShapeType="1"/>
            </p:cNvSpPr>
            <p:nvPr/>
          </p:nvSpPr>
          <p:spPr bwMode="auto">
            <a:xfrm flipH="1">
              <a:off x="3486" y="1402"/>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43" name="Line 624"/>
            <p:cNvSpPr>
              <a:spLocks noChangeShapeType="1"/>
            </p:cNvSpPr>
            <p:nvPr/>
          </p:nvSpPr>
          <p:spPr bwMode="auto">
            <a:xfrm flipH="1">
              <a:off x="3455" y="1424"/>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44" name="Line 625"/>
            <p:cNvSpPr>
              <a:spLocks noChangeShapeType="1"/>
            </p:cNvSpPr>
            <p:nvPr/>
          </p:nvSpPr>
          <p:spPr bwMode="auto">
            <a:xfrm flipH="1" flipV="1">
              <a:off x="3458" y="1403"/>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45" name="Line 626"/>
            <p:cNvSpPr>
              <a:spLocks noChangeShapeType="1"/>
            </p:cNvSpPr>
            <p:nvPr/>
          </p:nvSpPr>
          <p:spPr bwMode="auto">
            <a:xfrm>
              <a:off x="3486" y="1424"/>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46" name="Line 627"/>
            <p:cNvSpPr>
              <a:spLocks noChangeShapeType="1"/>
            </p:cNvSpPr>
            <p:nvPr/>
          </p:nvSpPr>
          <p:spPr bwMode="auto">
            <a:xfrm>
              <a:off x="3485" y="1426"/>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47" name="Line 628"/>
            <p:cNvSpPr>
              <a:spLocks noChangeShapeType="1"/>
            </p:cNvSpPr>
            <p:nvPr/>
          </p:nvSpPr>
          <p:spPr bwMode="auto">
            <a:xfrm flipH="1">
              <a:off x="3456" y="1425"/>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48" name="Line 629"/>
            <p:cNvSpPr>
              <a:spLocks noChangeShapeType="1"/>
            </p:cNvSpPr>
            <p:nvPr/>
          </p:nvSpPr>
          <p:spPr bwMode="auto">
            <a:xfrm>
              <a:off x="3456" y="144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49" name="Line 630"/>
            <p:cNvSpPr>
              <a:spLocks noChangeShapeType="1"/>
            </p:cNvSpPr>
            <p:nvPr/>
          </p:nvSpPr>
          <p:spPr bwMode="auto">
            <a:xfrm flipH="1">
              <a:off x="3485" y="144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50" name="Line 631"/>
            <p:cNvSpPr>
              <a:spLocks noChangeShapeType="1"/>
            </p:cNvSpPr>
            <p:nvPr/>
          </p:nvSpPr>
          <p:spPr bwMode="auto">
            <a:xfrm flipH="1">
              <a:off x="3487" y="1451"/>
              <a:ext cx="2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51" name="Line 632"/>
            <p:cNvSpPr>
              <a:spLocks noChangeShapeType="1"/>
            </p:cNvSpPr>
            <p:nvPr/>
          </p:nvSpPr>
          <p:spPr bwMode="auto">
            <a:xfrm flipH="1">
              <a:off x="3455" y="1475"/>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52" name="Line 633"/>
            <p:cNvSpPr>
              <a:spLocks noChangeShapeType="1"/>
            </p:cNvSpPr>
            <p:nvPr/>
          </p:nvSpPr>
          <p:spPr bwMode="auto">
            <a:xfrm flipH="1" flipV="1">
              <a:off x="3455" y="1451"/>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53" name="Line 634"/>
            <p:cNvSpPr>
              <a:spLocks noChangeShapeType="1"/>
            </p:cNvSpPr>
            <p:nvPr/>
          </p:nvSpPr>
          <p:spPr bwMode="auto">
            <a:xfrm>
              <a:off x="3486" y="1475"/>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54" name="Line 635"/>
            <p:cNvSpPr>
              <a:spLocks noChangeShapeType="1"/>
            </p:cNvSpPr>
            <p:nvPr/>
          </p:nvSpPr>
          <p:spPr bwMode="auto">
            <a:xfrm>
              <a:off x="3485" y="1477"/>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55" name="Line 636"/>
            <p:cNvSpPr>
              <a:spLocks noChangeShapeType="1"/>
            </p:cNvSpPr>
            <p:nvPr/>
          </p:nvSpPr>
          <p:spPr bwMode="auto">
            <a:xfrm flipH="1">
              <a:off x="3455" y="1476"/>
              <a:ext cx="30"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56" name="Line 637"/>
            <p:cNvSpPr>
              <a:spLocks noChangeShapeType="1"/>
            </p:cNvSpPr>
            <p:nvPr/>
          </p:nvSpPr>
          <p:spPr bwMode="auto">
            <a:xfrm>
              <a:off x="3456" y="1502"/>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57" name="Line 638"/>
            <p:cNvSpPr>
              <a:spLocks noChangeShapeType="1"/>
            </p:cNvSpPr>
            <p:nvPr/>
          </p:nvSpPr>
          <p:spPr bwMode="auto">
            <a:xfrm flipH="1">
              <a:off x="3485" y="1501"/>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58" name="Line 639"/>
            <p:cNvSpPr>
              <a:spLocks noChangeShapeType="1"/>
            </p:cNvSpPr>
            <p:nvPr/>
          </p:nvSpPr>
          <p:spPr bwMode="auto">
            <a:xfrm flipH="1">
              <a:off x="3487" y="1504"/>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59" name="Line 640"/>
            <p:cNvSpPr>
              <a:spLocks noChangeShapeType="1"/>
            </p:cNvSpPr>
            <p:nvPr/>
          </p:nvSpPr>
          <p:spPr bwMode="auto">
            <a:xfrm flipH="1">
              <a:off x="3455" y="152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60" name="Line 641"/>
            <p:cNvSpPr>
              <a:spLocks noChangeShapeType="1"/>
            </p:cNvSpPr>
            <p:nvPr/>
          </p:nvSpPr>
          <p:spPr bwMode="auto">
            <a:xfrm flipH="1" flipV="1">
              <a:off x="3455" y="1504"/>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61" name="Line 642"/>
            <p:cNvSpPr>
              <a:spLocks noChangeShapeType="1"/>
            </p:cNvSpPr>
            <p:nvPr/>
          </p:nvSpPr>
          <p:spPr bwMode="auto">
            <a:xfrm>
              <a:off x="3486" y="1527"/>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62" name="Line 643"/>
            <p:cNvSpPr>
              <a:spLocks noChangeShapeType="1"/>
            </p:cNvSpPr>
            <p:nvPr/>
          </p:nvSpPr>
          <p:spPr bwMode="auto">
            <a:xfrm>
              <a:off x="3485" y="152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63" name="Line 644"/>
            <p:cNvSpPr>
              <a:spLocks noChangeShapeType="1"/>
            </p:cNvSpPr>
            <p:nvPr/>
          </p:nvSpPr>
          <p:spPr bwMode="auto">
            <a:xfrm flipH="1">
              <a:off x="3455" y="1529"/>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64" name="Line 645"/>
            <p:cNvSpPr>
              <a:spLocks noChangeShapeType="1"/>
            </p:cNvSpPr>
            <p:nvPr/>
          </p:nvSpPr>
          <p:spPr bwMode="auto">
            <a:xfrm>
              <a:off x="3540" y="1376"/>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65" name="Line 646"/>
            <p:cNvSpPr>
              <a:spLocks noChangeShapeType="1"/>
            </p:cNvSpPr>
            <p:nvPr/>
          </p:nvSpPr>
          <p:spPr bwMode="auto">
            <a:xfrm flipH="1">
              <a:off x="3527" y="1377"/>
              <a:ext cx="1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66" name="Line 647"/>
            <p:cNvSpPr>
              <a:spLocks noChangeShapeType="1"/>
            </p:cNvSpPr>
            <p:nvPr/>
          </p:nvSpPr>
          <p:spPr bwMode="auto">
            <a:xfrm flipH="1">
              <a:off x="3520" y="1379"/>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67" name="Line 648"/>
            <p:cNvSpPr>
              <a:spLocks noChangeShapeType="1"/>
            </p:cNvSpPr>
            <p:nvPr/>
          </p:nvSpPr>
          <p:spPr bwMode="auto">
            <a:xfrm flipH="1">
              <a:off x="3535" y="1372"/>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68" name="Line 649"/>
            <p:cNvSpPr>
              <a:spLocks noChangeShapeType="1"/>
            </p:cNvSpPr>
            <p:nvPr/>
          </p:nvSpPr>
          <p:spPr bwMode="auto">
            <a:xfrm>
              <a:off x="3481" y="1376"/>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69" name="Line 650"/>
            <p:cNvSpPr>
              <a:spLocks noChangeShapeType="1"/>
            </p:cNvSpPr>
            <p:nvPr/>
          </p:nvSpPr>
          <p:spPr bwMode="auto">
            <a:xfrm>
              <a:off x="3475" y="1377"/>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70" name="Line 651"/>
            <p:cNvSpPr>
              <a:spLocks noChangeShapeType="1"/>
            </p:cNvSpPr>
            <p:nvPr/>
          </p:nvSpPr>
          <p:spPr bwMode="auto">
            <a:xfrm flipH="1">
              <a:off x="3464" y="1394"/>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71" name="Line 652"/>
            <p:cNvSpPr>
              <a:spLocks noChangeShapeType="1"/>
            </p:cNvSpPr>
            <p:nvPr/>
          </p:nvSpPr>
          <p:spPr bwMode="auto">
            <a:xfrm flipH="1">
              <a:off x="3464" y="1399"/>
              <a:ext cx="4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72" name="Line 653"/>
            <p:cNvSpPr>
              <a:spLocks noChangeShapeType="1"/>
            </p:cNvSpPr>
            <p:nvPr/>
          </p:nvSpPr>
          <p:spPr bwMode="auto">
            <a:xfrm>
              <a:off x="3546" y="1396"/>
              <a:ext cx="0" cy="1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73" name="Line 654"/>
            <p:cNvSpPr>
              <a:spLocks noChangeShapeType="1"/>
            </p:cNvSpPr>
            <p:nvPr/>
          </p:nvSpPr>
          <p:spPr bwMode="auto">
            <a:xfrm>
              <a:off x="3480" y="1376"/>
              <a:ext cx="2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74" name="Line 655"/>
            <p:cNvSpPr>
              <a:spLocks noChangeShapeType="1"/>
            </p:cNvSpPr>
            <p:nvPr/>
          </p:nvSpPr>
          <p:spPr bwMode="auto">
            <a:xfrm flipH="1">
              <a:off x="3538" y="1381"/>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75" name="Line 656"/>
            <p:cNvSpPr>
              <a:spLocks noChangeShapeType="1"/>
            </p:cNvSpPr>
            <p:nvPr/>
          </p:nvSpPr>
          <p:spPr bwMode="auto">
            <a:xfrm flipH="1">
              <a:off x="3540" y="1388"/>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76" name="Line 657"/>
            <p:cNvSpPr>
              <a:spLocks noChangeShapeType="1"/>
            </p:cNvSpPr>
            <p:nvPr/>
          </p:nvSpPr>
          <p:spPr bwMode="auto">
            <a:xfrm flipH="1">
              <a:off x="3471" y="1378"/>
              <a:ext cx="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77" name="Line 658"/>
            <p:cNvSpPr>
              <a:spLocks noChangeShapeType="1"/>
            </p:cNvSpPr>
            <p:nvPr/>
          </p:nvSpPr>
          <p:spPr bwMode="auto">
            <a:xfrm flipH="1">
              <a:off x="3466" y="1399"/>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78" name="Line 659"/>
            <p:cNvSpPr>
              <a:spLocks noChangeShapeType="1"/>
            </p:cNvSpPr>
            <p:nvPr/>
          </p:nvSpPr>
          <p:spPr bwMode="auto">
            <a:xfrm flipH="1">
              <a:off x="3455" y="1410"/>
              <a:ext cx="11"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79" name="Line 660"/>
            <p:cNvSpPr>
              <a:spLocks noChangeShapeType="1"/>
            </p:cNvSpPr>
            <p:nvPr/>
          </p:nvSpPr>
          <p:spPr bwMode="auto">
            <a:xfrm flipH="1">
              <a:off x="3470" y="1378"/>
              <a:ext cx="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80" name="Line 661"/>
            <p:cNvSpPr>
              <a:spLocks noChangeShapeType="1"/>
            </p:cNvSpPr>
            <p:nvPr/>
          </p:nvSpPr>
          <p:spPr bwMode="auto">
            <a:xfrm flipH="1">
              <a:off x="3465" y="1399"/>
              <a:ext cx="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81" name="Line 662"/>
            <p:cNvSpPr>
              <a:spLocks noChangeShapeType="1"/>
            </p:cNvSpPr>
            <p:nvPr/>
          </p:nvSpPr>
          <p:spPr bwMode="auto">
            <a:xfrm flipH="1">
              <a:off x="3455" y="1409"/>
              <a:ext cx="1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82" name="Line 663"/>
            <p:cNvSpPr>
              <a:spLocks noChangeShapeType="1"/>
            </p:cNvSpPr>
            <p:nvPr/>
          </p:nvSpPr>
          <p:spPr bwMode="auto">
            <a:xfrm>
              <a:off x="3457" y="1403"/>
              <a:ext cx="1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83" name="Line 664"/>
            <p:cNvSpPr>
              <a:spLocks noChangeShapeType="1"/>
            </p:cNvSpPr>
            <p:nvPr/>
          </p:nvSpPr>
          <p:spPr bwMode="auto">
            <a:xfrm>
              <a:off x="3456" y="1404"/>
              <a:ext cx="1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84" name="Freeform 665"/>
            <p:cNvSpPr>
              <a:spLocks/>
            </p:cNvSpPr>
            <p:nvPr/>
          </p:nvSpPr>
          <p:spPr bwMode="auto">
            <a:xfrm>
              <a:off x="3532" y="1397"/>
              <a:ext cx="8" cy="29"/>
            </a:xfrm>
            <a:custGeom>
              <a:avLst/>
              <a:gdLst>
                <a:gd name="T0" fmla="*/ 0 w 69"/>
                <a:gd name="T1" fmla="*/ 0 h 288"/>
                <a:gd name="T2" fmla="*/ 0 w 69"/>
                <a:gd name="T3" fmla="*/ 0 h 288"/>
                <a:gd name="T4" fmla="*/ 0 w 69"/>
                <a:gd name="T5" fmla="*/ 0 h 288"/>
                <a:gd name="T6" fmla="*/ 0 w 69"/>
                <a:gd name="T7" fmla="*/ 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288">
                  <a:moveTo>
                    <a:pt x="39" y="6"/>
                  </a:moveTo>
                  <a:lnTo>
                    <a:pt x="0" y="159"/>
                  </a:lnTo>
                  <a:lnTo>
                    <a:pt x="69" y="288"/>
                  </a:lnTo>
                  <a:lnTo>
                    <a:pt x="69" y="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85" name="Line 666"/>
            <p:cNvSpPr>
              <a:spLocks noChangeShapeType="1"/>
            </p:cNvSpPr>
            <p:nvPr/>
          </p:nvSpPr>
          <p:spPr bwMode="auto">
            <a:xfrm flipH="1">
              <a:off x="3530" y="1397"/>
              <a:ext cx="5"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86" name="Line 667"/>
            <p:cNvSpPr>
              <a:spLocks noChangeShapeType="1"/>
            </p:cNvSpPr>
            <p:nvPr/>
          </p:nvSpPr>
          <p:spPr bwMode="auto">
            <a:xfrm>
              <a:off x="3524" y="1401"/>
              <a:ext cx="6"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87" name="Line 668"/>
            <p:cNvSpPr>
              <a:spLocks noChangeShapeType="1"/>
            </p:cNvSpPr>
            <p:nvPr/>
          </p:nvSpPr>
          <p:spPr bwMode="auto">
            <a:xfrm>
              <a:off x="3523" y="1402"/>
              <a:ext cx="7"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88" name="Line 669"/>
            <p:cNvSpPr>
              <a:spLocks noChangeShapeType="1"/>
            </p:cNvSpPr>
            <p:nvPr/>
          </p:nvSpPr>
          <p:spPr bwMode="auto">
            <a:xfrm flipH="1">
              <a:off x="3520" y="1412"/>
              <a:ext cx="9"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89" name="Line 670"/>
            <p:cNvSpPr>
              <a:spLocks noChangeShapeType="1"/>
            </p:cNvSpPr>
            <p:nvPr/>
          </p:nvSpPr>
          <p:spPr bwMode="auto">
            <a:xfrm flipH="1">
              <a:off x="3521" y="1415"/>
              <a:ext cx="10"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90" name="Line 671"/>
            <p:cNvSpPr>
              <a:spLocks noChangeShapeType="1"/>
            </p:cNvSpPr>
            <p:nvPr/>
          </p:nvSpPr>
          <p:spPr bwMode="auto">
            <a:xfrm>
              <a:off x="3531" y="1415"/>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91" name="Line 672"/>
            <p:cNvSpPr>
              <a:spLocks noChangeShapeType="1"/>
            </p:cNvSpPr>
            <p:nvPr/>
          </p:nvSpPr>
          <p:spPr bwMode="auto">
            <a:xfrm flipH="1">
              <a:off x="3530" y="1428"/>
              <a:ext cx="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92" name="Line 673"/>
            <p:cNvSpPr>
              <a:spLocks noChangeShapeType="1"/>
            </p:cNvSpPr>
            <p:nvPr/>
          </p:nvSpPr>
          <p:spPr bwMode="auto">
            <a:xfrm>
              <a:off x="3521" y="1444"/>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93" name="Line 674"/>
            <p:cNvSpPr>
              <a:spLocks noChangeShapeType="1"/>
            </p:cNvSpPr>
            <p:nvPr/>
          </p:nvSpPr>
          <p:spPr bwMode="auto">
            <a:xfrm flipH="1">
              <a:off x="3532" y="1431"/>
              <a:ext cx="8"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94" name="Line 675"/>
            <p:cNvSpPr>
              <a:spLocks noChangeShapeType="1"/>
            </p:cNvSpPr>
            <p:nvPr/>
          </p:nvSpPr>
          <p:spPr bwMode="auto">
            <a:xfrm flipH="1" flipV="1">
              <a:off x="3520" y="1445"/>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95" name="Line 676"/>
            <p:cNvSpPr>
              <a:spLocks noChangeShapeType="1"/>
            </p:cNvSpPr>
            <p:nvPr/>
          </p:nvSpPr>
          <p:spPr bwMode="auto">
            <a:xfrm>
              <a:off x="3532" y="1462"/>
              <a:ext cx="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96" name="Line 677"/>
            <p:cNvSpPr>
              <a:spLocks noChangeShapeType="1"/>
            </p:cNvSpPr>
            <p:nvPr/>
          </p:nvSpPr>
          <p:spPr bwMode="auto">
            <a:xfrm flipH="1">
              <a:off x="3520" y="1462"/>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97" name="Line 678"/>
            <p:cNvSpPr>
              <a:spLocks noChangeShapeType="1"/>
            </p:cNvSpPr>
            <p:nvPr/>
          </p:nvSpPr>
          <p:spPr bwMode="auto">
            <a:xfrm flipH="1">
              <a:off x="3521" y="1464"/>
              <a:ext cx="1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98" name="Line 679"/>
            <p:cNvSpPr>
              <a:spLocks noChangeShapeType="1"/>
            </p:cNvSpPr>
            <p:nvPr/>
          </p:nvSpPr>
          <p:spPr bwMode="auto">
            <a:xfrm>
              <a:off x="3531" y="1464"/>
              <a:ext cx="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99" name="Line 680"/>
            <p:cNvSpPr>
              <a:spLocks noChangeShapeType="1"/>
            </p:cNvSpPr>
            <p:nvPr/>
          </p:nvSpPr>
          <p:spPr bwMode="auto">
            <a:xfrm>
              <a:off x="3521" y="1496"/>
              <a:ext cx="9"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00" name="Line 681"/>
            <p:cNvSpPr>
              <a:spLocks noChangeShapeType="1"/>
            </p:cNvSpPr>
            <p:nvPr/>
          </p:nvSpPr>
          <p:spPr bwMode="auto">
            <a:xfrm flipH="1">
              <a:off x="3530" y="1479"/>
              <a:ext cx="1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01" name="Line 682"/>
            <p:cNvSpPr>
              <a:spLocks noChangeShapeType="1"/>
            </p:cNvSpPr>
            <p:nvPr/>
          </p:nvSpPr>
          <p:spPr bwMode="auto">
            <a:xfrm flipV="1">
              <a:off x="3531" y="1483"/>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02" name="Line 683"/>
            <p:cNvSpPr>
              <a:spLocks noChangeShapeType="1"/>
            </p:cNvSpPr>
            <p:nvPr/>
          </p:nvSpPr>
          <p:spPr bwMode="auto">
            <a:xfrm>
              <a:off x="3520" y="1497"/>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03" name="Line 684"/>
            <p:cNvSpPr>
              <a:spLocks noChangeShapeType="1"/>
            </p:cNvSpPr>
            <p:nvPr/>
          </p:nvSpPr>
          <p:spPr bwMode="auto">
            <a:xfrm>
              <a:off x="3531" y="1516"/>
              <a:ext cx="9"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04" name="Line 685"/>
            <p:cNvSpPr>
              <a:spLocks noChangeShapeType="1"/>
            </p:cNvSpPr>
            <p:nvPr/>
          </p:nvSpPr>
          <p:spPr bwMode="auto">
            <a:xfrm flipH="1">
              <a:off x="3520" y="1516"/>
              <a:ext cx="9"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05" name="Line 686"/>
            <p:cNvSpPr>
              <a:spLocks noChangeShapeType="1"/>
            </p:cNvSpPr>
            <p:nvPr/>
          </p:nvSpPr>
          <p:spPr bwMode="auto">
            <a:xfrm flipH="1">
              <a:off x="3520" y="1518"/>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06" name="Line 687"/>
            <p:cNvSpPr>
              <a:spLocks noChangeShapeType="1"/>
            </p:cNvSpPr>
            <p:nvPr/>
          </p:nvSpPr>
          <p:spPr bwMode="auto">
            <a:xfrm>
              <a:off x="3530" y="1518"/>
              <a:ext cx="9"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07" name="Line 688"/>
            <p:cNvSpPr>
              <a:spLocks noChangeShapeType="1"/>
            </p:cNvSpPr>
            <p:nvPr/>
          </p:nvSpPr>
          <p:spPr bwMode="auto">
            <a:xfrm flipH="1">
              <a:off x="3467" y="1434"/>
              <a:ext cx="7"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08" name="Line 689"/>
            <p:cNvSpPr>
              <a:spLocks noChangeShapeType="1"/>
            </p:cNvSpPr>
            <p:nvPr/>
          </p:nvSpPr>
          <p:spPr bwMode="auto">
            <a:xfrm flipH="1">
              <a:off x="3455" y="1461"/>
              <a:ext cx="11"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09" name="Line 690"/>
            <p:cNvSpPr>
              <a:spLocks noChangeShapeType="1"/>
            </p:cNvSpPr>
            <p:nvPr/>
          </p:nvSpPr>
          <p:spPr bwMode="auto">
            <a:xfrm>
              <a:off x="3457" y="1454"/>
              <a:ext cx="18"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10" name="Line 691"/>
            <p:cNvSpPr>
              <a:spLocks noChangeShapeType="1"/>
            </p:cNvSpPr>
            <p:nvPr/>
          </p:nvSpPr>
          <p:spPr bwMode="auto">
            <a:xfrm flipH="1">
              <a:off x="3468" y="1435"/>
              <a:ext cx="7"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11" name="Line 692"/>
            <p:cNvSpPr>
              <a:spLocks noChangeShapeType="1"/>
            </p:cNvSpPr>
            <p:nvPr/>
          </p:nvSpPr>
          <p:spPr bwMode="auto">
            <a:xfrm flipH="1">
              <a:off x="3456" y="1462"/>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12" name="Line 693"/>
            <p:cNvSpPr>
              <a:spLocks noChangeShapeType="1"/>
            </p:cNvSpPr>
            <p:nvPr/>
          </p:nvSpPr>
          <p:spPr bwMode="auto">
            <a:xfrm flipH="1" flipV="1">
              <a:off x="3455" y="1451"/>
              <a:ext cx="1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13" name="Line 694"/>
            <p:cNvSpPr>
              <a:spLocks noChangeShapeType="1"/>
            </p:cNvSpPr>
            <p:nvPr/>
          </p:nvSpPr>
          <p:spPr bwMode="auto">
            <a:xfrm flipH="1">
              <a:off x="3467" y="1485"/>
              <a:ext cx="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14" name="Line 695"/>
            <p:cNvSpPr>
              <a:spLocks noChangeShapeType="1"/>
            </p:cNvSpPr>
            <p:nvPr/>
          </p:nvSpPr>
          <p:spPr bwMode="auto">
            <a:xfrm flipH="1">
              <a:off x="3455" y="1513"/>
              <a:ext cx="12"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15" name="Line 696"/>
            <p:cNvSpPr>
              <a:spLocks noChangeShapeType="1"/>
            </p:cNvSpPr>
            <p:nvPr/>
          </p:nvSpPr>
          <p:spPr bwMode="auto">
            <a:xfrm>
              <a:off x="3458" y="1506"/>
              <a:ext cx="17"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16" name="Line 697"/>
            <p:cNvSpPr>
              <a:spLocks noChangeShapeType="1"/>
            </p:cNvSpPr>
            <p:nvPr/>
          </p:nvSpPr>
          <p:spPr bwMode="auto">
            <a:xfrm flipH="1">
              <a:off x="3468" y="1487"/>
              <a:ext cx="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17" name="Line 698"/>
            <p:cNvSpPr>
              <a:spLocks noChangeShapeType="1"/>
            </p:cNvSpPr>
            <p:nvPr/>
          </p:nvSpPr>
          <p:spPr bwMode="auto">
            <a:xfrm flipH="1">
              <a:off x="3456" y="1514"/>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18" name="Line 699"/>
            <p:cNvSpPr>
              <a:spLocks noChangeShapeType="1"/>
            </p:cNvSpPr>
            <p:nvPr/>
          </p:nvSpPr>
          <p:spPr bwMode="auto">
            <a:xfrm>
              <a:off x="3456" y="1505"/>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19" name="Line 700"/>
            <p:cNvSpPr>
              <a:spLocks noChangeShapeType="1"/>
            </p:cNvSpPr>
            <p:nvPr/>
          </p:nvSpPr>
          <p:spPr bwMode="auto">
            <a:xfrm>
              <a:off x="3520" y="141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20" name="Line 701"/>
            <p:cNvSpPr>
              <a:spLocks noChangeShapeType="1"/>
            </p:cNvSpPr>
            <p:nvPr/>
          </p:nvSpPr>
          <p:spPr bwMode="auto">
            <a:xfrm>
              <a:off x="3530" y="1418"/>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21" name="Line 702"/>
            <p:cNvSpPr>
              <a:spLocks noChangeShapeType="1"/>
            </p:cNvSpPr>
            <p:nvPr/>
          </p:nvSpPr>
          <p:spPr bwMode="auto">
            <a:xfrm>
              <a:off x="3481" y="1378"/>
              <a:ext cx="1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22" name="Line 703"/>
            <p:cNvSpPr>
              <a:spLocks noChangeShapeType="1"/>
            </p:cNvSpPr>
            <p:nvPr/>
          </p:nvSpPr>
          <p:spPr bwMode="auto">
            <a:xfrm>
              <a:off x="3520" y="1412"/>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23" name="Line 704"/>
            <p:cNvSpPr>
              <a:spLocks noChangeShapeType="1"/>
            </p:cNvSpPr>
            <p:nvPr/>
          </p:nvSpPr>
          <p:spPr bwMode="auto">
            <a:xfrm>
              <a:off x="3530" y="141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24" name="Line 705"/>
            <p:cNvSpPr>
              <a:spLocks noChangeShapeType="1"/>
            </p:cNvSpPr>
            <p:nvPr/>
          </p:nvSpPr>
          <p:spPr bwMode="auto">
            <a:xfrm flipH="1" flipV="1">
              <a:off x="3510" y="140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25" name="Line 706"/>
            <p:cNvSpPr>
              <a:spLocks noChangeShapeType="1"/>
            </p:cNvSpPr>
            <p:nvPr/>
          </p:nvSpPr>
          <p:spPr bwMode="auto">
            <a:xfrm flipH="1" flipV="1">
              <a:off x="3504" y="1398"/>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26" name="Line 707"/>
            <p:cNvSpPr>
              <a:spLocks noChangeShapeType="1"/>
            </p:cNvSpPr>
            <p:nvPr/>
          </p:nvSpPr>
          <p:spPr bwMode="auto">
            <a:xfrm>
              <a:off x="3482" y="1428"/>
              <a:ext cx="2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27" name="Line 708"/>
            <p:cNvSpPr>
              <a:spLocks noChangeShapeType="1"/>
            </p:cNvSpPr>
            <p:nvPr/>
          </p:nvSpPr>
          <p:spPr bwMode="auto">
            <a:xfrm>
              <a:off x="3512" y="1454"/>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28" name="Line 709"/>
            <p:cNvSpPr>
              <a:spLocks noChangeShapeType="1"/>
            </p:cNvSpPr>
            <p:nvPr/>
          </p:nvSpPr>
          <p:spPr bwMode="auto">
            <a:xfrm>
              <a:off x="3520" y="1461"/>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29" name="Line 710"/>
            <p:cNvSpPr>
              <a:spLocks noChangeShapeType="1"/>
            </p:cNvSpPr>
            <p:nvPr/>
          </p:nvSpPr>
          <p:spPr bwMode="auto">
            <a:xfrm>
              <a:off x="3530" y="1469"/>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30" name="Line 711"/>
            <p:cNvSpPr>
              <a:spLocks noChangeShapeType="1"/>
            </p:cNvSpPr>
            <p:nvPr/>
          </p:nvSpPr>
          <p:spPr bwMode="auto">
            <a:xfrm>
              <a:off x="3480" y="142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31" name="Line 712"/>
            <p:cNvSpPr>
              <a:spLocks noChangeShapeType="1"/>
            </p:cNvSpPr>
            <p:nvPr/>
          </p:nvSpPr>
          <p:spPr bwMode="auto">
            <a:xfrm>
              <a:off x="3510" y="1455"/>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32" name="Line 713"/>
            <p:cNvSpPr>
              <a:spLocks noChangeShapeType="1"/>
            </p:cNvSpPr>
            <p:nvPr/>
          </p:nvSpPr>
          <p:spPr bwMode="auto">
            <a:xfrm>
              <a:off x="3520" y="1462"/>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33" name="Line 714"/>
            <p:cNvSpPr>
              <a:spLocks noChangeShapeType="1"/>
            </p:cNvSpPr>
            <p:nvPr/>
          </p:nvSpPr>
          <p:spPr bwMode="auto">
            <a:xfrm>
              <a:off x="3529" y="147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34" name="Line 715"/>
            <p:cNvSpPr>
              <a:spLocks noChangeShapeType="1"/>
            </p:cNvSpPr>
            <p:nvPr/>
          </p:nvSpPr>
          <p:spPr bwMode="auto">
            <a:xfrm flipH="1">
              <a:off x="3521" y="1428"/>
              <a:ext cx="1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35" name="Line 716"/>
            <p:cNvSpPr>
              <a:spLocks noChangeShapeType="1"/>
            </p:cNvSpPr>
            <p:nvPr/>
          </p:nvSpPr>
          <p:spPr bwMode="auto">
            <a:xfrm flipH="1">
              <a:off x="3523" y="1427"/>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36" name="Line 717"/>
            <p:cNvSpPr>
              <a:spLocks noChangeShapeType="1"/>
            </p:cNvSpPr>
            <p:nvPr/>
          </p:nvSpPr>
          <p:spPr bwMode="auto">
            <a:xfrm>
              <a:off x="3481" y="1480"/>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37" name="Line 718"/>
            <p:cNvSpPr>
              <a:spLocks noChangeShapeType="1"/>
            </p:cNvSpPr>
            <p:nvPr/>
          </p:nvSpPr>
          <p:spPr bwMode="auto">
            <a:xfrm>
              <a:off x="3511" y="1506"/>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38" name="Line 719"/>
            <p:cNvSpPr>
              <a:spLocks noChangeShapeType="1"/>
            </p:cNvSpPr>
            <p:nvPr/>
          </p:nvSpPr>
          <p:spPr bwMode="auto">
            <a:xfrm>
              <a:off x="3520" y="1513"/>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39" name="Line 720"/>
            <p:cNvSpPr>
              <a:spLocks noChangeShapeType="1"/>
            </p:cNvSpPr>
            <p:nvPr/>
          </p:nvSpPr>
          <p:spPr bwMode="auto">
            <a:xfrm>
              <a:off x="3529" y="1521"/>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40" name="Line 721"/>
            <p:cNvSpPr>
              <a:spLocks noChangeShapeType="1"/>
            </p:cNvSpPr>
            <p:nvPr/>
          </p:nvSpPr>
          <p:spPr bwMode="auto">
            <a:xfrm>
              <a:off x="3536" y="152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41" name="Line 722"/>
            <p:cNvSpPr>
              <a:spLocks noChangeShapeType="1"/>
            </p:cNvSpPr>
            <p:nvPr/>
          </p:nvSpPr>
          <p:spPr bwMode="auto">
            <a:xfrm>
              <a:off x="3480" y="1481"/>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42" name="Line 723"/>
            <p:cNvSpPr>
              <a:spLocks noChangeShapeType="1"/>
            </p:cNvSpPr>
            <p:nvPr/>
          </p:nvSpPr>
          <p:spPr bwMode="auto">
            <a:xfrm>
              <a:off x="3510" y="150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43" name="Line 724"/>
            <p:cNvSpPr>
              <a:spLocks noChangeShapeType="1"/>
            </p:cNvSpPr>
            <p:nvPr/>
          </p:nvSpPr>
          <p:spPr bwMode="auto">
            <a:xfrm>
              <a:off x="3520" y="1515"/>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44" name="Line 725"/>
            <p:cNvSpPr>
              <a:spLocks noChangeShapeType="1"/>
            </p:cNvSpPr>
            <p:nvPr/>
          </p:nvSpPr>
          <p:spPr bwMode="auto">
            <a:xfrm>
              <a:off x="3529" y="1522"/>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45" name="Line 726"/>
            <p:cNvSpPr>
              <a:spLocks noChangeShapeType="1"/>
            </p:cNvSpPr>
            <p:nvPr/>
          </p:nvSpPr>
          <p:spPr bwMode="auto">
            <a:xfrm>
              <a:off x="3538" y="1529"/>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46" name="Line 727"/>
            <p:cNvSpPr>
              <a:spLocks noChangeShapeType="1"/>
            </p:cNvSpPr>
            <p:nvPr/>
          </p:nvSpPr>
          <p:spPr bwMode="auto">
            <a:xfrm flipH="1">
              <a:off x="3522" y="1479"/>
              <a:ext cx="17"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47" name="Line 728"/>
            <p:cNvSpPr>
              <a:spLocks noChangeShapeType="1"/>
            </p:cNvSpPr>
            <p:nvPr/>
          </p:nvSpPr>
          <p:spPr bwMode="auto">
            <a:xfrm flipH="1">
              <a:off x="3521" y="1481"/>
              <a:ext cx="1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48" name="Line 729"/>
            <p:cNvSpPr>
              <a:spLocks noChangeShapeType="1"/>
            </p:cNvSpPr>
            <p:nvPr/>
          </p:nvSpPr>
          <p:spPr bwMode="auto">
            <a:xfrm>
              <a:off x="3540" y="1431"/>
              <a:ext cx="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49" name="Line 730"/>
            <p:cNvSpPr>
              <a:spLocks noChangeShapeType="1"/>
            </p:cNvSpPr>
            <p:nvPr/>
          </p:nvSpPr>
          <p:spPr bwMode="auto">
            <a:xfrm>
              <a:off x="3540" y="1483"/>
              <a:ext cx="0" cy="5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50" name="Line 731"/>
            <p:cNvSpPr>
              <a:spLocks noChangeShapeType="1"/>
            </p:cNvSpPr>
            <p:nvPr/>
          </p:nvSpPr>
          <p:spPr bwMode="auto">
            <a:xfrm>
              <a:off x="3481" y="1429"/>
              <a:ext cx="0"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51" name="Line 732"/>
            <p:cNvSpPr>
              <a:spLocks noChangeShapeType="1"/>
            </p:cNvSpPr>
            <p:nvPr/>
          </p:nvSpPr>
          <p:spPr bwMode="auto">
            <a:xfrm>
              <a:off x="3481" y="1399"/>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52" name="Line 733"/>
            <p:cNvSpPr>
              <a:spLocks noChangeShapeType="1"/>
            </p:cNvSpPr>
            <p:nvPr/>
          </p:nvSpPr>
          <p:spPr bwMode="auto">
            <a:xfrm>
              <a:off x="3481" y="1423"/>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53" name="Line 734"/>
            <p:cNvSpPr>
              <a:spLocks noChangeShapeType="1"/>
            </p:cNvSpPr>
            <p:nvPr/>
          </p:nvSpPr>
          <p:spPr bwMode="auto">
            <a:xfrm>
              <a:off x="3475" y="1399"/>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54" name="Line 735"/>
            <p:cNvSpPr>
              <a:spLocks noChangeShapeType="1"/>
            </p:cNvSpPr>
            <p:nvPr/>
          </p:nvSpPr>
          <p:spPr bwMode="auto">
            <a:xfrm>
              <a:off x="3475" y="1418"/>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55" name="Line 736"/>
            <p:cNvSpPr>
              <a:spLocks noChangeShapeType="1"/>
            </p:cNvSpPr>
            <p:nvPr/>
          </p:nvSpPr>
          <p:spPr bwMode="auto">
            <a:xfrm>
              <a:off x="3475" y="1433"/>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56" name="Line 737"/>
            <p:cNvSpPr>
              <a:spLocks noChangeShapeType="1"/>
            </p:cNvSpPr>
            <p:nvPr/>
          </p:nvSpPr>
          <p:spPr bwMode="auto">
            <a:xfrm>
              <a:off x="3520" y="1403"/>
              <a:ext cx="0"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57" name="Line 738"/>
            <p:cNvSpPr>
              <a:spLocks noChangeShapeType="1"/>
            </p:cNvSpPr>
            <p:nvPr/>
          </p:nvSpPr>
          <p:spPr bwMode="auto">
            <a:xfrm>
              <a:off x="3520" y="1445"/>
              <a:ext cx="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58" name="Line 739"/>
            <p:cNvSpPr>
              <a:spLocks noChangeShapeType="1"/>
            </p:cNvSpPr>
            <p:nvPr/>
          </p:nvSpPr>
          <p:spPr bwMode="auto">
            <a:xfrm>
              <a:off x="3520" y="1497"/>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59" name="Line 740"/>
            <p:cNvSpPr>
              <a:spLocks noChangeShapeType="1"/>
            </p:cNvSpPr>
            <p:nvPr/>
          </p:nvSpPr>
          <p:spPr bwMode="auto">
            <a:xfrm>
              <a:off x="3514" y="1404"/>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60" name="Line 741"/>
            <p:cNvSpPr>
              <a:spLocks noChangeShapeType="1"/>
            </p:cNvSpPr>
            <p:nvPr/>
          </p:nvSpPr>
          <p:spPr bwMode="auto">
            <a:xfrm>
              <a:off x="3514" y="1451"/>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61" name="Line 742"/>
            <p:cNvSpPr>
              <a:spLocks noChangeShapeType="1"/>
            </p:cNvSpPr>
            <p:nvPr/>
          </p:nvSpPr>
          <p:spPr bwMode="auto">
            <a:xfrm>
              <a:off x="3455" y="1404"/>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62" name="Line 743"/>
            <p:cNvSpPr>
              <a:spLocks noChangeShapeType="1"/>
            </p:cNvSpPr>
            <p:nvPr/>
          </p:nvSpPr>
          <p:spPr bwMode="auto">
            <a:xfrm>
              <a:off x="3455" y="1451"/>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63" name="Line 744"/>
            <p:cNvSpPr>
              <a:spLocks noChangeShapeType="1"/>
            </p:cNvSpPr>
            <p:nvPr/>
          </p:nvSpPr>
          <p:spPr bwMode="auto">
            <a:xfrm>
              <a:off x="3450" y="1404"/>
              <a:ext cx="0" cy="1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64" name="Line 745"/>
            <p:cNvSpPr>
              <a:spLocks noChangeShapeType="1"/>
            </p:cNvSpPr>
            <p:nvPr/>
          </p:nvSpPr>
          <p:spPr bwMode="auto">
            <a:xfrm>
              <a:off x="3455" y="1504"/>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65" name="Line 746"/>
            <p:cNvSpPr>
              <a:spLocks noChangeShapeType="1"/>
            </p:cNvSpPr>
            <p:nvPr/>
          </p:nvSpPr>
          <p:spPr bwMode="auto">
            <a:xfrm>
              <a:off x="3475" y="1469"/>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66" name="Line 747"/>
            <p:cNvSpPr>
              <a:spLocks noChangeShapeType="1"/>
            </p:cNvSpPr>
            <p:nvPr/>
          </p:nvSpPr>
          <p:spPr bwMode="auto">
            <a:xfrm>
              <a:off x="3481" y="1473"/>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67" name="Line 748"/>
            <p:cNvSpPr>
              <a:spLocks noChangeShapeType="1"/>
            </p:cNvSpPr>
            <p:nvPr/>
          </p:nvSpPr>
          <p:spPr bwMode="auto">
            <a:xfrm>
              <a:off x="3481" y="1480"/>
              <a:ext cx="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68" name="Line 749"/>
            <p:cNvSpPr>
              <a:spLocks noChangeShapeType="1"/>
            </p:cNvSpPr>
            <p:nvPr/>
          </p:nvSpPr>
          <p:spPr bwMode="auto">
            <a:xfrm>
              <a:off x="3475" y="1484"/>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69" name="Line 750"/>
            <p:cNvSpPr>
              <a:spLocks noChangeShapeType="1"/>
            </p:cNvSpPr>
            <p:nvPr/>
          </p:nvSpPr>
          <p:spPr bwMode="auto">
            <a:xfrm>
              <a:off x="3475" y="1521"/>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70" name="Line 751"/>
            <p:cNvSpPr>
              <a:spLocks noChangeShapeType="1"/>
            </p:cNvSpPr>
            <p:nvPr/>
          </p:nvSpPr>
          <p:spPr bwMode="auto">
            <a:xfrm>
              <a:off x="3481" y="1525"/>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71" name="Line 752"/>
            <p:cNvSpPr>
              <a:spLocks noChangeShapeType="1"/>
            </p:cNvSpPr>
            <p:nvPr/>
          </p:nvSpPr>
          <p:spPr bwMode="auto">
            <a:xfrm>
              <a:off x="3514" y="1504"/>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72" name="Line 753"/>
            <p:cNvSpPr>
              <a:spLocks noChangeShapeType="1"/>
            </p:cNvSpPr>
            <p:nvPr/>
          </p:nvSpPr>
          <p:spPr bwMode="auto">
            <a:xfrm>
              <a:off x="3455" y="1554"/>
              <a:ext cx="5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73" name="Line 754"/>
            <p:cNvSpPr>
              <a:spLocks noChangeShapeType="1"/>
            </p:cNvSpPr>
            <p:nvPr/>
          </p:nvSpPr>
          <p:spPr bwMode="auto">
            <a:xfrm>
              <a:off x="3456" y="1558"/>
              <a:ext cx="5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74" name="Line 755"/>
            <p:cNvSpPr>
              <a:spLocks noChangeShapeType="1"/>
            </p:cNvSpPr>
            <p:nvPr/>
          </p:nvSpPr>
          <p:spPr bwMode="auto">
            <a:xfrm flipH="1">
              <a:off x="3483" y="1558"/>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75" name="Line 756"/>
            <p:cNvSpPr>
              <a:spLocks noChangeShapeType="1"/>
            </p:cNvSpPr>
            <p:nvPr/>
          </p:nvSpPr>
          <p:spPr bwMode="auto">
            <a:xfrm>
              <a:off x="3456" y="1558"/>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76" name="Line 757"/>
            <p:cNvSpPr>
              <a:spLocks noChangeShapeType="1"/>
            </p:cNvSpPr>
            <p:nvPr/>
          </p:nvSpPr>
          <p:spPr bwMode="auto">
            <a:xfrm flipH="1" flipV="1">
              <a:off x="3455" y="1560"/>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77" name="Line 758"/>
            <p:cNvSpPr>
              <a:spLocks noChangeShapeType="1"/>
            </p:cNvSpPr>
            <p:nvPr/>
          </p:nvSpPr>
          <p:spPr bwMode="auto">
            <a:xfrm flipV="1">
              <a:off x="3486" y="155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78" name="Line 759"/>
            <p:cNvSpPr>
              <a:spLocks noChangeShapeType="1"/>
            </p:cNvSpPr>
            <p:nvPr/>
          </p:nvSpPr>
          <p:spPr bwMode="auto">
            <a:xfrm flipH="1">
              <a:off x="3455" y="1583"/>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79" name="Line 760"/>
            <p:cNvSpPr>
              <a:spLocks noChangeShapeType="1"/>
            </p:cNvSpPr>
            <p:nvPr/>
          </p:nvSpPr>
          <p:spPr bwMode="auto">
            <a:xfrm>
              <a:off x="3486" y="158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80" name="Line 761"/>
            <p:cNvSpPr>
              <a:spLocks noChangeShapeType="1"/>
            </p:cNvSpPr>
            <p:nvPr/>
          </p:nvSpPr>
          <p:spPr bwMode="auto">
            <a:xfrm>
              <a:off x="3485" y="1584"/>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81" name="Line 762"/>
            <p:cNvSpPr>
              <a:spLocks noChangeShapeType="1"/>
            </p:cNvSpPr>
            <p:nvPr/>
          </p:nvSpPr>
          <p:spPr bwMode="auto">
            <a:xfrm flipH="1">
              <a:off x="3455" y="1584"/>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82" name="Line 763"/>
            <p:cNvSpPr>
              <a:spLocks noChangeShapeType="1"/>
            </p:cNvSpPr>
            <p:nvPr/>
          </p:nvSpPr>
          <p:spPr bwMode="auto">
            <a:xfrm flipH="1">
              <a:off x="3255" y="1555"/>
              <a:ext cx="194"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83" name="Line 764"/>
            <p:cNvSpPr>
              <a:spLocks noChangeShapeType="1"/>
            </p:cNvSpPr>
            <p:nvPr/>
          </p:nvSpPr>
          <p:spPr bwMode="auto">
            <a:xfrm flipH="1">
              <a:off x="3268" y="1559"/>
              <a:ext cx="181"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84" name="Line 765"/>
            <p:cNvSpPr>
              <a:spLocks noChangeShapeType="1"/>
            </p:cNvSpPr>
            <p:nvPr/>
          </p:nvSpPr>
          <p:spPr bwMode="auto">
            <a:xfrm flipH="1" flipV="1">
              <a:off x="3268" y="1604"/>
              <a:ext cx="17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85" name="Line 766"/>
            <p:cNvSpPr>
              <a:spLocks noChangeShapeType="1"/>
            </p:cNvSpPr>
            <p:nvPr/>
          </p:nvSpPr>
          <p:spPr bwMode="auto">
            <a:xfrm flipH="1" flipV="1">
              <a:off x="3255" y="1607"/>
              <a:ext cx="18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86" name="Line 767"/>
            <p:cNvSpPr>
              <a:spLocks noChangeShapeType="1"/>
            </p:cNvSpPr>
            <p:nvPr/>
          </p:nvSpPr>
          <p:spPr bwMode="auto">
            <a:xfrm flipH="1">
              <a:off x="3255" y="1542"/>
              <a:ext cx="194" cy="6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87" name="Line 768"/>
            <p:cNvSpPr>
              <a:spLocks noChangeShapeType="1"/>
            </p:cNvSpPr>
            <p:nvPr/>
          </p:nvSpPr>
          <p:spPr bwMode="auto">
            <a:xfrm flipH="1">
              <a:off x="3316" y="1545"/>
              <a:ext cx="133"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88" name="Line 769"/>
            <p:cNvSpPr>
              <a:spLocks noChangeShapeType="1"/>
            </p:cNvSpPr>
            <p:nvPr/>
          </p:nvSpPr>
          <p:spPr bwMode="auto">
            <a:xfrm flipH="1">
              <a:off x="3433" y="1595"/>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89" name="Line 770"/>
            <p:cNvSpPr>
              <a:spLocks noChangeShapeType="1"/>
            </p:cNvSpPr>
            <p:nvPr/>
          </p:nvSpPr>
          <p:spPr bwMode="auto">
            <a:xfrm flipH="1">
              <a:off x="3396" y="1596"/>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90" name="Line 771"/>
            <p:cNvSpPr>
              <a:spLocks noChangeShapeType="1"/>
            </p:cNvSpPr>
            <p:nvPr/>
          </p:nvSpPr>
          <p:spPr bwMode="auto">
            <a:xfrm flipH="1">
              <a:off x="3376" y="1598"/>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91" name="Line 772"/>
            <p:cNvSpPr>
              <a:spLocks noChangeShapeType="1"/>
            </p:cNvSpPr>
            <p:nvPr/>
          </p:nvSpPr>
          <p:spPr bwMode="auto">
            <a:xfrm flipH="1">
              <a:off x="3344" y="1599"/>
              <a:ext cx="2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92" name="Line 773"/>
            <p:cNvSpPr>
              <a:spLocks noChangeShapeType="1"/>
            </p:cNvSpPr>
            <p:nvPr/>
          </p:nvSpPr>
          <p:spPr bwMode="auto">
            <a:xfrm flipH="1">
              <a:off x="3270" y="1600"/>
              <a:ext cx="7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93" name="Line 774"/>
            <p:cNvSpPr>
              <a:spLocks noChangeShapeType="1"/>
            </p:cNvSpPr>
            <p:nvPr/>
          </p:nvSpPr>
          <p:spPr bwMode="auto">
            <a:xfrm flipH="1">
              <a:off x="3294" y="1604"/>
              <a:ext cx="4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94" name="Line 775"/>
            <p:cNvSpPr>
              <a:spLocks noChangeShapeType="1"/>
            </p:cNvSpPr>
            <p:nvPr/>
          </p:nvSpPr>
          <p:spPr bwMode="auto">
            <a:xfrm flipH="1">
              <a:off x="3435" y="1599"/>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95" name="Line 776"/>
            <p:cNvSpPr>
              <a:spLocks noChangeShapeType="1"/>
            </p:cNvSpPr>
            <p:nvPr/>
          </p:nvSpPr>
          <p:spPr bwMode="auto">
            <a:xfrm flipH="1">
              <a:off x="3394" y="1599"/>
              <a:ext cx="3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96" name="Line 777"/>
            <p:cNvSpPr>
              <a:spLocks noChangeShapeType="1"/>
            </p:cNvSpPr>
            <p:nvPr/>
          </p:nvSpPr>
          <p:spPr bwMode="auto">
            <a:xfrm flipH="1">
              <a:off x="3379" y="1601"/>
              <a:ext cx="1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97" name="Line 778"/>
            <p:cNvSpPr>
              <a:spLocks noChangeShapeType="1"/>
            </p:cNvSpPr>
            <p:nvPr/>
          </p:nvSpPr>
          <p:spPr bwMode="auto">
            <a:xfrm flipH="1">
              <a:off x="3341" y="1602"/>
              <a:ext cx="3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98" name="Line 779"/>
            <p:cNvSpPr>
              <a:spLocks noChangeShapeType="1"/>
            </p:cNvSpPr>
            <p:nvPr/>
          </p:nvSpPr>
          <p:spPr bwMode="auto">
            <a:xfrm>
              <a:off x="3414" y="1567"/>
              <a:ext cx="3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99" name="Line 780"/>
            <p:cNvSpPr>
              <a:spLocks noChangeShapeType="1"/>
            </p:cNvSpPr>
            <p:nvPr/>
          </p:nvSpPr>
          <p:spPr bwMode="auto">
            <a:xfrm>
              <a:off x="3413" y="1570"/>
              <a:ext cx="3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00" name="Line 781"/>
            <p:cNvSpPr>
              <a:spLocks noChangeShapeType="1"/>
            </p:cNvSpPr>
            <p:nvPr/>
          </p:nvSpPr>
          <p:spPr bwMode="auto">
            <a:xfrm flipH="1">
              <a:off x="3387" y="1568"/>
              <a:ext cx="25"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01" name="Line 782"/>
            <p:cNvSpPr>
              <a:spLocks noChangeShapeType="1"/>
            </p:cNvSpPr>
            <p:nvPr/>
          </p:nvSpPr>
          <p:spPr bwMode="auto">
            <a:xfrm flipH="1">
              <a:off x="3388" y="1570"/>
              <a:ext cx="25"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02" name="Line 783"/>
            <p:cNvSpPr>
              <a:spLocks noChangeShapeType="1"/>
            </p:cNvSpPr>
            <p:nvPr/>
          </p:nvSpPr>
          <p:spPr bwMode="auto">
            <a:xfrm flipH="1" flipV="1">
              <a:off x="3360" y="1581"/>
              <a:ext cx="27"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03" name="Line 784"/>
            <p:cNvSpPr>
              <a:spLocks noChangeShapeType="1"/>
            </p:cNvSpPr>
            <p:nvPr/>
          </p:nvSpPr>
          <p:spPr bwMode="auto">
            <a:xfrm flipH="1" flipV="1">
              <a:off x="3359" y="1582"/>
              <a:ext cx="26"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04" name="Line 785"/>
            <p:cNvSpPr>
              <a:spLocks noChangeShapeType="1"/>
            </p:cNvSpPr>
            <p:nvPr/>
          </p:nvSpPr>
          <p:spPr bwMode="auto">
            <a:xfrm flipH="1">
              <a:off x="3336" y="1583"/>
              <a:ext cx="23"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05" name="Line 786"/>
            <p:cNvSpPr>
              <a:spLocks noChangeShapeType="1"/>
            </p:cNvSpPr>
            <p:nvPr/>
          </p:nvSpPr>
          <p:spPr bwMode="auto">
            <a:xfrm flipH="1">
              <a:off x="3334" y="1581"/>
              <a:ext cx="24"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06" name="Line 787"/>
            <p:cNvSpPr>
              <a:spLocks noChangeShapeType="1"/>
            </p:cNvSpPr>
            <p:nvPr/>
          </p:nvSpPr>
          <p:spPr bwMode="auto">
            <a:xfrm flipH="1" flipV="1">
              <a:off x="3455" y="1572"/>
              <a:ext cx="17"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07" name="Line 788"/>
            <p:cNvSpPr>
              <a:spLocks noChangeShapeType="1"/>
            </p:cNvSpPr>
            <p:nvPr/>
          </p:nvSpPr>
          <p:spPr bwMode="auto">
            <a:xfrm flipH="1" flipV="1">
              <a:off x="3444" y="1560"/>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08" name="Line 789"/>
            <p:cNvSpPr>
              <a:spLocks noChangeShapeType="1"/>
            </p:cNvSpPr>
            <p:nvPr/>
          </p:nvSpPr>
          <p:spPr bwMode="auto">
            <a:xfrm flipH="1" flipV="1">
              <a:off x="3435" y="1550"/>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09" name="Line 790"/>
            <p:cNvSpPr>
              <a:spLocks noChangeShapeType="1"/>
            </p:cNvSpPr>
            <p:nvPr/>
          </p:nvSpPr>
          <p:spPr bwMode="auto">
            <a:xfrm flipH="1" flipV="1">
              <a:off x="3455" y="1575"/>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10" name="Line 791"/>
            <p:cNvSpPr>
              <a:spLocks noChangeShapeType="1"/>
            </p:cNvSpPr>
            <p:nvPr/>
          </p:nvSpPr>
          <p:spPr bwMode="auto">
            <a:xfrm flipH="1" flipV="1">
              <a:off x="3442" y="1561"/>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11" name="Line 792"/>
            <p:cNvSpPr>
              <a:spLocks noChangeShapeType="1"/>
            </p:cNvSpPr>
            <p:nvPr/>
          </p:nvSpPr>
          <p:spPr bwMode="auto">
            <a:xfrm flipH="1" flipV="1">
              <a:off x="3434" y="1550"/>
              <a:ext cx="5"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12" name="Line 793"/>
            <p:cNvSpPr>
              <a:spLocks noChangeShapeType="1"/>
            </p:cNvSpPr>
            <p:nvPr/>
          </p:nvSpPr>
          <p:spPr bwMode="auto">
            <a:xfrm flipH="1">
              <a:off x="3427" y="1551"/>
              <a:ext cx="6"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13" name="Line 794"/>
            <p:cNvSpPr>
              <a:spLocks noChangeShapeType="1"/>
            </p:cNvSpPr>
            <p:nvPr/>
          </p:nvSpPr>
          <p:spPr bwMode="auto">
            <a:xfrm flipH="1">
              <a:off x="3418" y="1565"/>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14" name="Line 795"/>
            <p:cNvSpPr>
              <a:spLocks noChangeShapeType="1"/>
            </p:cNvSpPr>
            <p:nvPr/>
          </p:nvSpPr>
          <p:spPr bwMode="auto">
            <a:xfrm flipH="1">
              <a:off x="3404" y="1576"/>
              <a:ext cx="1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15" name="Line 796"/>
            <p:cNvSpPr>
              <a:spLocks noChangeShapeType="1"/>
            </p:cNvSpPr>
            <p:nvPr/>
          </p:nvSpPr>
          <p:spPr bwMode="auto">
            <a:xfrm flipH="1">
              <a:off x="3402" y="1575"/>
              <a:ext cx="14"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16" name="Line 797"/>
            <p:cNvSpPr>
              <a:spLocks noChangeShapeType="1"/>
            </p:cNvSpPr>
            <p:nvPr/>
          </p:nvSpPr>
          <p:spPr bwMode="auto">
            <a:xfrm flipH="1">
              <a:off x="3425" y="1551"/>
              <a:ext cx="5"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17" name="Line 798"/>
            <p:cNvSpPr>
              <a:spLocks noChangeShapeType="1"/>
            </p:cNvSpPr>
            <p:nvPr/>
          </p:nvSpPr>
          <p:spPr bwMode="auto">
            <a:xfrm flipH="1">
              <a:off x="3417" y="1566"/>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18" name="Line 799"/>
            <p:cNvSpPr>
              <a:spLocks noChangeShapeType="1"/>
            </p:cNvSpPr>
            <p:nvPr/>
          </p:nvSpPr>
          <p:spPr bwMode="auto">
            <a:xfrm flipH="1" flipV="1">
              <a:off x="3398" y="1595"/>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19" name="Line 800"/>
            <p:cNvSpPr>
              <a:spLocks noChangeShapeType="1"/>
            </p:cNvSpPr>
            <p:nvPr/>
          </p:nvSpPr>
          <p:spPr bwMode="auto">
            <a:xfrm flipH="1" flipV="1">
              <a:off x="3381" y="1575"/>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20" name="Line 801"/>
            <p:cNvSpPr>
              <a:spLocks noChangeShapeType="1"/>
            </p:cNvSpPr>
            <p:nvPr/>
          </p:nvSpPr>
          <p:spPr bwMode="auto">
            <a:xfrm flipH="1" flipV="1">
              <a:off x="3375" y="1569"/>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21" name="Line 802"/>
            <p:cNvSpPr>
              <a:spLocks noChangeShapeType="1"/>
            </p:cNvSpPr>
            <p:nvPr/>
          </p:nvSpPr>
          <p:spPr bwMode="auto">
            <a:xfrm>
              <a:off x="3379" y="1576"/>
              <a:ext cx="17"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22" name="Line 803"/>
            <p:cNvSpPr>
              <a:spLocks noChangeShapeType="1"/>
            </p:cNvSpPr>
            <p:nvPr/>
          </p:nvSpPr>
          <p:spPr bwMode="auto">
            <a:xfrm flipH="1" flipV="1">
              <a:off x="3397" y="1596"/>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23" name="Line 804"/>
            <p:cNvSpPr>
              <a:spLocks noChangeShapeType="1"/>
            </p:cNvSpPr>
            <p:nvPr/>
          </p:nvSpPr>
          <p:spPr bwMode="auto">
            <a:xfrm flipH="1" flipV="1">
              <a:off x="3374" y="1570"/>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24" name="Line 805"/>
            <p:cNvSpPr>
              <a:spLocks noChangeShapeType="1"/>
            </p:cNvSpPr>
            <p:nvPr/>
          </p:nvSpPr>
          <p:spPr bwMode="auto">
            <a:xfrm flipH="1">
              <a:off x="3372" y="1571"/>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25" name="Line 806"/>
            <p:cNvSpPr>
              <a:spLocks noChangeShapeType="1"/>
            </p:cNvSpPr>
            <p:nvPr/>
          </p:nvSpPr>
          <p:spPr bwMode="auto">
            <a:xfrm flipH="1">
              <a:off x="3363" y="1579"/>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26" name="Line 807"/>
            <p:cNvSpPr>
              <a:spLocks noChangeShapeType="1"/>
            </p:cNvSpPr>
            <p:nvPr/>
          </p:nvSpPr>
          <p:spPr bwMode="auto">
            <a:xfrm flipH="1">
              <a:off x="3349" y="1585"/>
              <a:ext cx="13"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27" name="Line 808"/>
            <p:cNvSpPr>
              <a:spLocks noChangeShapeType="1"/>
            </p:cNvSpPr>
            <p:nvPr/>
          </p:nvSpPr>
          <p:spPr bwMode="auto">
            <a:xfrm flipH="1">
              <a:off x="3347" y="1584"/>
              <a:ext cx="1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28" name="Line 809"/>
            <p:cNvSpPr>
              <a:spLocks noChangeShapeType="1"/>
            </p:cNvSpPr>
            <p:nvPr/>
          </p:nvSpPr>
          <p:spPr bwMode="auto">
            <a:xfrm flipV="1">
              <a:off x="3362" y="1580"/>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29" name="Line 810"/>
            <p:cNvSpPr>
              <a:spLocks noChangeShapeType="1"/>
            </p:cNvSpPr>
            <p:nvPr/>
          </p:nvSpPr>
          <p:spPr bwMode="auto">
            <a:xfrm flipV="1">
              <a:off x="3368" y="1570"/>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30" name="Line 811"/>
            <p:cNvSpPr>
              <a:spLocks noChangeShapeType="1"/>
            </p:cNvSpPr>
            <p:nvPr/>
          </p:nvSpPr>
          <p:spPr bwMode="auto">
            <a:xfrm flipH="1" flipV="1">
              <a:off x="3407" y="1600"/>
              <a:ext cx="29"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31" name="Line 812"/>
            <p:cNvSpPr>
              <a:spLocks noChangeShapeType="1"/>
            </p:cNvSpPr>
            <p:nvPr/>
          </p:nvSpPr>
          <p:spPr bwMode="auto">
            <a:xfrm flipH="1" flipV="1">
              <a:off x="3406" y="1602"/>
              <a:ext cx="2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32" name="Line 813"/>
            <p:cNvSpPr>
              <a:spLocks noChangeShapeType="1"/>
            </p:cNvSpPr>
            <p:nvPr/>
          </p:nvSpPr>
          <p:spPr bwMode="auto">
            <a:xfrm flipH="1">
              <a:off x="3391" y="1600"/>
              <a:ext cx="1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33" name="Line 814"/>
            <p:cNvSpPr>
              <a:spLocks noChangeShapeType="1"/>
            </p:cNvSpPr>
            <p:nvPr/>
          </p:nvSpPr>
          <p:spPr bwMode="auto">
            <a:xfrm flipH="1">
              <a:off x="3390" y="1602"/>
              <a:ext cx="1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34" name="Line 815"/>
            <p:cNvSpPr>
              <a:spLocks noChangeShapeType="1"/>
            </p:cNvSpPr>
            <p:nvPr/>
          </p:nvSpPr>
          <p:spPr bwMode="auto">
            <a:xfrm flipH="1">
              <a:off x="3385" y="1606"/>
              <a:ext cx="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35" name="Line 816"/>
            <p:cNvSpPr>
              <a:spLocks noChangeShapeType="1"/>
            </p:cNvSpPr>
            <p:nvPr/>
          </p:nvSpPr>
          <p:spPr bwMode="auto">
            <a:xfrm flipH="1">
              <a:off x="3378" y="1608"/>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36" name="Line 817"/>
            <p:cNvSpPr>
              <a:spLocks noChangeShapeType="1"/>
            </p:cNvSpPr>
            <p:nvPr/>
          </p:nvSpPr>
          <p:spPr bwMode="auto">
            <a:xfrm flipH="1">
              <a:off x="3381" y="1609"/>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37" name="Line 818"/>
            <p:cNvSpPr>
              <a:spLocks noChangeShapeType="1"/>
            </p:cNvSpPr>
            <p:nvPr/>
          </p:nvSpPr>
          <p:spPr bwMode="auto">
            <a:xfrm flipH="1">
              <a:off x="3386" y="1608"/>
              <a:ext cx="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38" name="Line 819"/>
            <p:cNvSpPr>
              <a:spLocks noChangeShapeType="1"/>
            </p:cNvSpPr>
            <p:nvPr/>
          </p:nvSpPr>
          <p:spPr bwMode="auto">
            <a:xfrm flipH="1" flipV="1">
              <a:off x="3340" y="1604"/>
              <a:ext cx="1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39" name="Line 820"/>
            <p:cNvSpPr>
              <a:spLocks noChangeShapeType="1"/>
            </p:cNvSpPr>
            <p:nvPr/>
          </p:nvSpPr>
          <p:spPr bwMode="auto">
            <a:xfrm flipH="1" flipV="1">
              <a:off x="3338" y="1606"/>
              <a:ext cx="6"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40" name="Line 821"/>
            <p:cNvSpPr>
              <a:spLocks noChangeShapeType="1"/>
            </p:cNvSpPr>
            <p:nvPr/>
          </p:nvSpPr>
          <p:spPr bwMode="auto">
            <a:xfrm flipH="1" flipV="1">
              <a:off x="3333" y="1604"/>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41" name="Line 822"/>
            <p:cNvSpPr>
              <a:spLocks noChangeShapeType="1"/>
            </p:cNvSpPr>
            <p:nvPr/>
          </p:nvSpPr>
          <p:spPr bwMode="auto">
            <a:xfrm flipH="1">
              <a:off x="3460" y="1534"/>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42" name="Line 823"/>
            <p:cNvSpPr>
              <a:spLocks noChangeShapeType="1"/>
            </p:cNvSpPr>
            <p:nvPr/>
          </p:nvSpPr>
          <p:spPr bwMode="auto">
            <a:xfrm flipH="1">
              <a:off x="3455" y="1539"/>
              <a:ext cx="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43" name="Line 824"/>
            <p:cNvSpPr>
              <a:spLocks noChangeShapeType="1"/>
            </p:cNvSpPr>
            <p:nvPr/>
          </p:nvSpPr>
          <p:spPr bwMode="auto">
            <a:xfrm flipH="1">
              <a:off x="3459" y="1540"/>
              <a:ext cx="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44" name="Line 825"/>
            <p:cNvSpPr>
              <a:spLocks noChangeShapeType="1"/>
            </p:cNvSpPr>
            <p:nvPr/>
          </p:nvSpPr>
          <p:spPr bwMode="auto">
            <a:xfrm flipH="1">
              <a:off x="3455" y="1543"/>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76945" name="Group 826"/>
            <p:cNvGrpSpPr>
              <a:grpSpLocks/>
            </p:cNvGrpSpPr>
            <p:nvPr/>
          </p:nvGrpSpPr>
          <p:grpSpPr bwMode="auto">
            <a:xfrm>
              <a:off x="3436" y="1606"/>
              <a:ext cx="32" cy="21"/>
              <a:chOff x="6263" y="7550"/>
              <a:chExt cx="132" cy="100"/>
            </a:xfrm>
          </p:grpSpPr>
          <p:sp>
            <p:nvSpPr>
              <p:cNvPr id="177326" name="Freeform 827"/>
              <p:cNvSpPr>
                <a:spLocks/>
              </p:cNvSpPr>
              <p:nvPr/>
            </p:nvSpPr>
            <p:spPr bwMode="auto">
              <a:xfrm>
                <a:off x="6263" y="7550"/>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77327" name="Group 828"/>
              <p:cNvGrpSpPr>
                <a:grpSpLocks/>
              </p:cNvGrpSpPr>
              <p:nvPr/>
            </p:nvGrpSpPr>
            <p:grpSpPr bwMode="auto">
              <a:xfrm>
                <a:off x="6322" y="7559"/>
                <a:ext cx="14" cy="14"/>
                <a:chOff x="6744" y="6636"/>
                <a:chExt cx="141" cy="141"/>
              </a:xfrm>
            </p:grpSpPr>
            <p:sp>
              <p:nvSpPr>
                <p:cNvPr id="177337" name="Oval 82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38" name="Line 83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28" name="Group 831"/>
              <p:cNvGrpSpPr>
                <a:grpSpLocks/>
              </p:cNvGrpSpPr>
              <p:nvPr/>
            </p:nvGrpSpPr>
            <p:grpSpPr bwMode="auto">
              <a:xfrm>
                <a:off x="6275" y="7593"/>
                <a:ext cx="14" cy="14"/>
                <a:chOff x="6744" y="6636"/>
                <a:chExt cx="141" cy="141"/>
              </a:xfrm>
            </p:grpSpPr>
            <p:sp>
              <p:nvSpPr>
                <p:cNvPr id="177335" name="Oval 83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36" name="Line 83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29" name="Group 834"/>
              <p:cNvGrpSpPr>
                <a:grpSpLocks/>
              </p:cNvGrpSpPr>
              <p:nvPr/>
            </p:nvGrpSpPr>
            <p:grpSpPr bwMode="auto">
              <a:xfrm>
                <a:off x="6368" y="7593"/>
                <a:ext cx="14" cy="14"/>
                <a:chOff x="6744" y="6636"/>
                <a:chExt cx="141" cy="141"/>
              </a:xfrm>
            </p:grpSpPr>
            <p:sp>
              <p:nvSpPr>
                <p:cNvPr id="177333" name="Oval 83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34" name="Line 83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30" name="Group 837"/>
              <p:cNvGrpSpPr>
                <a:grpSpLocks/>
              </p:cNvGrpSpPr>
              <p:nvPr/>
            </p:nvGrpSpPr>
            <p:grpSpPr bwMode="auto">
              <a:xfrm>
                <a:off x="6320" y="7628"/>
                <a:ext cx="14" cy="14"/>
                <a:chOff x="6744" y="6636"/>
                <a:chExt cx="141" cy="141"/>
              </a:xfrm>
            </p:grpSpPr>
            <p:sp>
              <p:nvSpPr>
                <p:cNvPr id="177331" name="Oval 838"/>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32" name="Line 839"/>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76946" name="Group 840"/>
            <p:cNvGrpSpPr>
              <a:grpSpLocks/>
            </p:cNvGrpSpPr>
            <p:nvPr/>
          </p:nvGrpSpPr>
          <p:grpSpPr bwMode="auto">
            <a:xfrm>
              <a:off x="3500" y="1606"/>
              <a:ext cx="32" cy="20"/>
              <a:chOff x="6530" y="7547"/>
              <a:chExt cx="132" cy="100"/>
            </a:xfrm>
          </p:grpSpPr>
          <p:sp>
            <p:nvSpPr>
              <p:cNvPr id="177313" name="Freeform 841"/>
              <p:cNvSpPr>
                <a:spLocks/>
              </p:cNvSpPr>
              <p:nvPr/>
            </p:nvSpPr>
            <p:spPr bwMode="auto">
              <a:xfrm>
                <a:off x="6530" y="7547"/>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77314" name="Group 842"/>
              <p:cNvGrpSpPr>
                <a:grpSpLocks/>
              </p:cNvGrpSpPr>
              <p:nvPr/>
            </p:nvGrpSpPr>
            <p:grpSpPr bwMode="auto">
              <a:xfrm>
                <a:off x="6589" y="7556"/>
                <a:ext cx="14" cy="14"/>
                <a:chOff x="6744" y="6636"/>
                <a:chExt cx="141" cy="141"/>
              </a:xfrm>
            </p:grpSpPr>
            <p:sp>
              <p:nvSpPr>
                <p:cNvPr id="177324" name="Oval 84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25" name="Line 84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15" name="Group 845"/>
              <p:cNvGrpSpPr>
                <a:grpSpLocks/>
              </p:cNvGrpSpPr>
              <p:nvPr/>
            </p:nvGrpSpPr>
            <p:grpSpPr bwMode="auto">
              <a:xfrm>
                <a:off x="6542" y="7590"/>
                <a:ext cx="14" cy="14"/>
                <a:chOff x="6744" y="6636"/>
                <a:chExt cx="141" cy="141"/>
              </a:xfrm>
            </p:grpSpPr>
            <p:sp>
              <p:nvSpPr>
                <p:cNvPr id="177322" name="Oval 84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23" name="Line 84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16" name="Group 848"/>
              <p:cNvGrpSpPr>
                <a:grpSpLocks/>
              </p:cNvGrpSpPr>
              <p:nvPr/>
            </p:nvGrpSpPr>
            <p:grpSpPr bwMode="auto">
              <a:xfrm>
                <a:off x="6635" y="7590"/>
                <a:ext cx="14" cy="14"/>
                <a:chOff x="6744" y="6636"/>
                <a:chExt cx="141" cy="141"/>
              </a:xfrm>
            </p:grpSpPr>
            <p:sp>
              <p:nvSpPr>
                <p:cNvPr id="177320" name="Oval 84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21" name="Line 85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77317" name="Group 851"/>
              <p:cNvGrpSpPr>
                <a:grpSpLocks/>
              </p:cNvGrpSpPr>
              <p:nvPr/>
            </p:nvGrpSpPr>
            <p:grpSpPr bwMode="auto">
              <a:xfrm>
                <a:off x="6587" y="7625"/>
                <a:ext cx="14" cy="14"/>
                <a:chOff x="6744" y="6636"/>
                <a:chExt cx="141" cy="141"/>
              </a:xfrm>
            </p:grpSpPr>
            <p:sp>
              <p:nvSpPr>
                <p:cNvPr id="177318" name="Oval 85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19" name="Line 85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sp>
          <p:nvSpPr>
            <p:cNvPr id="176947" name="Line 854"/>
            <p:cNvSpPr>
              <a:spLocks noChangeShapeType="1"/>
            </p:cNvSpPr>
            <p:nvPr/>
          </p:nvSpPr>
          <p:spPr bwMode="auto">
            <a:xfrm>
              <a:off x="3546" y="1534"/>
              <a:ext cx="192" cy="6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48" name="Line 855"/>
            <p:cNvSpPr>
              <a:spLocks noChangeShapeType="1"/>
            </p:cNvSpPr>
            <p:nvPr/>
          </p:nvSpPr>
          <p:spPr bwMode="auto">
            <a:xfrm>
              <a:off x="3520" y="1554"/>
              <a:ext cx="218"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49" name="Line 856"/>
            <p:cNvSpPr>
              <a:spLocks noChangeShapeType="1"/>
            </p:cNvSpPr>
            <p:nvPr/>
          </p:nvSpPr>
          <p:spPr bwMode="auto">
            <a:xfrm>
              <a:off x="3521" y="1558"/>
              <a:ext cx="20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50" name="Line 857"/>
            <p:cNvSpPr>
              <a:spLocks noChangeShapeType="1"/>
            </p:cNvSpPr>
            <p:nvPr/>
          </p:nvSpPr>
          <p:spPr bwMode="auto">
            <a:xfrm flipV="1">
              <a:off x="3527" y="1602"/>
              <a:ext cx="19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51" name="Line 858"/>
            <p:cNvSpPr>
              <a:spLocks noChangeShapeType="1"/>
            </p:cNvSpPr>
            <p:nvPr/>
          </p:nvSpPr>
          <p:spPr bwMode="auto">
            <a:xfrm flipH="1">
              <a:off x="3530" y="1606"/>
              <a:ext cx="20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52" name="Line 859"/>
            <p:cNvSpPr>
              <a:spLocks noChangeShapeType="1"/>
            </p:cNvSpPr>
            <p:nvPr/>
          </p:nvSpPr>
          <p:spPr bwMode="auto">
            <a:xfrm>
              <a:off x="3546" y="1538"/>
              <a:ext cx="161"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53" name="Line 860"/>
            <p:cNvSpPr>
              <a:spLocks noChangeShapeType="1"/>
            </p:cNvSpPr>
            <p:nvPr/>
          </p:nvSpPr>
          <p:spPr bwMode="auto">
            <a:xfrm flipV="1">
              <a:off x="3523" y="156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54" name="Line 861"/>
            <p:cNvSpPr>
              <a:spLocks noChangeShapeType="1"/>
            </p:cNvSpPr>
            <p:nvPr/>
          </p:nvSpPr>
          <p:spPr bwMode="auto">
            <a:xfrm>
              <a:off x="3556" y="1566"/>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55" name="Line 862"/>
            <p:cNvSpPr>
              <a:spLocks noChangeShapeType="1"/>
            </p:cNvSpPr>
            <p:nvPr/>
          </p:nvSpPr>
          <p:spPr bwMode="auto">
            <a:xfrm flipH="1">
              <a:off x="3582" y="1580"/>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56" name="Line 863"/>
            <p:cNvSpPr>
              <a:spLocks noChangeShapeType="1"/>
            </p:cNvSpPr>
            <p:nvPr/>
          </p:nvSpPr>
          <p:spPr bwMode="auto">
            <a:xfrm>
              <a:off x="3621" y="158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57" name="Line 864"/>
            <p:cNvSpPr>
              <a:spLocks noChangeShapeType="1"/>
            </p:cNvSpPr>
            <p:nvPr/>
          </p:nvSpPr>
          <p:spPr bwMode="auto">
            <a:xfrm flipH="1">
              <a:off x="3524" y="1567"/>
              <a:ext cx="3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58" name="Line 865"/>
            <p:cNvSpPr>
              <a:spLocks noChangeShapeType="1"/>
            </p:cNvSpPr>
            <p:nvPr/>
          </p:nvSpPr>
          <p:spPr bwMode="auto">
            <a:xfrm>
              <a:off x="3555" y="1567"/>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59" name="Line 866"/>
            <p:cNvSpPr>
              <a:spLocks noChangeShapeType="1"/>
            </p:cNvSpPr>
            <p:nvPr/>
          </p:nvSpPr>
          <p:spPr bwMode="auto">
            <a:xfrm flipH="1">
              <a:off x="3584" y="1581"/>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60" name="Line 867"/>
            <p:cNvSpPr>
              <a:spLocks noChangeShapeType="1"/>
            </p:cNvSpPr>
            <p:nvPr/>
          </p:nvSpPr>
          <p:spPr bwMode="auto">
            <a:xfrm>
              <a:off x="3619" y="1581"/>
              <a:ext cx="25"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61" name="Line 868"/>
            <p:cNvSpPr>
              <a:spLocks noChangeShapeType="1"/>
            </p:cNvSpPr>
            <p:nvPr/>
          </p:nvSpPr>
          <p:spPr bwMode="auto">
            <a:xfrm>
              <a:off x="3637" y="1570"/>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62" name="Line 869"/>
            <p:cNvSpPr>
              <a:spLocks noChangeShapeType="1"/>
            </p:cNvSpPr>
            <p:nvPr/>
          </p:nvSpPr>
          <p:spPr bwMode="auto">
            <a:xfrm>
              <a:off x="3636" y="1572"/>
              <a:ext cx="1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63" name="Line 870"/>
            <p:cNvSpPr>
              <a:spLocks noChangeShapeType="1"/>
            </p:cNvSpPr>
            <p:nvPr/>
          </p:nvSpPr>
          <p:spPr bwMode="auto">
            <a:xfrm flipH="1">
              <a:off x="3566" y="1548"/>
              <a:ext cx="11"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64" name="Line 871"/>
            <p:cNvSpPr>
              <a:spLocks noChangeShapeType="1"/>
            </p:cNvSpPr>
            <p:nvPr/>
          </p:nvSpPr>
          <p:spPr bwMode="auto">
            <a:xfrm flipH="1">
              <a:off x="3568" y="1550"/>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65" name="Line 872"/>
            <p:cNvSpPr>
              <a:spLocks noChangeShapeType="1"/>
            </p:cNvSpPr>
            <p:nvPr/>
          </p:nvSpPr>
          <p:spPr bwMode="auto">
            <a:xfrm>
              <a:off x="3580" y="1550"/>
              <a:ext cx="12"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66" name="Line 873"/>
            <p:cNvSpPr>
              <a:spLocks noChangeShapeType="1"/>
            </p:cNvSpPr>
            <p:nvPr/>
          </p:nvSpPr>
          <p:spPr bwMode="auto">
            <a:xfrm>
              <a:off x="3596" y="1575"/>
              <a:ext cx="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67" name="Line 874"/>
            <p:cNvSpPr>
              <a:spLocks noChangeShapeType="1"/>
            </p:cNvSpPr>
            <p:nvPr/>
          </p:nvSpPr>
          <p:spPr bwMode="auto">
            <a:xfrm>
              <a:off x="3578" y="1549"/>
              <a:ext cx="12"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68" name="Line 875"/>
            <p:cNvSpPr>
              <a:spLocks noChangeShapeType="1"/>
            </p:cNvSpPr>
            <p:nvPr/>
          </p:nvSpPr>
          <p:spPr bwMode="auto">
            <a:xfrm>
              <a:off x="3593" y="1574"/>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69" name="Line 876"/>
            <p:cNvSpPr>
              <a:spLocks noChangeShapeType="1"/>
            </p:cNvSpPr>
            <p:nvPr/>
          </p:nvSpPr>
          <p:spPr bwMode="auto">
            <a:xfrm flipH="1">
              <a:off x="3608" y="1583"/>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70" name="Line 877"/>
            <p:cNvSpPr>
              <a:spLocks noChangeShapeType="1"/>
            </p:cNvSpPr>
            <p:nvPr/>
          </p:nvSpPr>
          <p:spPr bwMode="auto">
            <a:xfrm flipH="1">
              <a:off x="3607" y="1582"/>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71" name="Line 878"/>
            <p:cNvSpPr>
              <a:spLocks noChangeShapeType="1"/>
            </p:cNvSpPr>
            <p:nvPr/>
          </p:nvSpPr>
          <p:spPr bwMode="auto">
            <a:xfrm flipH="1">
              <a:off x="3626" y="156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72" name="Line 879"/>
            <p:cNvSpPr>
              <a:spLocks noChangeShapeType="1"/>
            </p:cNvSpPr>
            <p:nvPr/>
          </p:nvSpPr>
          <p:spPr bwMode="auto">
            <a:xfrm flipH="1">
              <a:off x="3628" y="1572"/>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73" name="Line 880"/>
            <p:cNvSpPr>
              <a:spLocks noChangeShapeType="1"/>
            </p:cNvSpPr>
            <p:nvPr/>
          </p:nvSpPr>
          <p:spPr bwMode="auto">
            <a:xfrm flipH="1">
              <a:off x="3562" y="1569"/>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74" name="Line 881"/>
            <p:cNvSpPr>
              <a:spLocks noChangeShapeType="1"/>
            </p:cNvSpPr>
            <p:nvPr/>
          </p:nvSpPr>
          <p:spPr bwMode="auto">
            <a:xfrm flipH="1">
              <a:off x="3548" y="1576"/>
              <a:ext cx="1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75" name="Line 882"/>
            <p:cNvSpPr>
              <a:spLocks noChangeShapeType="1"/>
            </p:cNvSpPr>
            <p:nvPr/>
          </p:nvSpPr>
          <p:spPr bwMode="auto">
            <a:xfrm flipH="1">
              <a:off x="3546" y="1575"/>
              <a:ext cx="13"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76" name="Line 883"/>
            <p:cNvSpPr>
              <a:spLocks noChangeShapeType="1"/>
            </p:cNvSpPr>
            <p:nvPr/>
          </p:nvSpPr>
          <p:spPr bwMode="auto">
            <a:xfrm flipH="1">
              <a:off x="3560" y="1568"/>
              <a:ext cx="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77" name="Line 884"/>
            <p:cNvSpPr>
              <a:spLocks noChangeShapeType="1"/>
            </p:cNvSpPr>
            <p:nvPr/>
          </p:nvSpPr>
          <p:spPr bwMode="auto">
            <a:xfrm>
              <a:off x="3546" y="1593"/>
              <a:ext cx="2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78" name="Line 885"/>
            <p:cNvSpPr>
              <a:spLocks noChangeShapeType="1"/>
            </p:cNvSpPr>
            <p:nvPr/>
          </p:nvSpPr>
          <p:spPr bwMode="auto">
            <a:xfrm>
              <a:off x="3573" y="1594"/>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79" name="Line 886"/>
            <p:cNvSpPr>
              <a:spLocks noChangeShapeType="1"/>
            </p:cNvSpPr>
            <p:nvPr/>
          </p:nvSpPr>
          <p:spPr bwMode="auto">
            <a:xfrm>
              <a:off x="3602" y="1595"/>
              <a:ext cx="3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80" name="Line 887"/>
            <p:cNvSpPr>
              <a:spLocks noChangeShapeType="1"/>
            </p:cNvSpPr>
            <p:nvPr/>
          </p:nvSpPr>
          <p:spPr bwMode="auto">
            <a:xfrm>
              <a:off x="3637" y="1597"/>
              <a:ext cx="7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81" name="Line 888"/>
            <p:cNvSpPr>
              <a:spLocks noChangeShapeType="1"/>
            </p:cNvSpPr>
            <p:nvPr/>
          </p:nvSpPr>
          <p:spPr bwMode="auto">
            <a:xfrm>
              <a:off x="3546" y="1597"/>
              <a:ext cx="2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82" name="Line 889"/>
            <p:cNvSpPr>
              <a:spLocks noChangeShapeType="1"/>
            </p:cNvSpPr>
            <p:nvPr/>
          </p:nvSpPr>
          <p:spPr bwMode="auto">
            <a:xfrm>
              <a:off x="3575" y="1598"/>
              <a:ext cx="1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83" name="Line 890"/>
            <p:cNvSpPr>
              <a:spLocks noChangeShapeType="1"/>
            </p:cNvSpPr>
            <p:nvPr/>
          </p:nvSpPr>
          <p:spPr bwMode="auto">
            <a:xfrm>
              <a:off x="3597" y="1599"/>
              <a:ext cx="4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84" name="Line 891"/>
            <p:cNvSpPr>
              <a:spLocks noChangeShapeType="1"/>
            </p:cNvSpPr>
            <p:nvPr/>
          </p:nvSpPr>
          <p:spPr bwMode="auto">
            <a:xfrm>
              <a:off x="3642" y="1601"/>
              <a:ext cx="5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85" name="Line 892"/>
            <p:cNvSpPr>
              <a:spLocks noChangeShapeType="1"/>
            </p:cNvSpPr>
            <p:nvPr/>
          </p:nvSpPr>
          <p:spPr bwMode="auto">
            <a:xfrm>
              <a:off x="3655" y="1588"/>
              <a:ext cx="10"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86" name="Line 893"/>
            <p:cNvSpPr>
              <a:spLocks noChangeShapeType="1"/>
            </p:cNvSpPr>
            <p:nvPr/>
          </p:nvSpPr>
          <p:spPr bwMode="auto">
            <a:xfrm>
              <a:off x="3652" y="1588"/>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87" name="Line 894"/>
            <p:cNvSpPr>
              <a:spLocks noChangeShapeType="1"/>
            </p:cNvSpPr>
            <p:nvPr/>
          </p:nvSpPr>
          <p:spPr bwMode="auto">
            <a:xfrm>
              <a:off x="3739" y="1602"/>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88" name="Line 895"/>
            <p:cNvSpPr>
              <a:spLocks noChangeShapeType="1"/>
            </p:cNvSpPr>
            <p:nvPr/>
          </p:nvSpPr>
          <p:spPr bwMode="auto">
            <a:xfrm>
              <a:off x="3480" y="1533"/>
              <a:ext cx="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89" name="Line 896"/>
            <p:cNvSpPr>
              <a:spLocks noChangeShapeType="1"/>
            </p:cNvSpPr>
            <p:nvPr/>
          </p:nvSpPr>
          <p:spPr bwMode="auto">
            <a:xfrm>
              <a:off x="3493" y="1533"/>
              <a:ext cx="2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90" name="Line 897"/>
            <p:cNvSpPr>
              <a:spLocks noChangeShapeType="1"/>
            </p:cNvSpPr>
            <p:nvPr/>
          </p:nvSpPr>
          <p:spPr bwMode="auto">
            <a:xfrm>
              <a:off x="3481" y="1536"/>
              <a:ext cx="1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91" name="Line 898"/>
            <p:cNvSpPr>
              <a:spLocks noChangeShapeType="1"/>
            </p:cNvSpPr>
            <p:nvPr/>
          </p:nvSpPr>
          <p:spPr bwMode="auto">
            <a:xfrm>
              <a:off x="3497" y="1536"/>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92" name="Line 899"/>
            <p:cNvSpPr>
              <a:spLocks noChangeShapeType="1"/>
            </p:cNvSpPr>
            <p:nvPr/>
          </p:nvSpPr>
          <p:spPr bwMode="auto">
            <a:xfrm>
              <a:off x="3526" y="1533"/>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93" name="Line 900"/>
            <p:cNvSpPr>
              <a:spLocks noChangeShapeType="1"/>
            </p:cNvSpPr>
            <p:nvPr/>
          </p:nvSpPr>
          <p:spPr bwMode="auto">
            <a:xfrm>
              <a:off x="3524" y="1536"/>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94" name="Line 901"/>
            <p:cNvSpPr>
              <a:spLocks noChangeShapeType="1"/>
            </p:cNvSpPr>
            <p:nvPr/>
          </p:nvSpPr>
          <p:spPr bwMode="auto">
            <a:xfrm flipH="1">
              <a:off x="3520" y="1533"/>
              <a:ext cx="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95" name="Line 902"/>
            <p:cNvSpPr>
              <a:spLocks noChangeShapeType="1"/>
            </p:cNvSpPr>
            <p:nvPr/>
          </p:nvSpPr>
          <p:spPr bwMode="auto">
            <a:xfrm flipH="1">
              <a:off x="3520" y="1536"/>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96" name="Line 903"/>
            <p:cNvSpPr>
              <a:spLocks noChangeShapeType="1"/>
            </p:cNvSpPr>
            <p:nvPr/>
          </p:nvSpPr>
          <p:spPr bwMode="auto">
            <a:xfrm flipH="1">
              <a:off x="3520" y="1538"/>
              <a:ext cx="1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97" name="Line 904"/>
            <p:cNvSpPr>
              <a:spLocks noChangeShapeType="1"/>
            </p:cNvSpPr>
            <p:nvPr/>
          </p:nvSpPr>
          <p:spPr bwMode="auto">
            <a:xfrm flipH="1">
              <a:off x="3524" y="1542"/>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98" name="Line 905"/>
            <p:cNvSpPr>
              <a:spLocks noChangeShapeType="1"/>
            </p:cNvSpPr>
            <p:nvPr/>
          </p:nvSpPr>
          <p:spPr bwMode="auto">
            <a:xfrm flipH="1">
              <a:off x="3459" y="1540"/>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99" name="Line 906"/>
            <p:cNvSpPr>
              <a:spLocks noChangeShapeType="1"/>
            </p:cNvSpPr>
            <p:nvPr/>
          </p:nvSpPr>
          <p:spPr bwMode="auto">
            <a:xfrm>
              <a:off x="3546" y="1537"/>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00" name="Line 907"/>
            <p:cNvSpPr>
              <a:spLocks noChangeShapeType="1"/>
            </p:cNvSpPr>
            <p:nvPr/>
          </p:nvSpPr>
          <p:spPr bwMode="auto">
            <a:xfrm>
              <a:off x="3540" y="1542"/>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01" name="Line 908"/>
            <p:cNvSpPr>
              <a:spLocks noChangeShapeType="1"/>
            </p:cNvSpPr>
            <p:nvPr/>
          </p:nvSpPr>
          <p:spPr bwMode="auto">
            <a:xfrm>
              <a:off x="3481" y="1536"/>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02" name="Line 909"/>
            <p:cNvSpPr>
              <a:spLocks noChangeShapeType="1"/>
            </p:cNvSpPr>
            <p:nvPr/>
          </p:nvSpPr>
          <p:spPr bwMode="auto">
            <a:xfrm>
              <a:off x="3475" y="1540"/>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03" name="Line 910"/>
            <p:cNvSpPr>
              <a:spLocks noChangeShapeType="1"/>
            </p:cNvSpPr>
            <p:nvPr/>
          </p:nvSpPr>
          <p:spPr bwMode="auto">
            <a:xfrm>
              <a:off x="3450" y="1559"/>
              <a:ext cx="0"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04" name="Line 911"/>
            <p:cNvSpPr>
              <a:spLocks noChangeShapeType="1"/>
            </p:cNvSpPr>
            <p:nvPr/>
          </p:nvSpPr>
          <p:spPr bwMode="auto">
            <a:xfrm flipH="1">
              <a:off x="3455" y="1560"/>
              <a:ext cx="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05" name="Line 912"/>
            <p:cNvSpPr>
              <a:spLocks noChangeShapeType="1"/>
            </p:cNvSpPr>
            <p:nvPr/>
          </p:nvSpPr>
          <p:spPr bwMode="auto">
            <a:xfrm>
              <a:off x="3514" y="155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06" name="Line 913"/>
            <p:cNvSpPr>
              <a:spLocks noChangeShapeType="1"/>
            </p:cNvSpPr>
            <p:nvPr/>
          </p:nvSpPr>
          <p:spPr bwMode="auto">
            <a:xfrm>
              <a:off x="3520" y="155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07" name="Line 914"/>
            <p:cNvSpPr>
              <a:spLocks noChangeShapeType="1"/>
            </p:cNvSpPr>
            <p:nvPr/>
          </p:nvSpPr>
          <p:spPr bwMode="auto">
            <a:xfrm flipH="1">
              <a:off x="3455" y="1594"/>
              <a:ext cx="1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08" name="Line 915"/>
            <p:cNvSpPr>
              <a:spLocks noChangeShapeType="1"/>
            </p:cNvSpPr>
            <p:nvPr/>
          </p:nvSpPr>
          <p:spPr bwMode="auto">
            <a:xfrm flipH="1">
              <a:off x="3455" y="1598"/>
              <a:ext cx="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09" name="Line 916"/>
            <p:cNvSpPr>
              <a:spLocks noChangeShapeType="1"/>
            </p:cNvSpPr>
            <p:nvPr/>
          </p:nvSpPr>
          <p:spPr bwMode="auto">
            <a:xfrm>
              <a:off x="3481" y="1559"/>
              <a:ext cx="0"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10" name="Line 917"/>
            <p:cNvSpPr>
              <a:spLocks noChangeShapeType="1"/>
            </p:cNvSpPr>
            <p:nvPr/>
          </p:nvSpPr>
          <p:spPr bwMode="auto">
            <a:xfrm>
              <a:off x="3475" y="1558"/>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11" name="Line 918"/>
            <p:cNvSpPr>
              <a:spLocks noChangeShapeType="1"/>
            </p:cNvSpPr>
            <p:nvPr/>
          </p:nvSpPr>
          <p:spPr bwMode="auto">
            <a:xfrm>
              <a:off x="3475" y="1577"/>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12" name="Line 919"/>
            <p:cNvSpPr>
              <a:spLocks noChangeShapeType="1"/>
            </p:cNvSpPr>
            <p:nvPr/>
          </p:nvSpPr>
          <p:spPr bwMode="auto">
            <a:xfrm>
              <a:off x="3481" y="1581"/>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13" name="Line 920"/>
            <p:cNvSpPr>
              <a:spLocks noChangeShapeType="1"/>
            </p:cNvSpPr>
            <p:nvPr/>
          </p:nvSpPr>
          <p:spPr bwMode="auto">
            <a:xfrm>
              <a:off x="3481" y="1588"/>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14" name="Freeform 921"/>
            <p:cNvSpPr>
              <a:spLocks/>
            </p:cNvSpPr>
            <p:nvPr/>
          </p:nvSpPr>
          <p:spPr bwMode="auto">
            <a:xfrm>
              <a:off x="3455" y="1593"/>
              <a:ext cx="20" cy="15"/>
            </a:xfrm>
            <a:custGeom>
              <a:avLst/>
              <a:gdLst>
                <a:gd name="T0" fmla="*/ 0 w 165"/>
                <a:gd name="T1" fmla="*/ 0 h 159"/>
                <a:gd name="T2" fmla="*/ 0 w 165"/>
                <a:gd name="T3" fmla="*/ 0 h 159"/>
                <a:gd name="T4" fmla="*/ 0 w 165"/>
                <a:gd name="T5" fmla="*/ 0 h 159"/>
                <a:gd name="T6" fmla="*/ 0 60000 65536"/>
                <a:gd name="T7" fmla="*/ 0 60000 65536"/>
                <a:gd name="T8" fmla="*/ 0 60000 65536"/>
              </a:gdLst>
              <a:ahLst/>
              <a:cxnLst>
                <a:cxn ang="T6">
                  <a:pos x="T0" y="T1"/>
                </a:cxn>
                <a:cxn ang="T7">
                  <a:pos x="T2" y="T3"/>
                </a:cxn>
                <a:cxn ang="T8">
                  <a:pos x="T4" y="T5"/>
                </a:cxn>
              </a:cxnLst>
              <a:rect l="0" t="0" r="r" b="b"/>
              <a:pathLst>
                <a:path w="165" h="159">
                  <a:moveTo>
                    <a:pt x="165" y="0"/>
                  </a:moveTo>
                  <a:lnTo>
                    <a:pt x="162" y="18"/>
                  </a:lnTo>
                  <a:lnTo>
                    <a:pt x="0" y="159"/>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15" name="Line 922"/>
            <p:cNvSpPr>
              <a:spLocks noChangeShapeType="1"/>
            </p:cNvSpPr>
            <p:nvPr/>
          </p:nvSpPr>
          <p:spPr bwMode="auto">
            <a:xfrm>
              <a:off x="3546" y="1564"/>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16" name="Line 923"/>
            <p:cNvSpPr>
              <a:spLocks noChangeShapeType="1"/>
            </p:cNvSpPr>
            <p:nvPr/>
          </p:nvSpPr>
          <p:spPr bwMode="auto">
            <a:xfrm>
              <a:off x="3546" y="1580"/>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17" name="Line 924"/>
            <p:cNvSpPr>
              <a:spLocks noChangeShapeType="1"/>
            </p:cNvSpPr>
            <p:nvPr/>
          </p:nvSpPr>
          <p:spPr bwMode="auto">
            <a:xfrm>
              <a:off x="3540" y="1563"/>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18" name="Line 925"/>
            <p:cNvSpPr>
              <a:spLocks noChangeShapeType="1"/>
            </p:cNvSpPr>
            <p:nvPr/>
          </p:nvSpPr>
          <p:spPr bwMode="auto">
            <a:xfrm>
              <a:off x="3481" y="1593"/>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19" name="Line 926"/>
            <p:cNvSpPr>
              <a:spLocks noChangeShapeType="1"/>
            </p:cNvSpPr>
            <p:nvPr/>
          </p:nvSpPr>
          <p:spPr bwMode="auto">
            <a:xfrm>
              <a:off x="3497" y="1593"/>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20" name="Line 927"/>
            <p:cNvSpPr>
              <a:spLocks noChangeShapeType="1"/>
            </p:cNvSpPr>
            <p:nvPr/>
          </p:nvSpPr>
          <p:spPr bwMode="auto">
            <a:xfrm>
              <a:off x="3520" y="1593"/>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21" name="Line 928"/>
            <p:cNvSpPr>
              <a:spLocks noChangeShapeType="1"/>
            </p:cNvSpPr>
            <p:nvPr/>
          </p:nvSpPr>
          <p:spPr bwMode="auto">
            <a:xfrm>
              <a:off x="3538" y="1593"/>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22" name="Line 929"/>
            <p:cNvSpPr>
              <a:spLocks noChangeShapeType="1"/>
            </p:cNvSpPr>
            <p:nvPr/>
          </p:nvSpPr>
          <p:spPr bwMode="auto">
            <a:xfrm flipV="1">
              <a:off x="3540" y="1588"/>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23" name="Line 930"/>
            <p:cNvSpPr>
              <a:spLocks noChangeShapeType="1"/>
            </p:cNvSpPr>
            <p:nvPr/>
          </p:nvSpPr>
          <p:spPr bwMode="auto">
            <a:xfrm>
              <a:off x="3481" y="1597"/>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24" name="Line 931"/>
            <p:cNvSpPr>
              <a:spLocks noChangeShapeType="1"/>
            </p:cNvSpPr>
            <p:nvPr/>
          </p:nvSpPr>
          <p:spPr bwMode="auto">
            <a:xfrm>
              <a:off x="3502" y="1597"/>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25" name="Line 932"/>
            <p:cNvSpPr>
              <a:spLocks noChangeShapeType="1"/>
            </p:cNvSpPr>
            <p:nvPr/>
          </p:nvSpPr>
          <p:spPr bwMode="auto">
            <a:xfrm>
              <a:off x="3520" y="1597"/>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26" name="Line 933"/>
            <p:cNvSpPr>
              <a:spLocks noChangeShapeType="1"/>
            </p:cNvSpPr>
            <p:nvPr/>
          </p:nvSpPr>
          <p:spPr bwMode="auto">
            <a:xfrm>
              <a:off x="3534" y="1597"/>
              <a:ext cx="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27" name="Line 934"/>
            <p:cNvSpPr>
              <a:spLocks noChangeShapeType="1"/>
            </p:cNvSpPr>
            <p:nvPr/>
          </p:nvSpPr>
          <p:spPr bwMode="auto">
            <a:xfrm flipH="1">
              <a:off x="3527" y="1597"/>
              <a:ext cx="1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28" name="Line 935"/>
            <p:cNvSpPr>
              <a:spLocks noChangeShapeType="1"/>
            </p:cNvSpPr>
            <p:nvPr/>
          </p:nvSpPr>
          <p:spPr bwMode="auto">
            <a:xfrm flipH="1">
              <a:off x="3527" y="1603"/>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29" name="Line 936"/>
            <p:cNvSpPr>
              <a:spLocks noChangeShapeType="1"/>
            </p:cNvSpPr>
            <p:nvPr/>
          </p:nvSpPr>
          <p:spPr bwMode="auto">
            <a:xfrm flipH="1">
              <a:off x="3459" y="1599"/>
              <a:ext cx="15"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30" name="Line 937"/>
            <p:cNvSpPr>
              <a:spLocks noChangeShapeType="1"/>
            </p:cNvSpPr>
            <p:nvPr/>
          </p:nvSpPr>
          <p:spPr bwMode="auto">
            <a:xfrm>
              <a:off x="3546" y="1597"/>
              <a:ext cx="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31" name="Line 938"/>
            <p:cNvSpPr>
              <a:spLocks noChangeShapeType="1"/>
            </p:cNvSpPr>
            <p:nvPr/>
          </p:nvSpPr>
          <p:spPr bwMode="auto">
            <a:xfrm>
              <a:off x="3549" y="1617"/>
              <a:ext cx="78" cy="5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32" name="Line 939"/>
            <p:cNvSpPr>
              <a:spLocks noChangeShapeType="1"/>
            </p:cNvSpPr>
            <p:nvPr/>
          </p:nvSpPr>
          <p:spPr bwMode="auto">
            <a:xfrm flipH="1">
              <a:off x="3464" y="1614"/>
              <a:ext cx="3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33" name="Line 940"/>
            <p:cNvSpPr>
              <a:spLocks noChangeShapeType="1"/>
            </p:cNvSpPr>
            <p:nvPr/>
          </p:nvSpPr>
          <p:spPr bwMode="auto">
            <a:xfrm flipH="1">
              <a:off x="3464" y="1619"/>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34" name="Line 941"/>
            <p:cNvSpPr>
              <a:spLocks noChangeShapeType="1"/>
            </p:cNvSpPr>
            <p:nvPr/>
          </p:nvSpPr>
          <p:spPr bwMode="auto">
            <a:xfrm>
              <a:off x="3459" y="1622"/>
              <a:ext cx="24"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35" name="Line 942"/>
            <p:cNvSpPr>
              <a:spLocks noChangeShapeType="1"/>
            </p:cNvSpPr>
            <p:nvPr/>
          </p:nvSpPr>
          <p:spPr bwMode="auto">
            <a:xfrm flipH="1">
              <a:off x="3483" y="1622"/>
              <a:ext cx="26"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36" name="Line 943"/>
            <p:cNvSpPr>
              <a:spLocks noChangeShapeType="1"/>
            </p:cNvSpPr>
            <p:nvPr/>
          </p:nvSpPr>
          <p:spPr bwMode="auto">
            <a:xfrm flipV="1">
              <a:off x="3448" y="1645"/>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37" name="Line 944"/>
            <p:cNvSpPr>
              <a:spLocks noChangeShapeType="1"/>
            </p:cNvSpPr>
            <p:nvPr/>
          </p:nvSpPr>
          <p:spPr bwMode="auto">
            <a:xfrm flipH="1" flipV="1">
              <a:off x="3483" y="1645"/>
              <a:ext cx="34"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38" name="Line 945"/>
            <p:cNvSpPr>
              <a:spLocks noChangeShapeType="1"/>
            </p:cNvSpPr>
            <p:nvPr/>
          </p:nvSpPr>
          <p:spPr bwMode="auto">
            <a:xfrm flipH="1" flipV="1">
              <a:off x="3458" y="1623"/>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39" name="Line 946"/>
            <p:cNvSpPr>
              <a:spLocks noChangeShapeType="1"/>
            </p:cNvSpPr>
            <p:nvPr/>
          </p:nvSpPr>
          <p:spPr bwMode="auto">
            <a:xfrm flipV="1">
              <a:off x="3485" y="1623"/>
              <a:ext cx="25"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40" name="Line 947"/>
            <p:cNvSpPr>
              <a:spLocks noChangeShapeType="1"/>
            </p:cNvSpPr>
            <p:nvPr/>
          </p:nvSpPr>
          <p:spPr bwMode="auto">
            <a:xfrm>
              <a:off x="3485" y="1644"/>
              <a:ext cx="32"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41" name="Line 948"/>
            <p:cNvSpPr>
              <a:spLocks noChangeShapeType="1"/>
            </p:cNvSpPr>
            <p:nvPr/>
          </p:nvSpPr>
          <p:spPr bwMode="auto">
            <a:xfrm flipH="1">
              <a:off x="3447" y="1644"/>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42" name="Line 949"/>
            <p:cNvSpPr>
              <a:spLocks noChangeShapeType="1"/>
            </p:cNvSpPr>
            <p:nvPr/>
          </p:nvSpPr>
          <p:spPr bwMode="auto">
            <a:xfrm>
              <a:off x="3447" y="1676"/>
              <a:ext cx="34"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43" name="Line 950"/>
            <p:cNvSpPr>
              <a:spLocks noChangeShapeType="1"/>
            </p:cNvSpPr>
            <p:nvPr/>
          </p:nvSpPr>
          <p:spPr bwMode="auto">
            <a:xfrm flipH="1">
              <a:off x="3481" y="1674"/>
              <a:ext cx="36"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44" name="Line 951"/>
            <p:cNvSpPr>
              <a:spLocks noChangeShapeType="1"/>
            </p:cNvSpPr>
            <p:nvPr/>
          </p:nvSpPr>
          <p:spPr bwMode="auto">
            <a:xfrm flipV="1">
              <a:off x="3439" y="1707"/>
              <a:ext cx="4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45" name="Line 952"/>
            <p:cNvSpPr>
              <a:spLocks noChangeShapeType="1"/>
            </p:cNvSpPr>
            <p:nvPr/>
          </p:nvSpPr>
          <p:spPr bwMode="auto">
            <a:xfrm flipH="1" flipV="1">
              <a:off x="3482" y="1707"/>
              <a:ext cx="3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46" name="Line 953"/>
            <p:cNvSpPr>
              <a:spLocks noChangeShapeType="1"/>
            </p:cNvSpPr>
            <p:nvPr/>
          </p:nvSpPr>
          <p:spPr bwMode="auto">
            <a:xfrm flipH="1" flipV="1">
              <a:off x="3446" y="1677"/>
              <a:ext cx="33"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47" name="Line 954"/>
            <p:cNvSpPr>
              <a:spLocks noChangeShapeType="1"/>
            </p:cNvSpPr>
            <p:nvPr/>
          </p:nvSpPr>
          <p:spPr bwMode="auto">
            <a:xfrm flipV="1">
              <a:off x="3483" y="1676"/>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48" name="Line 955"/>
            <p:cNvSpPr>
              <a:spLocks noChangeShapeType="1"/>
            </p:cNvSpPr>
            <p:nvPr/>
          </p:nvSpPr>
          <p:spPr bwMode="auto">
            <a:xfrm>
              <a:off x="3483" y="1705"/>
              <a:ext cx="38"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49" name="Line 956"/>
            <p:cNvSpPr>
              <a:spLocks noChangeShapeType="1"/>
            </p:cNvSpPr>
            <p:nvPr/>
          </p:nvSpPr>
          <p:spPr bwMode="auto">
            <a:xfrm flipH="1">
              <a:off x="3439" y="1705"/>
              <a:ext cx="4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50" name="Line 957"/>
            <p:cNvSpPr>
              <a:spLocks noChangeShapeType="1"/>
            </p:cNvSpPr>
            <p:nvPr/>
          </p:nvSpPr>
          <p:spPr bwMode="auto">
            <a:xfrm>
              <a:off x="3439" y="1742"/>
              <a:ext cx="4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51" name="Line 958"/>
            <p:cNvSpPr>
              <a:spLocks noChangeShapeType="1"/>
            </p:cNvSpPr>
            <p:nvPr/>
          </p:nvSpPr>
          <p:spPr bwMode="auto">
            <a:xfrm flipV="1">
              <a:off x="3479" y="1740"/>
              <a:ext cx="42"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52" name="Line 959"/>
            <p:cNvSpPr>
              <a:spLocks noChangeShapeType="1"/>
            </p:cNvSpPr>
            <p:nvPr/>
          </p:nvSpPr>
          <p:spPr bwMode="auto">
            <a:xfrm flipH="1" flipV="1">
              <a:off x="3438" y="1744"/>
              <a:ext cx="3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53" name="Line 960"/>
            <p:cNvSpPr>
              <a:spLocks noChangeShapeType="1"/>
            </p:cNvSpPr>
            <p:nvPr/>
          </p:nvSpPr>
          <p:spPr bwMode="auto">
            <a:xfrm flipV="1">
              <a:off x="3481" y="1742"/>
              <a:ext cx="4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54" name="Line 961"/>
            <p:cNvSpPr>
              <a:spLocks noChangeShapeType="1"/>
            </p:cNvSpPr>
            <p:nvPr/>
          </p:nvSpPr>
          <p:spPr bwMode="auto">
            <a:xfrm flipH="1">
              <a:off x="3429" y="1777"/>
              <a:ext cx="48"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55" name="Line 962"/>
            <p:cNvSpPr>
              <a:spLocks noChangeShapeType="1"/>
            </p:cNvSpPr>
            <p:nvPr/>
          </p:nvSpPr>
          <p:spPr bwMode="auto">
            <a:xfrm flipH="1">
              <a:off x="3428" y="1779"/>
              <a:ext cx="51"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56" name="Line 963"/>
            <p:cNvSpPr>
              <a:spLocks noChangeShapeType="1"/>
            </p:cNvSpPr>
            <p:nvPr/>
          </p:nvSpPr>
          <p:spPr bwMode="auto">
            <a:xfrm>
              <a:off x="3479" y="1779"/>
              <a:ext cx="47"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57" name="Line 964"/>
            <p:cNvSpPr>
              <a:spLocks noChangeShapeType="1"/>
            </p:cNvSpPr>
            <p:nvPr/>
          </p:nvSpPr>
          <p:spPr bwMode="auto">
            <a:xfrm>
              <a:off x="3481" y="1777"/>
              <a:ext cx="46"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58" name="Line 965"/>
            <p:cNvSpPr>
              <a:spLocks noChangeShapeType="1"/>
            </p:cNvSpPr>
            <p:nvPr/>
          </p:nvSpPr>
          <p:spPr bwMode="auto">
            <a:xfrm>
              <a:off x="3428" y="1821"/>
              <a:ext cx="47"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59" name="Line 966"/>
            <p:cNvSpPr>
              <a:spLocks noChangeShapeType="1"/>
            </p:cNvSpPr>
            <p:nvPr/>
          </p:nvSpPr>
          <p:spPr bwMode="auto">
            <a:xfrm flipV="1">
              <a:off x="3475" y="1817"/>
              <a:ext cx="5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60" name="Line 967"/>
            <p:cNvSpPr>
              <a:spLocks noChangeShapeType="1"/>
            </p:cNvSpPr>
            <p:nvPr/>
          </p:nvSpPr>
          <p:spPr bwMode="auto">
            <a:xfrm>
              <a:off x="3427" y="1824"/>
              <a:ext cx="46"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61" name="Line 968"/>
            <p:cNvSpPr>
              <a:spLocks noChangeShapeType="1"/>
            </p:cNvSpPr>
            <p:nvPr/>
          </p:nvSpPr>
          <p:spPr bwMode="auto">
            <a:xfrm flipH="1">
              <a:off x="3417" y="1862"/>
              <a:ext cx="56"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62" name="Line 969"/>
            <p:cNvSpPr>
              <a:spLocks noChangeShapeType="1"/>
            </p:cNvSpPr>
            <p:nvPr/>
          </p:nvSpPr>
          <p:spPr bwMode="auto">
            <a:xfrm flipH="1">
              <a:off x="3417" y="1863"/>
              <a:ext cx="57"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63" name="Line 970"/>
            <p:cNvSpPr>
              <a:spLocks noChangeShapeType="1"/>
            </p:cNvSpPr>
            <p:nvPr/>
          </p:nvSpPr>
          <p:spPr bwMode="auto">
            <a:xfrm>
              <a:off x="3474" y="1863"/>
              <a:ext cx="59"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64" name="Line 971"/>
            <p:cNvSpPr>
              <a:spLocks noChangeShapeType="1"/>
            </p:cNvSpPr>
            <p:nvPr/>
          </p:nvSpPr>
          <p:spPr bwMode="auto">
            <a:xfrm flipH="1" flipV="1">
              <a:off x="3476" y="1862"/>
              <a:ext cx="57"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65" name="Line 972"/>
            <p:cNvSpPr>
              <a:spLocks noChangeShapeType="1"/>
            </p:cNvSpPr>
            <p:nvPr/>
          </p:nvSpPr>
          <p:spPr bwMode="auto">
            <a:xfrm flipH="1">
              <a:off x="3476" y="1819"/>
              <a:ext cx="5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66" name="Line 973"/>
            <p:cNvSpPr>
              <a:spLocks noChangeShapeType="1"/>
            </p:cNvSpPr>
            <p:nvPr/>
          </p:nvSpPr>
          <p:spPr bwMode="auto">
            <a:xfrm>
              <a:off x="3416" y="1915"/>
              <a:ext cx="57"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67" name="Line 974"/>
            <p:cNvSpPr>
              <a:spLocks noChangeShapeType="1"/>
            </p:cNvSpPr>
            <p:nvPr/>
          </p:nvSpPr>
          <p:spPr bwMode="auto">
            <a:xfrm flipH="1">
              <a:off x="3474" y="1913"/>
              <a:ext cx="59"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68" name="Line 975"/>
            <p:cNvSpPr>
              <a:spLocks noChangeShapeType="1"/>
            </p:cNvSpPr>
            <p:nvPr/>
          </p:nvSpPr>
          <p:spPr bwMode="auto">
            <a:xfrm flipH="1">
              <a:off x="3474" y="1914"/>
              <a:ext cx="6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69" name="Line 976"/>
            <p:cNvSpPr>
              <a:spLocks noChangeShapeType="1"/>
            </p:cNvSpPr>
            <p:nvPr/>
          </p:nvSpPr>
          <p:spPr bwMode="auto">
            <a:xfrm flipH="1">
              <a:off x="3402" y="1964"/>
              <a:ext cx="69"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70" name="Line 977"/>
            <p:cNvSpPr>
              <a:spLocks noChangeShapeType="1"/>
            </p:cNvSpPr>
            <p:nvPr/>
          </p:nvSpPr>
          <p:spPr bwMode="auto">
            <a:xfrm flipH="1" flipV="1">
              <a:off x="3415" y="1917"/>
              <a:ext cx="56"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71" name="Line 978"/>
            <p:cNvSpPr>
              <a:spLocks noChangeShapeType="1"/>
            </p:cNvSpPr>
            <p:nvPr/>
          </p:nvSpPr>
          <p:spPr bwMode="auto">
            <a:xfrm>
              <a:off x="3474" y="1964"/>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72" name="Line 979"/>
            <p:cNvSpPr>
              <a:spLocks noChangeShapeType="1"/>
            </p:cNvSpPr>
            <p:nvPr/>
          </p:nvSpPr>
          <p:spPr bwMode="auto">
            <a:xfrm flipH="1">
              <a:off x="3402" y="1966"/>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73" name="Line 980"/>
            <p:cNvSpPr>
              <a:spLocks noChangeShapeType="1"/>
            </p:cNvSpPr>
            <p:nvPr/>
          </p:nvSpPr>
          <p:spPr bwMode="auto">
            <a:xfrm>
              <a:off x="3473" y="1966"/>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74" name="Line 981"/>
            <p:cNvSpPr>
              <a:spLocks noChangeShapeType="1"/>
            </p:cNvSpPr>
            <p:nvPr/>
          </p:nvSpPr>
          <p:spPr bwMode="auto">
            <a:xfrm>
              <a:off x="3402" y="2026"/>
              <a:ext cx="66" cy="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75" name="Line 982"/>
            <p:cNvSpPr>
              <a:spLocks noChangeShapeType="1"/>
            </p:cNvSpPr>
            <p:nvPr/>
          </p:nvSpPr>
          <p:spPr bwMode="auto">
            <a:xfrm flipV="1">
              <a:off x="3468" y="2021"/>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76" name="Line 983"/>
            <p:cNvSpPr>
              <a:spLocks noChangeShapeType="1"/>
            </p:cNvSpPr>
            <p:nvPr/>
          </p:nvSpPr>
          <p:spPr bwMode="auto">
            <a:xfrm flipH="1">
              <a:off x="3470" y="2023"/>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77" name="Line 984"/>
            <p:cNvSpPr>
              <a:spLocks noChangeShapeType="1"/>
            </p:cNvSpPr>
            <p:nvPr/>
          </p:nvSpPr>
          <p:spPr bwMode="auto">
            <a:xfrm>
              <a:off x="3470" y="2083"/>
              <a:ext cx="5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78" name="Line 985"/>
            <p:cNvSpPr>
              <a:spLocks noChangeShapeType="1"/>
            </p:cNvSpPr>
            <p:nvPr/>
          </p:nvSpPr>
          <p:spPr bwMode="auto">
            <a:xfrm flipH="1" flipV="1">
              <a:off x="3400" y="2028"/>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79" name="Line 986"/>
            <p:cNvSpPr>
              <a:spLocks noChangeShapeType="1"/>
            </p:cNvSpPr>
            <p:nvPr/>
          </p:nvSpPr>
          <p:spPr bwMode="auto">
            <a:xfrm>
              <a:off x="3468" y="2085"/>
              <a:ext cx="77" cy="6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80" name="Line 987"/>
            <p:cNvSpPr>
              <a:spLocks noChangeShapeType="1"/>
            </p:cNvSpPr>
            <p:nvPr/>
          </p:nvSpPr>
          <p:spPr bwMode="auto">
            <a:xfrm flipH="1">
              <a:off x="3419" y="2085"/>
              <a:ext cx="49"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81" name="Line 988"/>
            <p:cNvSpPr>
              <a:spLocks noChangeShapeType="1"/>
            </p:cNvSpPr>
            <p:nvPr/>
          </p:nvSpPr>
          <p:spPr bwMode="auto">
            <a:xfrm flipH="1">
              <a:off x="3380" y="2083"/>
              <a:ext cx="86" cy="7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82" name="Line 989"/>
            <p:cNvSpPr>
              <a:spLocks noChangeShapeType="1"/>
            </p:cNvSpPr>
            <p:nvPr/>
          </p:nvSpPr>
          <p:spPr bwMode="auto">
            <a:xfrm flipH="1">
              <a:off x="3536" y="1603"/>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83" name="Line 990"/>
            <p:cNvSpPr>
              <a:spLocks noChangeShapeType="1"/>
            </p:cNvSpPr>
            <p:nvPr/>
          </p:nvSpPr>
          <p:spPr bwMode="auto">
            <a:xfrm flipH="1">
              <a:off x="3532" y="1617"/>
              <a:ext cx="3"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84" name="Line 991"/>
            <p:cNvSpPr>
              <a:spLocks noChangeShapeType="1"/>
            </p:cNvSpPr>
            <p:nvPr/>
          </p:nvSpPr>
          <p:spPr bwMode="auto">
            <a:xfrm flipH="1">
              <a:off x="3523" y="1633"/>
              <a:ext cx="8"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85" name="Line 992"/>
            <p:cNvSpPr>
              <a:spLocks noChangeShapeType="1"/>
            </p:cNvSpPr>
            <p:nvPr/>
          </p:nvSpPr>
          <p:spPr bwMode="auto">
            <a:xfrm flipH="1" flipV="1">
              <a:off x="3524" y="1622"/>
              <a:ext cx="8"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86" name="Line 993"/>
            <p:cNvSpPr>
              <a:spLocks noChangeShapeType="1"/>
            </p:cNvSpPr>
            <p:nvPr/>
          </p:nvSpPr>
          <p:spPr bwMode="auto">
            <a:xfrm flipH="1" flipV="1">
              <a:off x="3522" y="1623"/>
              <a:ext cx="9"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87" name="Line 994"/>
            <p:cNvSpPr>
              <a:spLocks noChangeShapeType="1"/>
            </p:cNvSpPr>
            <p:nvPr/>
          </p:nvSpPr>
          <p:spPr bwMode="auto">
            <a:xfrm flipV="1">
              <a:off x="3534" y="1617"/>
              <a:ext cx="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88" name="Line 995"/>
            <p:cNvSpPr>
              <a:spLocks noChangeShapeType="1"/>
            </p:cNvSpPr>
            <p:nvPr/>
          </p:nvSpPr>
          <p:spPr bwMode="auto">
            <a:xfrm flipH="1">
              <a:off x="3524" y="1635"/>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89" name="Line 996"/>
            <p:cNvSpPr>
              <a:spLocks noChangeShapeType="1"/>
            </p:cNvSpPr>
            <p:nvPr/>
          </p:nvSpPr>
          <p:spPr bwMode="auto">
            <a:xfrm>
              <a:off x="3534" y="1632"/>
              <a:ext cx="13"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90" name="Line 997"/>
            <p:cNvSpPr>
              <a:spLocks noChangeShapeType="1"/>
            </p:cNvSpPr>
            <p:nvPr/>
          </p:nvSpPr>
          <p:spPr bwMode="auto">
            <a:xfrm>
              <a:off x="3533" y="1635"/>
              <a:ext cx="13"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91" name="Line 998"/>
            <p:cNvSpPr>
              <a:spLocks noChangeShapeType="1"/>
            </p:cNvSpPr>
            <p:nvPr/>
          </p:nvSpPr>
          <p:spPr bwMode="auto">
            <a:xfrm flipV="1">
              <a:off x="3539" y="1603"/>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92" name="Line 999"/>
            <p:cNvSpPr>
              <a:spLocks noChangeShapeType="1"/>
            </p:cNvSpPr>
            <p:nvPr/>
          </p:nvSpPr>
          <p:spPr bwMode="auto">
            <a:xfrm>
              <a:off x="3524" y="1669"/>
              <a:ext cx="1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93" name="Line 1000"/>
            <p:cNvSpPr>
              <a:spLocks noChangeShapeType="1"/>
            </p:cNvSpPr>
            <p:nvPr/>
          </p:nvSpPr>
          <p:spPr bwMode="auto">
            <a:xfrm flipH="1">
              <a:off x="3539" y="1650"/>
              <a:ext cx="8"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94" name="Line 1001"/>
            <p:cNvSpPr>
              <a:spLocks noChangeShapeType="1"/>
            </p:cNvSpPr>
            <p:nvPr/>
          </p:nvSpPr>
          <p:spPr bwMode="auto">
            <a:xfrm flipH="1">
              <a:off x="3540" y="1653"/>
              <a:ext cx="8"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95" name="Line 1002"/>
            <p:cNvSpPr>
              <a:spLocks noChangeShapeType="1"/>
            </p:cNvSpPr>
            <p:nvPr/>
          </p:nvSpPr>
          <p:spPr bwMode="auto">
            <a:xfrm flipH="1">
              <a:off x="3528" y="1690"/>
              <a:ext cx="1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96" name="Line 1003"/>
            <p:cNvSpPr>
              <a:spLocks noChangeShapeType="1"/>
            </p:cNvSpPr>
            <p:nvPr/>
          </p:nvSpPr>
          <p:spPr bwMode="auto">
            <a:xfrm>
              <a:off x="3540" y="1690"/>
              <a:ext cx="17"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97" name="Line 1004"/>
            <p:cNvSpPr>
              <a:spLocks noChangeShapeType="1"/>
            </p:cNvSpPr>
            <p:nvPr/>
          </p:nvSpPr>
          <p:spPr bwMode="auto">
            <a:xfrm flipH="1" flipV="1">
              <a:off x="3524" y="1672"/>
              <a:ext cx="14"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98" name="Line 1005"/>
            <p:cNvSpPr>
              <a:spLocks noChangeShapeType="1"/>
            </p:cNvSpPr>
            <p:nvPr/>
          </p:nvSpPr>
          <p:spPr bwMode="auto">
            <a:xfrm flipH="1">
              <a:off x="3529" y="1693"/>
              <a:ext cx="1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99" name="Line 1006"/>
            <p:cNvSpPr>
              <a:spLocks noChangeShapeType="1"/>
            </p:cNvSpPr>
            <p:nvPr/>
          </p:nvSpPr>
          <p:spPr bwMode="auto">
            <a:xfrm flipH="1" flipV="1">
              <a:off x="3539" y="1692"/>
              <a:ext cx="1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00" name="Line 1007"/>
            <p:cNvSpPr>
              <a:spLocks noChangeShapeType="1"/>
            </p:cNvSpPr>
            <p:nvPr/>
          </p:nvSpPr>
          <p:spPr bwMode="auto">
            <a:xfrm flipH="1">
              <a:off x="3546" y="1713"/>
              <a:ext cx="1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01" name="Line 1008"/>
            <p:cNvSpPr>
              <a:spLocks noChangeShapeType="1"/>
            </p:cNvSpPr>
            <p:nvPr/>
          </p:nvSpPr>
          <p:spPr bwMode="auto">
            <a:xfrm>
              <a:off x="3530" y="1737"/>
              <a:ext cx="1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02" name="Line 1009"/>
            <p:cNvSpPr>
              <a:spLocks noChangeShapeType="1"/>
            </p:cNvSpPr>
            <p:nvPr/>
          </p:nvSpPr>
          <p:spPr bwMode="auto">
            <a:xfrm flipH="1">
              <a:off x="3548" y="1716"/>
              <a:ext cx="1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03" name="Line 1010"/>
            <p:cNvSpPr>
              <a:spLocks noChangeShapeType="1"/>
            </p:cNvSpPr>
            <p:nvPr/>
          </p:nvSpPr>
          <p:spPr bwMode="auto">
            <a:xfrm>
              <a:off x="3528" y="1739"/>
              <a:ext cx="18"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04" name="Line 1011"/>
            <p:cNvSpPr>
              <a:spLocks noChangeShapeType="1"/>
            </p:cNvSpPr>
            <p:nvPr/>
          </p:nvSpPr>
          <p:spPr bwMode="auto">
            <a:xfrm flipH="1">
              <a:off x="3533" y="1760"/>
              <a:ext cx="12"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05" name="Line 1012"/>
            <p:cNvSpPr>
              <a:spLocks noChangeShapeType="1"/>
            </p:cNvSpPr>
            <p:nvPr/>
          </p:nvSpPr>
          <p:spPr bwMode="auto">
            <a:xfrm>
              <a:off x="3548" y="1759"/>
              <a:ext cx="2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06" name="Line 1013"/>
            <p:cNvSpPr>
              <a:spLocks noChangeShapeType="1"/>
            </p:cNvSpPr>
            <p:nvPr/>
          </p:nvSpPr>
          <p:spPr bwMode="auto">
            <a:xfrm flipH="1">
              <a:off x="3534" y="1762"/>
              <a:ext cx="1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07" name="Line 1014"/>
            <p:cNvSpPr>
              <a:spLocks noChangeShapeType="1"/>
            </p:cNvSpPr>
            <p:nvPr/>
          </p:nvSpPr>
          <p:spPr bwMode="auto">
            <a:xfrm flipH="1" flipV="1">
              <a:off x="3547" y="1762"/>
              <a:ext cx="2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08" name="Line 1015"/>
            <p:cNvSpPr>
              <a:spLocks noChangeShapeType="1"/>
            </p:cNvSpPr>
            <p:nvPr/>
          </p:nvSpPr>
          <p:spPr bwMode="auto">
            <a:xfrm flipH="1">
              <a:off x="3554" y="1786"/>
              <a:ext cx="1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09" name="Line 1016"/>
            <p:cNvSpPr>
              <a:spLocks noChangeShapeType="1"/>
            </p:cNvSpPr>
            <p:nvPr/>
          </p:nvSpPr>
          <p:spPr bwMode="auto">
            <a:xfrm>
              <a:off x="3534" y="1816"/>
              <a:ext cx="2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10" name="Freeform 1017"/>
            <p:cNvSpPr>
              <a:spLocks/>
            </p:cNvSpPr>
            <p:nvPr/>
          </p:nvSpPr>
          <p:spPr bwMode="auto">
            <a:xfrm>
              <a:off x="3556" y="1788"/>
              <a:ext cx="25" cy="85"/>
            </a:xfrm>
            <a:custGeom>
              <a:avLst/>
              <a:gdLst>
                <a:gd name="T0" fmla="*/ 0 w 210"/>
                <a:gd name="T1" fmla="*/ 0 h 828"/>
                <a:gd name="T2" fmla="*/ 0 w 210"/>
                <a:gd name="T3" fmla="*/ 0 h 828"/>
                <a:gd name="T4" fmla="*/ 0 w 210"/>
                <a:gd name="T5" fmla="*/ 0 h 828"/>
                <a:gd name="T6" fmla="*/ 0 60000 65536"/>
                <a:gd name="T7" fmla="*/ 0 60000 65536"/>
                <a:gd name="T8" fmla="*/ 0 60000 65536"/>
              </a:gdLst>
              <a:ahLst/>
              <a:cxnLst>
                <a:cxn ang="T6">
                  <a:pos x="T0" y="T1"/>
                </a:cxn>
                <a:cxn ang="T7">
                  <a:pos x="T2" y="T3"/>
                </a:cxn>
                <a:cxn ang="T8">
                  <a:pos x="T4" y="T5"/>
                </a:cxn>
              </a:cxnLst>
              <a:rect l="0" t="0" r="r" b="b"/>
              <a:pathLst>
                <a:path w="210" h="828">
                  <a:moveTo>
                    <a:pt x="108" y="0"/>
                  </a:moveTo>
                  <a:lnTo>
                    <a:pt x="0" y="525"/>
                  </a:lnTo>
                  <a:lnTo>
                    <a:pt x="210" y="82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11" name="Freeform 1018"/>
            <p:cNvSpPr>
              <a:spLocks/>
            </p:cNvSpPr>
            <p:nvPr/>
          </p:nvSpPr>
          <p:spPr bwMode="auto">
            <a:xfrm>
              <a:off x="3533" y="1817"/>
              <a:ext cx="20" cy="87"/>
            </a:xfrm>
            <a:custGeom>
              <a:avLst/>
              <a:gdLst>
                <a:gd name="T0" fmla="*/ 0 w 168"/>
                <a:gd name="T1" fmla="*/ 0 h 858"/>
                <a:gd name="T2" fmla="*/ 0 w 168"/>
                <a:gd name="T3" fmla="*/ 0 h 858"/>
                <a:gd name="T4" fmla="*/ 0 w 168"/>
                <a:gd name="T5" fmla="*/ 0 h 858"/>
                <a:gd name="T6" fmla="*/ 0 60000 65536"/>
                <a:gd name="T7" fmla="*/ 0 60000 65536"/>
                <a:gd name="T8" fmla="*/ 0 60000 65536"/>
              </a:gdLst>
              <a:ahLst/>
              <a:cxnLst>
                <a:cxn ang="T6">
                  <a:pos x="T0" y="T1"/>
                </a:cxn>
                <a:cxn ang="T7">
                  <a:pos x="T2" y="T3"/>
                </a:cxn>
                <a:cxn ang="T8">
                  <a:pos x="T4" y="T5"/>
                </a:cxn>
              </a:cxnLst>
              <a:rect l="0" t="0" r="r" b="b"/>
              <a:pathLst>
                <a:path w="168" h="858">
                  <a:moveTo>
                    <a:pt x="0" y="0"/>
                  </a:moveTo>
                  <a:lnTo>
                    <a:pt x="168" y="243"/>
                  </a:lnTo>
                  <a:lnTo>
                    <a:pt x="45" y="85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12" name="Freeform 1019"/>
            <p:cNvSpPr>
              <a:spLocks/>
            </p:cNvSpPr>
            <p:nvPr/>
          </p:nvSpPr>
          <p:spPr bwMode="auto">
            <a:xfrm>
              <a:off x="3540" y="1844"/>
              <a:ext cx="40" cy="62"/>
            </a:xfrm>
            <a:custGeom>
              <a:avLst/>
              <a:gdLst>
                <a:gd name="T0" fmla="*/ 0 w 333"/>
                <a:gd name="T1" fmla="*/ 0 h 606"/>
                <a:gd name="T2" fmla="*/ 0 w 333"/>
                <a:gd name="T3" fmla="*/ 0 h 606"/>
                <a:gd name="T4" fmla="*/ 0 w 333"/>
                <a:gd name="T5" fmla="*/ 0 h 606"/>
                <a:gd name="T6" fmla="*/ 0 60000 65536"/>
                <a:gd name="T7" fmla="*/ 0 60000 65536"/>
                <a:gd name="T8" fmla="*/ 0 60000 65536"/>
              </a:gdLst>
              <a:ahLst/>
              <a:cxnLst>
                <a:cxn ang="T6">
                  <a:pos x="T0" y="T1"/>
                </a:cxn>
                <a:cxn ang="T7">
                  <a:pos x="T2" y="T3"/>
                </a:cxn>
                <a:cxn ang="T8">
                  <a:pos x="T4" y="T5"/>
                </a:cxn>
              </a:cxnLst>
              <a:rect l="0" t="0" r="r" b="b"/>
              <a:pathLst>
                <a:path w="333" h="606">
                  <a:moveTo>
                    <a:pt x="333" y="300"/>
                  </a:moveTo>
                  <a:lnTo>
                    <a:pt x="129" y="0"/>
                  </a:lnTo>
                  <a:lnTo>
                    <a:pt x="0" y="60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13" name="Freeform 1020"/>
            <p:cNvSpPr>
              <a:spLocks/>
            </p:cNvSpPr>
            <p:nvPr/>
          </p:nvSpPr>
          <p:spPr bwMode="auto">
            <a:xfrm>
              <a:off x="3540" y="1875"/>
              <a:ext cx="40" cy="61"/>
            </a:xfrm>
            <a:custGeom>
              <a:avLst/>
              <a:gdLst>
                <a:gd name="T0" fmla="*/ 0 w 333"/>
                <a:gd name="T1" fmla="*/ 0 h 603"/>
                <a:gd name="T2" fmla="*/ 0 w 333"/>
                <a:gd name="T3" fmla="*/ 0 h 603"/>
                <a:gd name="T4" fmla="*/ 0 w 333"/>
                <a:gd name="T5" fmla="*/ 0 h 603"/>
                <a:gd name="T6" fmla="*/ 0 60000 65536"/>
                <a:gd name="T7" fmla="*/ 0 60000 65536"/>
                <a:gd name="T8" fmla="*/ 0 60000 65536"/>
              </a:gdLst>
              <a:ahLst/>
              <a:cxnLst>
                <a:cxn ang="T6">
                  <a:pos x="T0" y="T1"/>
                </a:cxn>
                <a:cxn ang="T7">
                  <a:pos x="T2" y="T3"/>
                </a:cxn>
                <a:cxn ang="T8">
                  <a:pos x="T4" y="T5"/>
                </a:cxn>
              </a:cxnLst>
              <a:rect l="0" t="0" r="r" b="b"/>
              <a:pathLst>
                <a:path w="333" h="603">
                  <a:moveTo>
                    <a:pt x="333" y="0"/>
                  </a:moveTo>
                  <a:lnTo>
                    <a:pt x="216" y="603"/>
                  </a:lnTo>
                  <a:lnTo>
                    <a:pt x="0" y="30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14" name="Freeform 1021"/>
            <p:cNvSpPr>
              <a:spLocks/>
            </p:cNvSpPr>
            <p:nvPr/>
          </p:nvSpPr>
          <p:spPr bwMode="auto">
            <a:xfrm>
              <a:off x="3567" y="1877"/>
              <a:ext cx="30" cy="95"/>
            </a:xfrm>
            <a:custGeom>
              <a:avLst/>
              <a:gdLst>
                <a:gd name="T0" fmla="*/ 0 w 243"/>
                <a:gd name="T1" fmla="*/ 0 h 936"/>
                <a:gd name="T2" fmla="*/ 0 w 243"/>
                <a:gd name="T3" fmla="*/ 0 h 936"/>
                <a:gd name="T4" fmla="*/ 0 w 243"/>
                <a:gd name="T5" fmla="*/ 0 h 936"/>
                <a:gd name="T6" fmla="*/ 0 60000 65536"/>
                <a:gd name="T7" fmla="*/ 0 60000 65536"/>
                <a:gd name="T8" fmla="*/ 0 60000 65536"/>
              </a:gdLst>
              <a:ahLst/>
              <a:cxnLst>
                <a:cxn ang="T6">
                  <a:pos x="T0" y="T1"/>
                </a:cxn>
                <a:cxn ang="T7">
                  <a:pos x="T2" y="T3"/>
                </a:cxn>
                <a:cxn ang="T8">
                  <a:pos x="T4" y="T5"/>
                </a:cxn>
              </a:cxnLst>
              <a:rect l="0" t="0" r="r" b="b"/>
              <a:pathLst>
                <a:path w="243" h="936">
                  <a:moveTo>
                    <a:pt x="123" y="0"/>
                  </a:moveTo>
                  <a:lnTo>
                    <a:pt x="0" y="597"/>
                  </a:lnTo>
                  <a:lnTo>
                    <a:pt x="243" y="93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15" name="Freeform 1022"/>
            <p:cNvSpPr>
              <a:spLocks/>
            </p:cNvSpPr>
            <p:nvPr/>
          </p:nvSpPr>
          <p:spPr bwMode="auto">
            <a:xfrm>
              <a:off x="3539" y="1908"/>
              <a:ext cx="26" cy="109"/>
            </a:xfrm>
            <a:custGeom>
              <a:avLst/>
              <a:gdLst>
                <a:gd name="T0" fmla="*/ 0 w 216"/>
                <a:gd name="T1" fmla="*/ 0 h 1077"/>
                <a:gd name="T2" fmla="*/ 0 w 216"/>
                <a:gd name="T3" fmla="*/ 0 h 1077"/>
                <a:gd name="T4" fmla="*/ 0 w 216"/>
                <a:gd name="T5" fmla="*/ 0 h 1077"/>
                <a:gd name="T6" fmla="*/ 0 60000 65536"/>
                <a:gd name="T7" fmla="*/ 0 60000 65536"/>
                <a:gd name="T8" fmla="*/ 0 60000 65536"/>
              </a:gdLst>
              <a:ahLst/>
              <a:cxnLst>
                <a:cxn ang="T6">
                  <a:pos x="T0" y="T1"/>
                </a:cxn>
                <a:cxn ang="T7">
                  <a:pos x="T2" y="T3"/>
                </a:cxn>
                <a:cxn ang="T8">
                  <a:pos x="T4" y="T5"/>
                </a:cxn>
              </a:cxnLst>
              <a:rect l="0" t="0" r="r" b="b"/>
              <a:pathLst>
                <a:path w="216" h="1077">
                  <a:moveTo>
                    <a:pt x="0" y="0"/>
                  </a:moveTo>
                  <a:lnTo>
                    <a:pt x="216" y="294"/>
                  </a:lnTo>
                  <a:lnTo>
                    <a:pt x="57" y="1077"/>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16" name="Freeform 1023"/>
            <p:cNvSpPr>
              <a:spLocks/>
            </p:cNvSpPr>
            <p:nvPr/>
          </p:nvSpPr>
          <p:spPr bwMode="auto">
            <a:xfrm>
              <a:off x="3547" y="1940"/>
              <a:ext cx="50" cy="79"/>
            </a:xfrm>
            <a:custGeom>
              <a:avLst/>
              <a:gdLst>
                <a:gd name="T0" fmla="*/ 0 w 405"/>
                <a:gd name="T1" fmla="*/ 0 h 777"/>
                <a:gd name="T2" fmla="*/ 0 w 405"/>
                <a:gd name="T3" fmla="*/ 0 h 777"/>
                <a:gd name="T4" fmla="*/ 0 w 405"/>
                <a:gd name="T5" fmla="*/ 0 h 777"/>
                <a:gd name="T6" fmla="*/ 0 60000 65536"/>
                <a:gd name="T7" fmla="*/ 0 60000 65536"/>
                <a:gd name="T8" fmla="*/ 0 60000 65536"/>
              </a:gdLst>
              <a:ahLst/>
              <a:cxnLst>
                <a:cxn ang="T6">
                  <a:pos x="T0" y="T1"/>
                </a:cxn>
                <a:cxn ang="T7">
                  <a:pos x="T2" y="T3"/>
                </a:cxn>
                <a:cxn ang="T8">
                  <a:pos x="T4" y="T5"/>
                </a:cxn>
              </a:cxnLst>
              <a:rect l="0" t="0" r="r" b="b"/>
              <a:pathLst>
                <a:path w="405" h="777">
                  <a:moveTo>
                    <a:pt x="405" y="345"/>
                  </a:moveTo>
                  <a:lnTo>
                    <a:pt x="159" y="0"/>
                  </a:lnTo>
                  <a:lnTo>
                    <a:pt x="0" y="777"/>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17" name="Freeform 1024"/>
            <p:cNvSpPr>
              <a:spLocks/>
            </p:cNvSpPr>
            <p:nvPr/>
          </p:nvSpPr>
          <p:spPr bwMode="auto">
            <a:xfrm>
              <a:off x="3548" y="1975"/>
              <a:ext cx="49" cy="78"/>
            </a:xfrm>
            <a:custGeom>
              <a:avLst/>
              <a:gdLst>
                <a:gd name="T0" fmla="*/ 0 w 402"/>
                <a:gd name="T1" fmla="*/ 0 h 768"/>
                <a:gd name="T2" fmla="*/ 0 w 402"/>
                <a:gd name="T3" fmla="*/ 0 h 768"/>
                <a:gd name="T4" fmla="*/ 0 w 402"/>
                <a:gd name="T5" fmla="*/ 0 h 768"/>
                <a:gd name="T6" fmla="*/ 0 60000 65536"/>
                <a:gd name="T7" fmla="*/ 0 60000 65536"/>
                <a:gd name="T8" fmla="*/ 0 60000 65536"/>
              </a:gdLst>
              <a:ahLst/>
              <a:cxnLst>
                <a:cxn ang="T6">
                  <a:pos x="T0" y="T1"/>
                </a:cxn>
                <a:cxn ang="T7">
                  <a:pos x="T2" y="T3"/>
                </a:cxn>
                <a:cxn ang="T8">
                  <a:pos x="T4" y="T5"/>
                </a:cxn>
              </a:cxnLst>
              <a:rect l="0" t="0" r="r" b="b"/>
              <a:pathLst>
                <a:path w="402" h="768">
                  <a:moveTo>
                    <a:pt x="402" y="0"/>
                  </a:moveTo>
                  <a:lnTo>
                    <a:pt x="270" y="768"/>
                  </a:lnTo>
                  <a:lnTo>
                    <a:pt x="0" y="432"/>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18" name="Freeform 1025"/>
            <p:cNvSpPr>
              <a:spLocks/>
            </p:cNvSpPr>
            <p:nvPr/>
          </p:nvSpPr>
          <p:spPr bwMode="auto">
            <a:xfrm>
              <a:off x="3580" y="1980"/>
              <a:ext cx="39" cy="153"/>
            </a:xfrm>
            <a:custGeom>
              <a:avLst/>
              <a:gdLst>
                <a:gd name="T0" fmla="*/ 1 w 66"/>
                <a:gd name="T1" fmla="*/ 0 h 300"/>
                <a:gd name="T2" fmla="*/ 0 w 66"/>
                <a:gd name="T3" fmla="*/ 1 h 300"/>
                <a:gd name="T4" fmla="*/ 1 w 66"/>
                <a:gd name="T5" fmla="*/ 2 h 300"/>
                <a:gd name="T6" fmla="*/ 0 60000 65536"/>
                <a:gd name="T7" fmla="*/ 0 60000 65536"/>
                <a:gd name="T8" fmla="*/ 0 60000 65536"/>
              </a:gdLst>
              <a:ahLst/>
              <a:cxnLst>
                <a:cxn ang="T6">
                  <a:pos x="T0" y="T1"/>
                </a:cxn>
                <a:cxn ang="T7">
                  <a:pos x="T2" y="T3"/>
                </a:cxn>
                <a:cxn ang="T8">
                  <a:pos x="T4" y="T5"/>
                </a:cxn>
              </a:cxnLst>
              <a:rect l="0" t="0" r="r" b="b"/>
              <a:pathLst>
                <a:path w="66" h="300">
                  <a:moveTo>
                    <a:pt x="30" y="0"/>
                  </a:moveTo>
                  <a:lnTo>
                    <a:pt x="0" y="159"/>
                  </a:lnTo>
                  <a:lnTo>
                    <a:pt x="66" y="30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19" name="Freeform 1026"/>
            <p:cNvSpPr>
              <a:spLocks/>
            </p:cNvSpPr>
            <p:nvPr/>
          </p:nvSpPr>
          <p:spPr bwMode="auto">
            <a:xfrm>
              <a:off x="3546" y="2020"/>
              <a:ext cx="33" cy="94"/>
            </a:xfrm>
            <a:custGeom>
              <a:avLst/>
              <a:gdLst>
                <a:gd name="T0" fmla="*/ 0 w 273"/>
                <a:gd name="T1" fmla="*/ 0 h 918"/>
                <a:gd name="T2" fmla="*/ 0 w 273"/>
                <a:gd name="T3" fmla="*/ 0 h 918"/>
                <a:gd name="T4" fmla="*/ 0 w 273"/>
                <a:gd name="T5" fmla="*/ 0 h 918"/>
                <a:gd name="T6" fmla="*/ 0 60000 65536"/>
                <a:gd name="T7" fmla="*/ 0 60000 65536"/>
                <a:gd name="T8" fmla="*/ 0 60000 65536"/>
              </a:gdLst>
              <a:ahLst/>
              <a:cxnLst>
                <a:cxn ang="T6">
                  <a:pos x="T0" y="T1"/>
                </a:cxn>
                <a:cxn ang="T7">
                  <a:pos x="T2" y="T3"/>
                </a:cxn>
                <a:cxn ang="T8">
                  <a:pos x="T4" y="T5"/>
                </a:cxn>
              </a:cxnLst>
              <a:rect l="0" t="0" r="r" b="b"/>
              <a:pathLst>
                <a:path w="273" h="918">
                  <a:moveTo>
                    <a:pt x="0" y="0"/>
                  </a:moveTo>
                  <a:lnTo>
                    <a:pt x="273" y="345"/>
                  </a:lnTo>
                  <a:lnTo>
                    <a:pt x="174" y="91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20" name="Freeform 1027"/>
            <p:cNvSpPr>
              <a:spLocks/>
            </p:cNvSpPr>
            <p:nvPr/>
          </p:nvSpPr>
          <p:spPr bwMode="auto">
            <a:xfrm>
              <a:off x="3554" y="2057"/>
              <a:ext cx="71" cy="94"/>
            </a:xfrm>
            <a:custGeom>
              <a:avLst/>
              <a:gdLst>
                <a:gd name="T0" fmla="*/ 2 w 118"/>
                <a:gd name="T1" fmla="*/ 1 h 185"/>
                <a:gd name="T2" fmla="*/ 1 w 118"/>
                <a:gd name="T3" fmla="*/ 0 h 185"/>
                <a:gd name="T4" fmla="*/ 0 w 118"/>
                <a:gd name="T5" fmla="*/ 1 h 185"/>
                <a:gd name="T6" fmla="*/ 0 60000 65536"/>
                <a:gd name="T7" fmla="*/ 0 60000 65536"/>
                <a:gd name="T8" fmla="*/ 0 60000 65536"/>
              </a:gdLst>
              <a:ahLst/>
              <a:cxnLst>
                <a:cxn ang="T6">
                  <a:pos x="T0" y="T1"/>
                </a:cxn>
                <a:cxn ang="T7">
                  <a:pos x="T2" y="T3"/>
                </a:cxn>
                <a:cxn ang="T8">
                  <a:pos x="T4" y="T5"/>
                </a:cxn>
              </a:cxnLst>
              <a:rect l="0" t="0" r="r" b="b"/>
              <a:pathLst>
                <a:path w="118" h="185">
                  <a:moveTo>
                    <a:pt x="118" y="185"/>
                  </a:moveTo>
                  <a:lnTo>
                    <a:pt x="28" y="0"/>
                  </a:lnTo>
                  <a:lnTo>
                    <a:pt x="0" y="15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21" name="Line 1028"/>
            <p:cNvSpPr>
              <a:spLocks noChangeShapeType="1"/>
            </p:cNvSpPr>
            <p:nvPr/>
          </p:nvSpPr>
          <p:spPr bwMode="auto">
            <a:xfrm flipV="1">
              <a:off x="3379" y="1625"/>
              <a:ext cx="69" cy="5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22" name="Line 1029"/>
            <p:cNvSpPr>
              <a:spLocks noChangeShapeType="1"/>
            </p:cNvSpPr>
            <p:nvPr/>
          </p:nvSpPr>
          <p:spPr bwMode="auto">
            <a:xfrm flipH="1">
              <a:off x="3478" y="1618"/>
              <a:ext cx="1"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23" name="Line 1030"/>
            <p:cNvSpPr>
              <a:spLocks noChangeShapeType="1"/>
            </p:cNvSpPr>
            <p:nvPr/>
          </p:nvSpPr>
          <p:spPr bwMode="auto">
            <a:xfrm flipH="1">
              <a:off x="3473" y="1619"/>
              <a:ext cx="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24" name="Line 1031"/>
            <p:cNvSpPr>
              <a:spLocks noChangeShapeType="1"/>
            </p:cNvSpPr>
            <p:nvPr/>
          </p:nvSpPr>
          <p:spPr bwMode="auto">
            <a:xfrm flipH="1">
              <a:off x="3477" y="1640"/>
              <a:ext cx="1"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25" name="Line 1032"/>
            <p:cNvSpPr>
              <a:spLocks noChangeShapeType="1"/>
            </p:cNvSpPr>
            <p:nvPr/>
          </p:nvSpPr>
          <p:spPr bwMode="auto">
            <a:xfrm flipH="1">
              <a:off x="3471" y="1636"/>
              <a:ext cx="2"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26" name="Line 1033"/>
            <p:cNvSpPr>
              <a:spLocks noChangeShapeType="1"/>
            </p:cNvSpPr>
            <p:nvPr/>
          </p:nvSpPr>
          <p:spPr bwMode="auto">
            <a:xfrm flipH="1">
              <a:off x="3474" y="1650"/>
              <a:ext cx="3"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27" name="Line 1034"/>
            <p:cNvSpPr>
              <a:spLocks noChangeShapeType="1"/>
            </p:cNvSpPr>
            <p:nvPr/>
          </p:nvSpPr>
          <p:spPr bwMode="auto">
            <a:xfrm flipH="1">
              <a:off x="3469" y="1656"/>
              <a:ext cx="2"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28" name="Line 1035"/>
            <p:cNvSpPr>
              <a:spLocks noChangeShapeType="1"/>
            </p:cNvSpPr>
            <p:nvPr/>
          </p:nvSpPr>
          <p:spPr bwMode="auto">
            <a:xfrm flipH="1">
              <a:off x="3473" y="1700"/>
              <a:ext cx="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29" name="Line 1036"/>
            <p:cNvSpPr>
              <a:spLocks noChangeShapeType="1"/>
            </p:cNvSpPr>
            <p:nvPr/>
          </p:nvSpPr>
          <p:spPr bwMode="auto">
            <a:xfrm flipH="1">
              <a:off x="3467" y="1696"/>
              <a:ext cx="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30" name="Line 1037"/>
            <p:cNvSpPr>
              <a:spLocks noChangeShapeType="1"/>
            </p:cNvSpPr>
            <p:nvPr/>
          </p:nvSpPr>
          <p:spPr bwMode="auto">
            <a:xfrm flipH="1">
              <a:off x="3469" y="1714"/>
              <a:ext cx="4"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31" name="Line 1038"/>
            <p:cNvSpPr>
              <a:spLocks noChangeShapeType="1"/>
            </p:cNvSpPr>
            <p:nvPr/>
          </p:nvSpPr>
          <p:spPr bwMode="auto">
            <a:xfrm flipH="1">
              <a:off x="3464" y="1718"/>
              <a:ext cx="3"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32" name="Line 1039"/>
            <p:cNvSpPr>
              <a:spLocks noChangeShapeType="1"/>
            </p:cNvSpPr>
            <p:nvPr/>
          </p:nvSpPr>
          <p:spPr bwMode="auto">
            <a:xfrm flipH="1">
              <a:off x="3468" y="1770"/>
              <a:ext cx="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33" name="Line 1040"/>
            <p:cNvSpPr>
              <a:spLocks noChangeShapeType="1"/>
            </p:cNvSpPr>
            <p:nvPr/>
          </p:nvSpPr>
          <p:spPr bwMode="auto">
            <a:xfrm flipH="1">
              <a:off x="3462" y="1766"/>
              <a:ext cx="2"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34" name="Line 1041"/>
            <p:cNvSpPr>
              <a:spLocks noChangeShapeType="1"/>
            </p:cNvSpPr>
            <p:nvPr/>
          </p:nvSpPr>
          <p:spPr bwMode="auto">
            <a:xfrm flipH="1">
              <a:off x="3463" y="1788"/>
              <a:ext cx="5"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35" name="Line 1042"/>
            <p:cNvSpPr>
              <a:spLocks noChangeShapeType="1"/>
            </p:cNvSpPr>
            <p:nvPr/>
          </p:nvSpPr>
          <p:spPr bwMode="auto">
            <a:xfrm flipH="1">
              <a:off x="3459" y="1793"/>
              <a:ext cx="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36" name="Line 1043"/>
            <p:cNvSpPr>
              <a:spLocks noChangeShapeType="1"/>
            </p:cNvSpPr>
            <p:nvPr/>
          </p:nvSpPr>
          <p:spPr bwMode="auto">
            <a:xfrm flipH="1">
              <a:off x="3462" y="1854"/>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37" name="Line 1044"/>
            <p:cNvSpPr>
              <a:spLocks noChangeShapeType="1"/>
            </p:cNvSpPr>
            <p:nvPr/>
          </p:nvSpPr>
          <p:spPr bwMode="auto">
            <a:xfrm flipH="1">
              <a:off x="3457" y="1850"/>
              <a:ext cx="1"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38" name="Line 1045"/>
            <p:cNvSpPr>
              <a:spLocks noChangeShapeType="1"/>
            </p:cNvSpPr>
            <p:nvPr/>
          </p:nvSpPr>
          <p:spPr bwMode="auto">
            <a:xfrm flipH="1">
              <a:off x="3456" y="1875"/>
              <a:ext cx="5" cy="7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39" name="Line 1046"/>
            <p:cNvSpPr>
              <a:spLocks noChangeShapeType="1"/>
            </p:cNvSpPr>
            <p:nvPr/>
          </p:nvSpPr>
          <p:spPr bwMode="auto">
            <a:xfrm flipH="1">
              <a:off x="3452" y="1879"/>
              <a:ext cx="4"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40" name="Line 1047"/>
            <p:cNvSpPr>
              <a:spLocks noChangeShapeType="1"/>
            </p:cNvSpPr>
            <p:nvPr/>
          </p:nvSpPr>
          <p:spPr bwMode="auto">
            <a:xfrm flipH="1">
              <a:off x="3454" y="1951"/>
              <a:ext cx="2"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41" name="Line 1048"/>
            <p:cNvSpPr>
              <a:spLocks noChangeShapeType="1"/>
            </p:cNvSpPr>
            <p:nvPr/>
          </p:nvSpPr>
          <p:spPr bwMode="auto">
            <a:xfrm flipH="1">
              <a:off x="3450" y="1948"/>
              <a:ext cx="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42" name="Line 1049"/>
            <p:cNvSpPr>
              <a:spLocks noChangeShapeType="1"/>
            </p:cNvSpPr>
            <p:nvPr/>
          </p:nvSpPr>
          <p:spPr bwMode="auto">
            <a:xfrm flipH="1">
              <a:off x="3448" y="1982"/>
              <a:ext cx="6" cy="8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43" name="Line 1050"/>
            <p:cNvSpPr>
              <a:spLocks noChangeShapeType="1"/>
            </p:cNvSpPr>
            <p:nvPr/>
          </p:nvSpPr>
          <p:spPr bwMode="auto">
            <a:xfrm flipH="1">
              <a:off x="3444" y="1986"/>
              <a:ext cx="6" cy="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44" name="Line 1051"/>
            <p:cNvSpPr>
              <a:spLocks noChangeShapeType="1"/>
            </p:cNvSpPr>
            <p:nvPr/>
          </p:nvSpPr>
          <p:spPr bwMode="auto">
            <a:xfrm flipH="1">
              <a:off x="3447" y="2068"/>
              <a:ext cx="1"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45" name="Line 1052"/>
            <p:cNvSpPr>
              <a:spLocks noChangeShapeType="1"/>
            </p:cNvSpPr>
            <p:nvPr/>
          </p:nvSpPr>
          <p:spPr bwMode="auto">
            <a:xfrm flipH="1">
              <a:off x="3443" y="2065"/>
              <a:ext cx="1"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46" name="Line 1053"/>
            <p:cNvSpPr>
              <a:spLocks noChangeShapeType="1"/>
            </p:cNvSpPr>
            <p:nvPr/>
          </p:nvSpPr>
          <p:spPr bwMode="auto">
            <a:xfrm flipH="1">
              <a:off x="3448" y="1626"/>
              <a:ext cx="5"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47" name="Line 1054"/>
            <p:cNvSpPr>
              <a:spLocks noChangeShapeType="1"/>
            </p:cNvSpPr>
            <p:nvPr/>
          </p:nvSpPr>
          <p:spPr bwMode="auto">
            <a:xfrm flipH="1">
              <a:off x="3439" y="1677"/>
              <a:ext cx="8"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48" name="Line 1055"/>
            <p:cNvSpPr>
              <a:spLocks noChangeShapeType="1"/>
            </p:cNvSpPr>
            <p:nvPr/>
          </p:nvSpPr>
          <p:spPr bwMode="auto">
            <a:xfrm flipH="1">
              <a:off x="3429" y="1744"/>
              <a:ext cx="9" cy="7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49" name="Line 1056"/>
            <p:cNvSpPr>
              <a:spLocks noChangeShapeType="1"/>
            </p:cNvSpPr>
            <p:nvPr/>
          </p:nvSpPr>
          <p:spPr bwMode="auto">
            <a:xfrm flipH="1">
              <a:off x="3417" y="1824"/>
              <a:ext cx="10" cy="8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50" name="Line 1057"/>
            <p:cNvSpPr>
              <a:spLocks noChangeShapeType="1"/>
            </p:cNvSpPr>
            <p:nvPr/>
          </p:nvSpPr>
          <p:spPr bwMode="auto">
            <a:xfrm flipH="1">
              <a:off x="3416" y="1912"/>
              <a:ext cx="1"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51" name="Line 1058"/>
            <p:cNvSpPr>
              <a:spLocks noChangeShapeType="1"/>
            </p:cNvSpPr>
            <p:nvPr/>
          </p:nvSpPr>
          <p:spPr bwMode="auto">
            <a:xfrm flipH="1">
              <a:off x="3402" y="1917"/>
              <a:ext cx="13" cy="10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52" name="Line 1059"/>
            <p:cNvSpPr>
              <a:spLocks noChangeShapeType="1"/>
            </p:cNvSpPr>
            <p:nvPr/>
          </p:nvSpPr>
          <p:spPr bwMode="auto">
            <a:xfrm flipH="1">
              <a:off x="3385" y="2029"/>
              <a:ext cx="16" cy="1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53" name="Line 1060"/>
            <p:cNvSpPr>
              <a:spLocks noChangeShapeType="1"/>
            </p:cNvSpPr>
            <p:nvPr/>
          </p:nvSpPr>
          <p:spPr bwMode="auto">
            <a:xfrm>
              <a:off x="3521" y="1623"/>
              <a:ext cx="2"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54" name="Line 1061"/>
            <p:cNvSpPr>
              <a:spLocks noChangeShapeType="1"/>
            </p:cNvSpPr>
            <p:nvPr/>
          </p:nvSpPr>
          <p:spPr bwMode="auto">
            <a:xfrm>
              <a:off x="3524" y="1672"/>
              <a:ext cx="4"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55" name="Line 1062"/>
            <p:cNvSpPr>
              <a:spLocks noChangeShapeType="1"/>
            </p:cNvSpPr>
            <p:nvPr/>
          </p:nvSpPr>
          <p:spPr bwMode="auto">
            <a:xfrm>
              <a:off x="3528" y="1739"/>
              <a:ext cx="5" cy="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56" name="Line 1063"/>
            <p:cNvSpPr>
              <a:spLocks noChangeShapeType="1"/>
            </p:cNvSpPr>
            <p:nvPr/>
          </p:nvSpPr>
          <p:spPr bwMode="auto">
            <a:xfrm>
              <a:off x="3518" y="1676"/>
              <a:ext cx="3"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57" name="Line 1064"/>
            <p:cNvSpPr>
              <a:spLocks noChangeShapeType="1"/>
            </p:cNvSpPr>
            <p:nvPr/>
          </p:nvSpPr>
          <p:spPr bwMode="auto">
            <a:xfrm>
              <a:off x="3523" y="1742"/>
              <a:ext cx="4" cy="7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58" name="Line 1065"/>
            <p:cNvSpPr>
              <a:spLocks noChangeShapeType="1"/>
            </p:cNvSpPr>
            <p:nvPr/>
          </p:nvSpPr>
          <p:spPr bwMode="auto">
            <a:xfrm>
              <a:off x="3527" y="1819"/>
              <a:ext cx="6" cy="9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59" name="Line 1066"/>
            <p:cNvSpPr>
              <a:spLocks noChangeShapeType="1"/>
            </p:cNvSpPr>
            <p:nvPr/>
          </p:nvSpPr>
          <p:spPr bwMode="auto">
            <a:xfrm>
              <a:off x="3533" y="1817"/>
              <a:ext cx="6" cy="8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60" name="Line 1067"/>
            <p:cNvSpPr>
              <a:spLocks noChangeShapeType="1"/>
            </p:cNvSpPr>
            <p:nvPr/>
          </p:nvSpPr>
          <p:spPr bwMode="auto">
            <a:xfrm>
              <a:off x="3569" y="1789"/>
              <a:ext cx="12" cy="8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61" name="Line 1068"/>
            <p:cNvSpPr>
              <a:spLocks noChangeShapeType="1"/>
            </p:cNvSpPr>
            <p:nvPr/>
          </p:nvSpPr>
          <p:spPr bwMode="auto">
            <a:xfrm>
              <a:off x="3514" y="1626"/>
              <a:ext cx="3"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62" name="Line 1069"/>
            <p:cNvSpPr>
              <a:spLocks noChangeShapeType="1"/>
            </p:cNvSpPr>
            <p:nvPr/>
          </p:nvSpPr>
          <p:spPr bwMode="auto">
            <a:xfrm>
              <a:off x="3543" y="1617"/>
              <a:ext cx="4"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63" name="Line 1070"/>
            <p:cNvSpPr>
              <a:spLocks noChangeShapeType="1"/>
            </p:cNvSpPr>
            <p:nvPr/>
          </p:nvSpPr>
          <p:spPr bwMode="auto">
            <a:xfrm>
              <a:off x="3548" y="1653"/>
              <a:ext cx="9"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64" name="Line 1071"/>
            <p:cNvSpPr>
              <a:spLocks noChangeShapeType="1"/>
            </p:cNvSpPr>
            <p:nvPr/>
          </p:nvSpPr>
          <p:spPr bwMode="auto">
            <a:xfrm>
              <a:off x="3558" y="1717"/>
              <a:ext cx="10"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65" name="Line 1072"/>
            <p:cNvSpPr>
              <a:spLocks noChangeShapeType="1"/>
            </p:cNvSpPr>
            <p:nvPr/>
          </p:nvSpPr>
          <p:spPr bwMode="auto">
            <a:xfrm>
              <a:off x="3581" y="1877"/>
              <a:ext cx="16" cy="9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66" name="Line 1073"/>
            <p:cNvSpPr>
              <a:spLocks noChangeShapeType="1"/>
            </p:cNvSpPr>
            <p:nvPr/>
          </p:nvSpPr>
          <p:spPr bwMode="auto">
            <a:xfrm>
              <a:off x="3539" y="1908"/>
              <a:ext cx="7" cy="10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67" name="Line 1074"/>
            <p:cNvSpPr>
              <a:spLocks noChangeShapeType="1"/>
            </p:cNvSpPr>
            <p:nvPr/>
          </p:nvSpPr>
          <p:spPr bwMode="auto">
            <a:xfrm>
              <a:off x="3534" y="1914"/>
              <a:ext cx="6" cy="10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68" name="Line 1075"/>
            <p:cNvSpPr>
              <a:spLocks noChangeShapeType="1"/>
            </p:cNvSpPr>
            <p:nvPr/>
          </p:nvSpPr>
          <p:spPr bwMode="auto">
            <a:xfrm>
              <a:off x="3598" y="1981"/>
              <a:ext cx="27" cy="17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69" name="Line 1076"/>
            <p:cNvSpPr>
              <a:spLocks noChangeShapeType="1"/>
            </p:cNvSpPr>
            <p:nvPr/>
          </p:nvSpPr>
          <p:spPr bwMode="auto">
            <a:xfrm>
              <a:off x="3547" y="2020"/>
              <a:ext cx="7" cy="1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70" name="Line 1077"/>
            <p:cNvSpPr>
              <a:spLocks noChangeShapeType="1"/>
            </p:cNvSpPr>
            <p:nvPr/>
          </p:nvSpPr>
          <p:spPr bwMode="auto">
            <a:xfrm>
              <a:off x="3541" y="2023"/>
              <a:ext cx="8" cy="1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71" name="Line 1078"/>
            <p:cNvSpPr>
              <a:spLocks noChangeShapeType="1"/>
            </p:cNvSpPr>
            <p:nvPr/>
          </p:nvSpPr>
          <p:spPr bwMode="auto">
            <a:xfrm flipH="1">
              <a:off x="3480" y="1597"/>
              <a:ext cx="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72" name="Line 1079"/>
            <p:cNvSpPr>
              <a:spLocks noChangeShapeType="1"/>
            </p:cNvSpPr>
            <p:nvPr/>
          </p:nvSpPr>
          <p:spPr bwMode="auto">
            <a:xfrm flipH="1">
              <a:off x="3474" y="1599"/>
              <a:ext cx="1"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73" name="Line 1080"/>
            <p:cNvSpPr>
              <a:spLocks noChangeShapeType="1"/>
            </p:cNvSpPr>
            <p:nvPr/>
          </p:nvSpPr>
          <p:spPr bwMode="auto">
            <a:xfrm>
              <a:off x="3541" y="1603"/>
              <a:ext cx="0"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74" name="Line 1081"/>
            <p:cNvSpPr>
              <a:spLocks noChangeShapeType="1"/>
            </p:cNvSpPr>
            <p:nvPr/>
          </p:nvSpPr>
          <p:spPr bwMode="auto">
            <a:xfrm flipH="1">
              <a:off x="3470" y="1599"/>
              <a:ext cx="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75" name="Line 1082"/>
            <p:cNvSpPr>
              <a:spLocks noChangeShapeType="1"/>
            </p:cNvSpPr>
            <p:nvPr/>
          </p:nvSpPr>
          <p:spPr bwMode="auto">
            <a:xfrm flipH="1">
              <a:off x="3465" y="1618"/>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76" name="Line 1083"/>
            <p:cNvSpPr>
              <a:spLocks noChangeShapeType="1"/>
            </p:cNvSpPr>
            <p:nvPr/>
          </p:nvSpPr>
          <p:spPr bwMode="auto">
            <a:xfrm flipH="1">
              <a:off x="3448" y="1629"/>
              <a:ext cx="1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77" name="Line 1084"/>
            <p:cNvSpPr>
              <a:spLocks noChangeShapeType="1"/>
            </p:cNvSpPr>
            <p:nvPr/>
          </p:nvSpPr>
          <p:spPr bwMode="auto">
            <a:xfrm flipH="1">
              <a:off x="3468" y="1600"/>
              <a:ext cx="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78" name="Line 1085"/>
            <p:cNvSpPr>
              <a:spLocks noChangeShapeType="1"/>
            </p:cNvSpPr>
            <p:nvPr/>
          </p:nvSpPr>
          <p:spPr bwMode="auto">
            <a:xfrm flipH="1">
              <a:off x="3464" y="1619"/>
              <a:ext cx="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79" name="Line 1086"/>
            <p:cNvSpPr>
              <a:spLocks noChangeShapeType="1"/>
            </p:cNvSpPr>
            <p:nvPr/>
          </p:nvSpPr>
          <p:spPr bwMode="auto">
            <a:xfrm flipH="1">
              <a:off x="3447" y="1628"/>
              <a:ext cx="15"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80" name="Line 1087"/>
            <p:cNvSpPr>
              <a:spLocks noChangeShapeType="1"/>
            </p:cNvSpPr>
            <p:nvPr/>
          </p:nvSpPr>
          <p:spPr bwMode="auto">
            <a:xfrm>
              <a:off x="3455" y="1625"/>
              <a:ext cx="16"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81" name="Line 1088"/>
            <p:cNvSpPr>
              <a:spLocks noChangeShapeType="1"/>
            </p:cNvSpPr>
            <p:nvPr/>
          </p:nvSpPr>
          <p:spPr bwMode="auto">
            <a:xfrm>
              <a:off x="3454" y="1625"/>
              <a:ext cx="1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82" name="Line 1089"/>
            <p:cNvSpPr>
              <a:spLocks noChangeShapeType="1"/>
            </p:cNvSpPr>
            <p:nvPr/>
          </p:nvSpPr>
          <p:spPr bwMode="auto">
            <a:xfrm flipH="1">
              <a:off x="3459" y="1656"/>
              <a:ext cx="12"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83" name="Line 1090"/>
            <p:cNvSpPr>
              <a:spLocks noChangeShapeType="1"/>
            </p:cNvSpPr>
            <p:nvPr/>
          </p:nvSpPr>
          <p:spPr bwMode="auto">
            <a:xfrm flipH="1">
              <a:off x="3460" y="1659"/>
              <a:ext cx="11"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84" name="Line 1091"/>
            <p:cNvSpPr>
              <a:spLocks noChangeShapeType="1"/>
            </p:cNvSpPr>
            <p:nvPr/>
          </p:nvSpPr>
          <p:spPr bwMode="auto">
            <a:xfrm flipH="1">
              <a:off x="3439" y="1687"/>
              <a:ext cx="20" cy="5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85" name="Line 1092"/>
            <p:cNvSpPr>
              <a:spLocks noChangeShapeType="1"/>
            </p:cNvSpPr>
            <p:nvPr/>
          </p:nvSpPr>
          <p:spPr bwMode="auto">
            <a:xfrm flipH="1">
              <a:off x="3441" y="1688"/>
              <a:ext cx="18"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86" name="Line 1093"/>
            <p:cNvSpPr>
              <a:spLocks noChangeShapeType="1"/>
            </p:cNvSpPr>
            <p:nvPr/>
          </p:nvSpPr>
          <p:spPr bwMode="auto">
            <a:xfrm>
              <a:off x="3449" y="1679"/>
              <a:ext cx="18"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87" name="Line 1094"/>
            <p:cNvSpPr>
              <a:spLocks noChangeShapeType="1"/>
            </p:cNvSpPr>
            <p:nvPr/>
          </p:nvSpPr>
          <p:spPr bwMode="auto">
            <a:xfrm>
              <a:off x="3447" y="1678"/>
              <a:ext cx="19"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88" name="Line 1095"/>
            <p:cNvSpPr>
              <a:spLocks noChangeShapeType="1"/>
            </p:cNvSpPr>
            <p:nvPr/>
          </p:nvSpPr>
          <p:spPr bwMode="auto">
            <a:xfrm flipH="1">
              <a:off x="3453" y="1718"/>
              <a:ext cx="14"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89" name="Line 1096"/>
            <p:cNvSpPr>
              <a:spLocks noChangeShapeType="1"/>
            </p:cNvSpPr>
            <p:nvPr/>
          </p:nvSpPr>
          <p:spPr bwMode="auto">
            <a:xfrm flipH="1">
              <a:off x="3429" y="1757"/>
              <a:ext cx="24"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90" name="Line 1097"/>
            <p:cNvSpPr>
              <a:spLocks noChangeShapeType="1"/>
            </p:cNvSpPr>
            <p:nvPr/>
          </p:nvSpPr>
          <p:spPr bwMode="auto">
            <a:xfrm flipH="1">
              <a:off x="3452" y="1720"/>
              <a:ext cx="13"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91" name="Line 1098"/>
            <p:cNvSpPr>
              <a:spLocks noChangeShapeType="1"/>
            </p:cNvSpPr>
            <p:nvPr/>
          </p:nvSpPr>
          <p:spPr bwMode="auto">
            <a:xfrm flipH="1">
              <a:off x="3429" y="1756"/>
              <a:ext cx="23" cy="5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92" name="Line 1099"/>
            <p:cNvSpPr>
              <a:spLocks noChangeShapeType="1"/>
            </p:cNvSpPr>
            <p:nvPr/>
          </p:nvSpPr>
          <p:spPr bwMode="auto">
            <a:xfrm>
              <a:off x="3441" y="1746"/>
              <a:ext cx="2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93" name="Line 1100"/>
            <p:cNvSpPr>
              <a:spLocks noChangeShapeType="1"/>
            </p:cNvSpPr>
            <p:nvPr/>
          </p:nvSpPr>
          <p:spPr bwMode="auto">
            <a:xfrm>
              <a:off x="3438" y="1745"/>
              <a:ext cx="23"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94" name="Line 1101"/>
            <p:cNvSpPr>
              <a:spLocks noChangeShapeType="1"/>
            </p:cNvSpPr>
            <p:nvPr/>
          </p:nvSpPr>
          <p:spPr bwMode="auto">
            <a:xfrm flipH="1">
              <a:off x="3446" y="1794"/>
              <a:ext cx="16"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95" name="Line 1102"/>
            <p:cNvSpPr>
              <a:spLocks noChangeShapeType="1"/>
            </p:cNvSpPr>
            <p:nvPr/>
          </p:nvSpPr>
          <p:spPr bwMode="auto">
            <a:xfrm flipH="1">
              <a:off x="3417" y="1838"/>
              <a:ext cx="27" cy="7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96" name="Line 1103"/>
            <p:cNvSpPr>
              <a:spLocks noChangeShapeType="1"/>
            </p:cNvSpPr>
            <p:nvPr/>
          </p:nvSpPr>
          <p:spPr bwMode="auto">
            <a:xfrm flipH="1">
              <a:off x="3444" y="1795"/>
              <a:ext cx="17"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97" name="Line 1104"/>
            <p:cNvSpPr>
              <a:spLocks noChangeShapeType="1"/>
            </p:cNvSpPr>
            <p:nvPr/>
          </p:nvSpPr>
          <p:spPr bwMode="auto">
            <a:xfrm flipH="1">
              <a:off x="3417" y="1838"/>
              <a:ext cx="27" cy="6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98" name="Line 1105"/>
            <p:cNvSpPr>
              <a:spLocks noChangeShapeType="1"/>
            </p:cNvSpPr>
            <p:nvPr/>
          </p:nvSpPr>
          <p:spPr bwMode="auto">
            <a:xfrm>
              <a:off x="3429" y="1826"/>
              <a:ext cx="26"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99" name="Line 1106"/>
            <p:cNvSpPr>
              <a:spLocks noChangeShapeType="1"/>
            </p:cNvSpPr>
            <p:nvPr/>
          </p:nvSpPr>
          <p:spPr bwMode="auto">
            <a:xfrm>
              <a:off x="3428" y="1827"/>
              <a:ext cx="26"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00" name="Line 1107"/>
            <p:cNvSpPr>
              <a:spLocks noChangeShapeType="1"/>
            </p:cNvSpPr>
            <p:nvPr/>
          </p:nvSpPr>
          <p:spPr bwMode="auto">
            <a:xfrm flipH="1">
              <a:off x="3436" y="1881"/>
              <a:ext cx="2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01" name="Line 1108"/>
            <p:cNvSpPr>
              <a:spLocks noChangeShapeType="1"/>
            </p:cNvSpPr>
            <p:nvPr/>
          </p:nvSpPr>
          <p:spPr bwMode="auto">
            <a:xfrm flipH="1">
              <a:off x="3435" y="1881"/>
              <a:ext cx="2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02" name="Line 1109"/>
            <p:cNvSpPr>
              <a:spLocks noChangeShapeType="1"/>
            </p:cNvSpPr>
            <p:nvPr/>
          </p:nvSpPr>
          <p:spPr bwMode="auto">
            <a:xfrm flipH="1">
              <a:off x="3402" y="1935"/>
              <a:ext cx="34" cy="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03" name="Line 1110"/>
            <p:cNvSpPr>
              <a:spLocks noChangeShapeType="1"/>
            </p:cNvSpPr>
            <p:nvPr/>
          </p:nvSpPr>
          <p:spPr bwMode="auto">
            <a:xfrm flipH="1">
              <a:off x="3403" y="1934"/>
              <a:ext cx="32" cy="8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04" name="Line 1111"/>
            <p:cNvSpPr>
              <a:spLocks noChangeShapeType="1"/>
            </p:cNvSpPr>
            <p:nvPr/>
          </p:nvSpPr>
          <p:spPr bwMode="auto">
            <a:xfrm>
              <a:off x="3418" y="1919"/>
              <a:ext cx="32" cy="6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05" name="Line 1112"/>
            <p:cNvSpPr>
              <a:spLocks noChangeShapeType="1"/>
            </p:cNvSpPr>
            <p:nvPr/>
          </p:nvSpPr>
          <p:spPr bwMode="auto">
            <a:xfrm>
              <a:off x="3416" y="1918"/>
              <a:ext cx="33"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06" name="Line 1113"/>
            <p:cNvSpPr>
              <a:spLocks noChangeShapeType="1"/>
            </p:cNvSpPr>
            <p:nvPr/>
          </p:nvSpPr>
          <p:spPr bwMode="auto">
            <a:xfrm flipH="1">
              <a:off x="3422" y="1985"/>
              <a:ext cx="27"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07" name="Line 1114"/>
            <p:cNvSpPr>
              <a:spLocks noChangeShapeType="1"/>
            </p:cNvSpPr>
            <p:nvPr/>
          </p:nvSpPr>
          <p:spPr bwMode="auto">
            <a:xfrm flipH="1">
              <a:off x="3391" y="2045"/>
              <a:ext cx="30"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08" name="Line 1115"/>
            <p:cNvSpPr>
              <a:spLocks noChangeShapeType="1"/>
            </p:cNvSpPr>
            <p:nvPr/>
          </p:nvSpPr>
          <p:spPr bwMode="auto">
            <a:xfrm flipH="1">
              <a:off x="3421" y="1987"/>
              <a:ext cx="2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09" name="Line 1116"/>
            <p:cNvSpPr>
              <a:spLocks noChangeShapeType="1"/>
            </p:cNvSpPr>
            <p:nvPr/>
          </p:nvSpPr>
          <p:spPr bwMode="auto">
            <a:xfrm flipH="1">
              <a:off x="3392" y="2044"/>
              <a:ext cx="28"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10" name="Line 1117"/>
            <p:cNvSpPr>
              <a:spLocks noChangeShapeType="1"/>
            </p:cNvSpPr>
            <p:nvPr/>
          </p:nvSpPr>
          <p:spPr bwMode="auto">
            <a:xfrm>
              <a:off x="3411" y="2037"/>
              <a:ext cx="32"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11" name="Line 1118"/>
            <p:cNvSpPr>
              <a:spLocks noChangeShapeType="1"/>
            </p:cNvSpPr>
            <p:nvPr/>
          </p:nvSpPr>
          <p:spPr bwMode="auto">
            <a:xfrm>
              <a:off x="3405" y="2032"/>
              <a:ext cx="38"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12" name="Line 1119"/>
            <p:cNvSpPr>
              <a:spLocks noChangeShapeType="1"/>
            </p:cNvSpPr>
            <p:nvPr/>
          </p:nvSpPr>
          <p:spPr bwMode="auto">
            <a:xfrm>
              <a:off x="3480" y="1597"/>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13" name="Line 1120"/>
            <p:cNvSpPr>
              <a:spLocks noChangeShapeType="1"/>
            </p:cNvSpPr>
            <p:nvPr/>
          </p:nvSpPr>
          <p:spPr bwMode="auto">
            <a:xfrm>
              <a:off x="3532" y="1640"/>
              <a:ext cx="14"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14" name="Line 1121"/>
            <p:cNvSpPr>
              <a:spLocks noChangeShapeType="1"/>
            </p:cNvSpPr>
            <p:nvPr/>
          </p:nvSpPr>
          <p:spPr bwMode="auto">
            <a:xfrm>
              <a:off x="3482" y="1597"/>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15" name="Line 1122"/>
            <p:cNvSpPr>
              <a:spLocks noChangeShapeType="1"/>
            </p:cNvSpPr>
            <p:nvPr/>
          </p:nvSpPr>
          <p:spPr bwMode="auto">
            <a:xfrm>
              <a:off x="3521" y="162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16" name="Line 1123"/>
            <p:cNvSpPr>
              <a:spLocks noChangeShapeType="1"/>
            </p:cNvSpPr>
            <p:nvPr/>
          </p:nvSpPr>
          <p:spPr bwMode="auto">
            <a:xfrm>
              <a:off x="3532" y="1638"/>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17" name="Line 1124"/>
            <p:cNvSpPr>
              <a:spLocks noChangeShapeType="1"/>
            </p:cNvSpPr>
            <p:nvPr/>
          </p:nvSpPr>
          <p:spPr bwMode="auto">
            <a:xfrm flipH="1" flipV="1">
              <a:off x="3521" y="1632"/>
              <a:ext cx="9"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18" name="Line 1125"/>
            <p:cNvSpPr>
              <a:spLocks noChangeShapeType="1"/>
            </p:cNvSpPr>
            <p:nvPr/>
          </p:nvSpPr>
          <p:spPr bwMode="auto">
            <a:xfrm flipH="1">
              <a:off x="3524" y="1651"/>
              <a:ext cx="2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19" name="Line 1126"/>
            <p:cNvSpPr>
              <a:spLocks noChangeShapeType="1"/>
            </p:cNvSpPr>
            <p:nvPr/>
          </p:nvSpPr>
          <p:spPr bwMode="auto">
            <a:xfrm flipH="1">
              <a:off x="3524" y="1652"/>
              <a:ext cx="2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20" name="Line 1127"/>
            <p:cNvSpPr>
              <a:spLocks noChangeShapeType="1"/>
            </p:cNvSpPr>
            <p:nvPr/>
          </p:nvSpPr>
          <p:spPr bwMode="auto">
            <a:xfrm>
              <a:off x="3479" y="1648"/>
              <a:ext cx="34"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21" name="Line 1128"/>
            <p:cNvSpPr>
              <a:spLocks noChangeShapeType="1"/>
            </p:cNvSpPr>
            <p:nvPr/>
          </p:nvSpPr>
          <p:spPr bwMode="auto">
            <a:xfrm>
              <a:off x="3515" y="1678"/>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22" name="Line 1129"/>
            <p:cNvSpPr>
              <a:spLocks noChangeShapeType="1"/>
            </p:cNvSpPr>
            <p:nvPr/>
          </p:nvSpPr>
          <p:spPr bwMode="auto">
            <a:xfrm>
              <a:off x="3525" y="1686"/>
              <a:ext cx="1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23" name="Line 1130"/>
            <p:cNvSpPr>
              <a:spLocks noChangeShapeType="1"/>
            </p:cNvSpPr>
            <p:nvPr/>
          </p:nvSpPr>
          <p:spPr bwMode="auto">
            <a:xfrm>
              <a:off x="3538" y="1698"/>
              <a:ext cx="1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24" name="Line 1131"/>
            <p:cNvSpPr>
              <a:spLocks noChangeShapeType="1"/>
            </p:cNvSpPr>
            <p:nvPr/>
          </p:nvSpPr>
          <p:spPr bwMode="auto">
            <a:xfrm>
              <a:off x="3479" y="1650"/>
              <a:ext cx="33"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25" name="Line 1132"/>
            <p:cNvSpPr>
              <a:spLocks noChangeShapeType="1"/>
            </p:cNvSpPr>
            <p:nvPr/>
          </p:nvSpPr>
          <p:spPr bwMode="auto">
            <a:xfrm>
              <a:off x="3514" y="1680"/>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26" name="Line 1133"/>
            <p:cNvSpPr>
              <a:spLocks noChangeShapeType="1"/>
            </p:cNvSpPr>
            <p:nvPr/>
          </p:nvSpPr>
          <p:spPr bwMode="auto">
            <a:xfrm>
              <a:off x="3525" y="1689"/>
              <a:ext cx="11"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27" name="Line 1134"/>
            <p:cNvSpPr>
              <a:spLocks noChangeShapeType="1"/>
            </p:cNvSpPr>
            <p:nvPr/>
          </p:nvSpPr>
          <p:spPr bwMode="auto">
            <a:xfrm>
              <a:off x="3538" y="1700"/>
              <a:ext cx="1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28" name="Line 1135"/>
            <p:cNvSpPr>
              <a:spLocks noChangeShapeType="1"/>
            </p:cNvSpPr>
            <p:nvPr/>
          </p:nvSpPr>
          <p:spPr bwMode="auto">
            <a:xfrm>
              <a:off x="3473" y="1715"/>
              <a:ext cx="4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29" name="Line 1136"/>
            <p:cNvSpPr>
              <a:spLocks noChangeShapeType="1"/>
            </p:cNvSpPr>
            <p:nvPr/>
          </p:nvSpPr>
          <p:spPr bwMode="auto">
            <a:xfrm>
              <a:off x="3516" y="1748"/>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30" name="Line 1137"/>
            <p:cNvSpPr>
              <a:spLocks noChangeShapeType="1"/>
            </p:cNvSpPr>
            <p:nvPr/>
          </p:nvSpPr>
          <p:spPr bwMode="auto">
            <a:xfrm>
              <a:off x="3529" y="1759"/>
              <a:ext cx="14"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31" name="Line 1138"/>
            <p:cNvSpPr>
              <a:spLocks noChangeShapeType="1"/>
            </p:cNvSpPr>
            <p:nvPr/>
          </p:nvSpPr>
          <p:spPr bwMode="auto">
            <a:xfrm>
              <a:off x="3545" y="1771"/>
              <a:ext cx="22"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32" name="Line 1139"/>
            <p:cNvSpPr>
              <a:spLocks noChangeShapeType="1"/>
            </p:cNvSpPr>
            <p:nvPr/>
          </p:nvSpPr>
          <p:spPr bwMode="auto">
            <a:xfrm>
              <a:off x="3474" y="1714"/>
              <a:ext cx="4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33" name="Line 1140"/>
            <p:cNvSpPr>
              <a:spLocks noChangeShapeType="1"/>
            </p:cNvSpPr>
            <p:nvPr/>
          </p:nvSpPr>
          <p:spPr bwMode="auto">
            <a:xfrm>
              <a:off x="3517" y="1748"/>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34" name="Line 1141"/>
            <p:cNvSpPr>
              <a:spLocks noChangeShapeType="1"/>
            </p:cNvSpPr>
            <p:nvPr/>
          </p:nvSpPr>
          <p:spPr bwMode="auto">
            <a:xfrm>
              <a:off x="3530" y="1758"/>
              <a:ext cx="14"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35" name="Line 1142"/>
            <p:cNvSpPr>
              <a:spLocks noChangeShapeType="1"/>
            </p:cNvSpPr>
            <p:nvPr/>
          </p:nvSpPr>
          <p:spPr bwMode="auto">
            <a:xfrm>
              <a:off x="3546" y="1770"/>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36" name="Line 1143"/>
            <p:cNvSpPr>
              <a:spLocks noChangeShapeType="1"/>
            </p:cNvSpPr>
            <p:nvPr/>
          </p:nvSpPr>
          <p:spPr bwMode="auto">
            <a:xfrm flipH="1">
              <a:off x="3530" y="1714"/>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37" name="Line 1144"/>
            <p:cNvSpPr>
              <a:spLocks noChangeShapeType="1"/>
            </p:cNvSpPr>
            <p:nvPr/>
          </p:nvSpPr>
          <p:spPr bwMode="auto">
            <a:xfrm flipH="1">
              <a:off x="3530" y="1713"/>
              <a:ext cx="2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38" name="Line 1145"/>
            <p:cNvSpPr>
              <a:spLocks noChangeShapeType="1"/>
            </p:cNvSpPr>
            <p:nvPr/>
          </p:nvSpPr>
          <p:spPr bwMode="auto">
            <a:xfrm>
              <a:off x="3467" y="1792"/>
              <a:ext cx="48"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39" name="Line 1146"/>
            <p:cNvSpPr>
              <a:spLocks noChangeShapeType="1"/>
            </p:cNvSpPr>
            <p:nvPr/>
          </p:nvSpPr>
          <p:spPr bwMode="auto">
            <a:xfrm>
              <a:off x="3517" y="1828"/>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40" name="Line 1147"/>
            <p:cNvSpPr>
              <a:spLocks noChangeShapeType="1"/>
            </p:cNvSpPr>
            <p:nvPr/>
          </p:nvSpPr>
          <p:spPr bwMode="auto">
            <a:xfrm>
              <a:off x="3535" y="1841"/>
              <a:ext cx="1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41" name="Line 1148"/>
            <p:cNvSpPr>
              <a:spLocks noChangeShapeType="1"/>
            </p:cNvSpPr>
            <p:nvPr/>
          </p:nvSpPr>
          <p:spPr bwMode="auto">
            <a:xfrm>
              <a:off x="3553" y="1854"/>
              <a:ext cx="2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42" name="Line 1149"/>
            <p:cNvSpPr>
              <a:spLocks noChangeShapeType="1"/>
            </p:cNvSpPr>
            <p:nvPr/>
          </p:nvSpPr>
          <p:spPr bwMode="auto">
            <a:xfrm>
              <a:off x="3468" y="1791"/>
              <a:ext cx="47"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43" name="Line 1150"/>
            <p:cNvSpPr>
              <a:spLocks noChangeShapeType="1"/>
            </p:cNvSpPr>
            <p:nvPr/>
          </p:nvSpPr>
          <p:spPr bwMode="auto">
            <a:xfrm>
              <a:off x="3518" y="1827"/>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44" name="Line 1151"/>
            <p:cNvSpPr>
              <a:spLocks noChangeShapeType="1"/>
            </p:cNvSpPr>
            <p:nvPr/>
          </p:nvSpPr>
          <p:spPr bwMode="auto">
            <a:xfrm>
              <a:off x="3535" y="1839"/>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45" name="Line 1152"/>
            <p:cNvSpPr>
              <a:spLocks noChangeShapeType="1"/>
            </p:cNvSpPr>
            <p:nvPr/>
          </p:nvSpPr>
          <p:spPr bwMode="auto">
            <a:xfrm>
              <a:off x="3553" y="1852"/>
              <a:ext cx="2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46" name="Line 1153"/>
            <p:cNvSpPr>
              <a:spLocks noChangeShapeType="1"/>
            </p:cNvSpPr>
            <p:nvPr/>
          </p:nvSpPr>
          <p:spPr bwMode="auto">
            <a:xfrm flipH="1">
              <a:off x="3535" y="1787"/>
              <a:ext cx="32"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47" name="Line 1154"/>
            <p:cNvSpPr>
              <a:spLocks noChangeShapeType="1"/>
            </p:cNvSpPr>
            <p:nvPr/>
          </p:nvSpPr>
          <p:spPr bwMode="auto">
            <a:xfrm flipH="1">
              <a:off x="3534" y="1786"/>
              <a:ext cx="32"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48" name="Line 1155"/>
            <p:cNvSpPr>
              <a:spLocks noChangeShapeType="1"/>
            </p:cNvSpPr>
            <p:nvPr/>
          </p:nvSpPr>
          <p:spPr bwMode="auto">
            <a:xfrm flipH="1">
              <a:off x="3540" y="1875"/>
              <a:ext cx="4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49" name="Line 1156"/>
            <p:cNvSpPr>
              <a:spLocks noChangeShapeType="1"/>
            </p:cNvSpPr>
            <p:nvPr/>
          </p:nvSpPr>
          <p:spPr bwMode="auto">
            <a:xfrm flipH="1">
              <a:off x="3540" y="1874"/>
              <a:ext cx="39"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50" name="Line 1157"/>
            <p:cNvSpPr>
              <a:spLocks noChangeShapeType="1"/>
            </p:cNvSpPr>
            <p:nvPr/>
          </p:nvSpPr>
          <p:spPr bwMode="auto">
            <a:xfrm>
              <a:off x="3461" y="1879"/>
              <a:ext cx="6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51" name="Line 1158"/>
            <p:cNvSpPr>
              <a:spLocks noChangeShapeType="1"/>
            </p:cNvSpPr>
            <p:nvPr/>
          </p:nvSpPr>
          <p:spPr bwMode="auto">
            <a:xfrm>
              <a:off x="3461" y="1881"/>
              <a:ext cx="59"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52" name="Line 1159"/>
            <p:cNvSpPr>
              <a:spLocks noChangeShapeType="1"/>
            </p:cNvSpPr>
            <p:nvPr/>
          </p:nvSpPr>
          <p:spPr bwMode="auto">
            <a:xfrm>
              <a:off x="3523" y="1923"/>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53" name="Line 1160"/>
            <p:cNvSpPr>
              <a:spLocks noChangeShapeType="1"/>
            </p:cNvSpPr>
            <p:nvPr/>
          </p:nvSpPr>
          <p:spPr bwMode="auto">
            <a:xfrm>
              <a:off x="3522" y="1925"/>
              <a:ext cx="1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54" name="Line 1161"/>
            <p:cNvSpPr>
              <a:spLocks noChangeShapeType="1"/>
            </p:cNvSpPr>
            <p:nvPr/>
          </p:nvSpPr>
          <p:spPr bwMode="auto">
            <a:xfrm>
              <a:off x="3541" y="1936"/>
              <a:ext cx="2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55" name="Line 1162"/>
            <p:cNvSpPr>
              <a:spLocks noChangeShapeType="1"/>
            </p:cNvSpPr>
            <p:nvPr/>
          </p:nvSpPr>
          <p:spPr bwMode="auto">
            <a:xfrm>
              <a:off x="3563" y="1952"/>
              <a:ext cx="33"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56" name="Line 1163"/>
            <p:cNvSpPr>
              <a:spLocks noChangeShapeType="1"/>
            </p:cNvSpPr>
            <p:nvPr/>
          </p:nvSpPr>
          <p:spPr bwMode="auto">
            <a:xfrm>
              <a:off x="3541" y="1938"/>
              <a:ext cx="21"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57" name="Line 1164"/>
            <p:cNvSpPr>
              <a:spLocks noChangeShapeType="1"/>
            </p:cNvSpPr>
            <p:nvPr/>
          </p:nvSpPr>
          <p:spPr bwMode="auto">
            <a:xfrm>
              <a:off x="3563" y="1954"/>
              <a:ext cx="32"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58" name="Line 1165"/>
            <p:cNvSpPr>
              <a:spLocks noChangeShapeType="1"/>
            </p:cNvSpPr>
            <p:nvPr/>
          </p:nvSpPr>
          <p:spPr bwMode="auto">
            <a:xfrm flipH="1">
              <a:off x="3547" y="1976"/>
              <a:ext cx="48"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59" name="Line 1166"/>
            <p:cNvSpPr>
              <a:spLocks noChangeShapeType="1"/>
            </p:cNvSpPr>
            <p:nvPr/>
          </p:nvSpPr>
          <p:spPr bwMode="auto">
            <a:xfrm flipH="1">
              <a:off x="3548" y="1976"/>
              <a:ext cx="46"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60" name="Line 1167"/>
            <p:cNvSpPr>
              <a:spLocks noChangeShapeType="1"/>
            </p:cNvSpPr>
            <p:nvPr/>
          </p:nvSpPr>
          <p:spPr bwMode="auto">
            <a:xfrm>
              <a:off x="3454" y="1984"/>
              <a:ext cx="71"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61" name="Line 1168"/>
            <p:cNvSpPr>
              <a:spLocks noChangeShapeType="1"/>
            </p:cNvSpPr>
            <p:nvPr/>
          </p:nvSpPr>
          <p:spPr bwMode="auto">
            <a:xfrm>
              <a:off x="3527" y="2035"/>
              <a:ext cx="1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62" name="Line 1169"/>
            <p:cNvSpPr>
              <a:spLocks noChangeShapeType="1"/>
            </p:cNvSpPr>
            <p:nvPr/>
          </p:nvSpPr>
          <p:spPr bwMode="auto">
            <a:xfrm>
              <a:off x="3549" y="2051"/>
              <a:ext cx="27"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63" name="Line 1170"/>
            <p:cNvSpPr>
              <a:spLocks noChangeShapeType="1"/>
            </p:cNvSpPr>
            <p:nvPr/>
          </p:nvSpPr>
          <p:spPr bwMode="auto">
            <a:xfrm>
              <a:off x="3453" y="1985"/>
              <a:ext cx="7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64" name="Line 1171"/>
            <p:cNvSpPr>
              <a:spLocks noChangeShapeType="1"/>
            </p:cNvSpPr>
            <p:nvPr/>
          </p:nvSpPr>
          <p:spPr bwMode="auto">
            <a:xfrm>
              <a:off x="3526" y="2036"/>
              <a:ext cx="1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65" name="Line 1172"/>
            <p:cNvSpPr>
              <a:spLocks noChangeShapeType="1"/>
            </p:cNvSpPr>
            <p:nvPr/>
          </p:nvSpPr>
          <p:spPr bwMode="auto">
            <a:xfrm>
              <a:off x="3548" y="2052"/>
              <a:ext cx="2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66" name="Line 1173"/>
            <p:cNvSpPr>
              <a:spLocks noChangeShapeType="1"/>
            </p:cNvSpPr>
            <p:nvPr/>
          </p:nvSpPr>
          <p:spPr bwMode="auto">
            <a:xfrm flipH="1">
              <a:off x="3381" y="2074"/>
              <a:ext cx="235" cy="51"/>
            </a:xfrm>
            <a:prstGeom prst="line">
              <a:avLst/>
            </a:prstGeom>
            <a:noFill/>
            <a:ln w="3175" cap="rnd">
              <a:solidFill>
                <a:srgbClr val="4D4D4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67" name="Line 1174"/>
            <p:cNvSpPr>
              <a:spLocks noChangeShapeType="1"/>
            </p:cNvSpPr>
            <p:nvPr/>
          </p:nvSpPr>
          <p:spPr bwMode="auto">
            <a:xfrm>
              <a:off x="3444" y="2073"/>
              <a:ext cx="109" cy="52"/>
            </a:xfrm>
            <a:prstGeom prst="line">
              <a:avLst/>
            </a:prstGeom>
            <a:noFill/>
            <a:ln w="3175" cap="rnd">
              <a:solidFill>
                <a:srgbClr val="4D4D4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68" name="Line 1175"/>
            <p:cNvSpPr>
              <a:spLocks noChangeShapeType="1"/>
            </p:cNvSpPr>
            <p:nvPr/>
          </p:nvSpPr>
          <p:spPr bwMode="auto">
            <a:xfrm flipV="1">
              <a:off x="3498" y="912"/>
              <a:ext cx="0" cy="1187"/>
            </a:xfrm>
            <a:prstGeom prst="line">
              <a:avLst/>
            </a:prstGeom>
            <a:noFill/>
            <a:ln w="6350">
              <a:solidFill>
                <a:srgbClr val="969696"/>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69" name="Line 1176"/>
            <p:cNvSpPr>
              <a:spLocks noChangeShapeType="1"/>
            </p:cNvSpPr>
            <p:nvPr/>
          </p:nvSpPr>
          <p:spPr bwMode="auto">
            <a:xfrm flipV="1">
              <a:off x="3256" y="1160"/>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70" name="Line 1177"/>
            <p:cNvSpPr>
              <a:spLocks noChangeShapeType="1"/>
            </p:cNvSpPr>
            <p:nvPr/>
          </p:nvSpPr>
          <p:spPr bwMode="auto">
            <a:xfrm flipV="1">
              <a:off x="3256" y="1382"/>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71" name="Line 1178"/>
            <p:cNvSpPr>
              <a:spLocks noChangeShapeType="1"/>
            </p:cNvSpPr>
            <p:nvPr/>
          </p:nvSpPr>
          <p:spPr bwMode="auto">
            <a:xfrm flipV="1">
              <a:off x="3255" y="1603"/>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72" name="Line 1179"/>
            <p:cNvSpPr>
              <a:spLocks noChangeShapeType="1"/>
            </p:cNvSpPr>
            <p:nvPr/>
          </p:nvSpPr>
          <p:spPr bwMode="auto">
            <a:xfrm>
              <a:off x="3606" y="1592"/>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73" name="Line 1180"/>
            <p:cNvSpPr>
              <a:spLocks noChangeShapeType="1"/>
            </p:cNvSpPr>
            <p:nvPr/>
          </p:nvSpPr>
          <p:spPr bwMode="auto">
            <a:xfrm>
              <a:off x="3605" y="1593"/>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74" name="Line 1181"/>
            <p:cNvSpPr>
              <a:spLocks noChangeShapeType="1"/>
            </p:cNvSpPr>
            <p:nvPr/>
          </p:nvSpPr>
          <p:spPr bwMode="auto">
            <a:xfrm flipV="1">
              <a:off x="3533" y="1598"/>
              <a:ext cx="3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75" name="Line 1182"/>
            <p:cNvSpPr>
              <a:spLocks noChangeShapeType="1"/>
            </p:cNvSpPr>
            <p:nvPr/>
          </p:nvSpPr>
          <p:spPr bwMode="auto">
            <a:xfrm>
              <a:off x="3594" y="1603"/>
              <a:ext cx="2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76" name="Line 1183"/>
            <p:cNvSpPr>
              <a:spLocks noChangeShapeType="1"/>
            </p:cNvSpPr>
            <p:nvPr/>
          </p:nvSpPr>
          <p:spPr bwMode="auto">
            <a:xfrm flipV="1">
              <a:off x="3615" y="1602"/>
              <a:ext cx="2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77" name="Line 1184"/>
            <p:cNvSpPr>
              <a:spLocks noChangeShapeType="1"/>
            </p:cNvSpPr>
            <p:nvPr/>
          </p:nvSpPr>
          <p:spPr bwMode="auto">
            <a:xfrm flipV="1">
              <a:off x="3541" y="1599"/>
              <a:ext cx="33"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78" name="Line 1185"/>
            <p:cNvSpPr>
              <a:spLocks noChangeShapeType="1"/>
            </p:cNvSpPr>
            <p:nvPr/>
          </p:nvSpPr>
          <p:spPr bwMode="auto">
            <a:xfrm>
              <a:off x="3591" y="1604"/>
              <a:ext cx="19"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79" name="Line 1186"/>
            <p:cNvSpPr>
              <a:spLocks noChangeShapeType="1"/>
            </p:cNvSpPr>
            <p:nvPr/>
          </p:nvSpPr>
          <p:spPr bwMode="auto">
            <a:xfrm flipV="1">
              <a:off x="3627" y="1604"/>
              <a:ext cx="15"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80" name="Line 1187"/>
            <p:cNvSpPr>
              <a:spLocks noChangeShapeType="1"/>
            </p:cNvSpPr>
            <p:nvPr/>
          </p:nvSpPr>
          <p:spPr bwMode="auto">
            <a:xfrm flipH="1" flipV="1">
              <a:off x="3577" y="1600"/>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81" name="Line 1188"/>
            <p:cNvSpPr>
              <a:spLocks noChangeShapeType="1"/>
            </p:cNvSpPr>
            <p:nvPr/>
          </p:nvSpPr>
          <p:spPr bwMode="auto">
            <a:xfrm flipH="1" flipV="1">
              <a:off x="3577" y="1598"/>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82" name="Line 1189"/>
            <p:cNvSpPr>
              <a:spLocks noChangeShapeType="1"/>
            </p:cNvSpPr>
            <p:nvPr/>
          </p:nvSpPr>
          <p:spPr bwMode="auto">
            <a:xfrm>
              <a:off x="3548" y="1610"/>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83" name="Line 1190"/>
            <p:cNvSpPr>
              <a:spLocks noChangeShapeType="1"/>
            </p:cNvSpPr>
            <p:nvPr/>
          </p:nvSpPr>
          <p:spPr bwMode="auto">
            <a:xfrm flipV="1">
              <a:off x="3644" y="1601"/>
              <a:ext cx="8"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84" name="Line 1191"/>
            <p:cNvSpPr>
              <a:spLocks noChangeShapeType="1"/>
            </p:cNvSpPr>
            <p:nvPr/>
          </p:nvSpPr>
          <p:spPr bwMode="auto">
            <a:xfrm flipV="1">
              <a:off x="3535" y="1377"/>
              <a:ext cx="3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85" name="Line 1192"/>
            <p:cNvSpPr>
              <a:spLocks noChangeShapeType="1"/>
            </p:cNvSpPr>
            <p:nvPr/>
          </p:nvSpPr>
          <p:spPr bwMode="auto">
            <a:xfrm>
              <a:off x="3595" y="1382"/>
              <a:ext cx="2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86" name="Line 1193"/>
            <p:cNvSpPr>
              <a:spLocks noChangeShapeType="1"/>
            </p:cNvSpPr>
            <p:nvPr/>
          </p:nvSpPr>
          <p:spPr bwMode="auto">
            <a:xfrm flipV="1">
              <a:off x="3616" y="1381"/>
              <a:ext cx="2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87" name="Line 1194"/>
            <p:cNvSpPr>
              <a:spLocks noChangeShapeType="1"/>
            </p:cNvSpPr>
            <p:nvPr/>
          </p:nvSpPr>
          <p:spPr bwMode="auto">
            <a:xfrm flipV="1">
              <a:off x="3542" y="1378"/>
              <a:ext cx="33"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88" name="Line 1195"/>
            <p:cNvSpPr>
              <a:spLocks noChangeShapeType="1"/>
            </p:cNvSpPr>
            <p:nvPr/>
          </p:nvSpPr>
          <p:spPr bwMode="auto">
            <a:xfrm>
              <a:off x="3592" y="1383"/>
              <a:ext cx="2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89" name="Line 1196"/>
            <p:cNvSpPr>
              <a:spLocks noChangeShapeType="1"/>
            </p:cNvSpPr>
            <p:nvPr/>
          </p:nvSpPr>
          <p:spPr bwMode="auto">
            <a:xfrm flipV="1">
              <a:off x="3628" y="1383"/>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90" name="Line 1197"/>
            <p:cNvSpPr>
              <a:spLocks noChangeShapeType="1"/>
            </p:cNvSpPr>
            <p:nvPr/>
          </p:nvSpPr>
          <p:spPr bwMode="auto">
            <a:xfrm flipH="1" flipV="1">
              <a:off x="3577" y="1379"/>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91" name="Line 1198"/>
            <p:cNvSpPr>
              <a:spLocks noChangeShapeType="1"/>
            </p:cNvSpPr>
            <p:nvPr/>
          </p:nvSpPr>
          <p:spPr bwMode="auto">
            <a:xfrm flipH="1" flipV="1">
              <a:off x="3578" y="1377"/>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92" name="Line 1199"/>
            <p:cNvSpPr>
              <a:spLocks noChangeShapeType="1"/>
            </p:cNvSpPr>
            <p:nvPr/>
          </p:nvSpPr>
          <p:spPr bwMode="auto">
            <a:xfrm flipV="1">
              <a:off x="3645" y="1381"/>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93" name="Line 1200"/>
            <p:cNvSpPr>
              <a:spLocks noChangeShapeType="1"/>
            </p:cNvSpPr>
            <p:nvPr/>
          </p:nvSpPr>
          <p:spPr bwMode="auto">
            <a:xfrm flipV="1">
              <a:off x="3534" y="1156"/>
              <a:ext cx="3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94" name="Line 1201"/>
            <p:cNvSpPr>
              <a:spLocks noChangeShapeType="1"/>
            </p:cNvSpPr>
            <p:nvPr/>
          </p:nvSpPr>
          <p:spPr bwMode="auto">
            <a:xfrm>
              <a:off x="3594" y="1160"/>
              <a:ext cx="21"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95" name="Line 1202"/>
            <p:cNvSpPr>
              <a:spLocks noChangeShapeType="1"/>
            </p:cNvSpPr>
            <p:nvPr/>
          </p:nvSpPr>
          <p:spPr bwMode="auto">
            <a:xfrm flipV="1">
              <a:off x="3615" y="1160"/>
              <a:ext cx="2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96" name="Line 1203"/>
            <p:cNvSpPr>
              <a:spLocks noChangeShapeType="1"/>
            </p:cNvSpPr>
            <p:nvPr/>
          </p:nvSpPr>
          <p:spPr bwMode="auto">
            <a:xfrm flipV="1">
              <a:off x="3542" y="1157"/>
              <a:ext cx="32"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97" name="Line 1204"/>
            <p:cNvSpPr>
              <a:spLocks noChangeShapeType="1"/>
            </p:cNvSpPr>
            <p:nvPr/>
          </p:nvSpPr>
          <p:spPr bwMode="auto">
            <a:xfrm>
              <a:off x="3592" y="1162"/>
              <a:ext cx="1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98" name="Line 1205"/>
            <p:cNvSpPr>
              <a:spLocks noChangeShapeType="1"/>
            </p:cNvSpPr>
            <p:nvPr/>
          </p:nvSpPr>
          <p:spPr bwMode="auto">
            <a:xfrm flipV="1">
              <a:off x="3628" y="1162"/>
              <a:ext cx="1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99" name="Line 1206"/>
            <p:cNvSpPr>
              <a:spLocks noChangeShapeType="1"/>
            </p:cNvSpPr>
            <p:nvPr/>
          </p:nvSpPr>
          <p:spPr bwMode="auto">
            <a:xfrm flipH="1" flipV="1">
              <a:off x="3577" y="1158"/>
              <a:ext cx="1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300" name="Line 1207"/>
            <p:cNvSpPr>
              <a:spLocks noChangeShapeType="1"/>
            </p:cNvSpPr>
            <p:nvPr/>
          </p:nvSpPr>
          <p:spPr bwMode="auto">
            <a:xfrm flipH="1" flipV="1">
              <a:off x="3578" y="1156"/>
              <a:ext cx="1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301" name="Line 1208"/>
            <p:cNvSpPr>
              <a:spLocks noChangeShapeType="1"/>
            </p:cNvSpPr>
            <p:nvPr/>
          </p:nvSpPr>
          <p:spPr bwMode="auto">
            <a:xfrm flipV="1">
              <a:off x="3645" y="1159"/>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302" name="Line 1209"/>
            <p:cNvSpPr>
              <a:spLocks noChangeShapeType="1"/>
            </p:cNvSpPr>
            <p:nvPr/>
          </p:nvSpPr>
          <p:spPr bwMode="auto">
            <a:xfrm flipH="1" flipV="1">
              <a:off x="3545" y="1169"/>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303" name="Freeform 1210"/>
            <p:cNvSpPr>
              <a:spLocks/>
            </p:cNvSpPr>
            <p:nvPr/>
          </p:nvSpPr>
          <p:spPr bwMode="auto">
            <a:xfrm>
              <a:off x="3725" y="1382"/>
              <a:ext cx="14" cy="4"/>
            </a:xfrm>
            <a:custGeom>
              <a:avLst/>
              <a:gdLst>
                <a:gd name="T0" fmla="*/ 0 w 111"/>
                <a:gd name="T1" fmla="*/ 0 h 36"/>
                <a:gd name="T2" fmla="*/ 0 w 111"/>
                <a:gd name="T3" fmla="*/ 0 h 36"/>
                <a:gd name="T4" fmla="*/ 0 w 111"/>
                <a:gd name="T5" fmla="*/ 0 h 36"/>
                <a:gd name="T6" fmla="*/ 0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304" name="Freeform 1211"/>
            <p:cNvSpPr>
              <a:spLocks/>
            </p:cNvSpPr>
            <p:nvPr/>
          </p:nvSpPr>
          <p:spPr bwMode="auto">
            <a:xfrm>
              <a:off x="3257" y="1382"/>
              <a:ext cx="13" cy="5"/>
            </a:xfrm>
            <a:custGeom>
              <a:avLst/>
              <a:gdLst>
                <a:gd name="T0" fmla="*/ 0 w 108"/>
                <a:gd name="T1" fmla="*/ 0 h 45"/>
                <a:gd name="T2" fmla="*/ 0 w 108"/>
                <a:gd name="T3" fmla="*/ 0 h 45"/>
                <a:gd name="T4" fmla="*/ 0 w 108"/>
                <a:gd name="T5" fmla="*/ 0 h 45"/>
                <a:gd name="T6" fmla="*/ 0 w 108"/>
                <a:gd name="T7" fmla="*/ 0 h 45"/>
                <a:gd name="T8" fmla="*/ 0 w 108"/>
                <a:gd name="T9" fmla="*/ 0 h 45"/>
                <a:gd name="T10" fmla="*/ 0 w 108"/>
                <a:gd name="T11" fmla="*/ 0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45">
                  <a:moveTo>
                    <a:pt x="0" y="6"/>
                  </a:moveTo>
                  <a:lnTo>
                    <a:pt x="0" y="39"/>
                  </a:lnTo>
                  <a:lnTo>
                    <a:pt x="108" y="45"/>
                  </a:lnTo>
                  <a:lnTo>
                    <a:pt x="105" y="18"/>
                  </a:lnTo>
                  <a:lnTo>
                    <a:pt x="42" y="0"/>
                  </a:lnTo>
                  <a:lnTo>
                    <a:pt x="0" y="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305" name="Line 1212"/>
            <p:cNvSpPr>
              <a:spLocks noChangeShapeType="1"/>
            </p:cNvSpPr>
            <p:nvPr/>
          </p:nvSpPr>
          <p:spPr bwMode="auto">
            <a:xfrm>
              <a:off x="3455" y="1331"/>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306" name="Line 1213"/>
            <p:cNvSpPr>
              <a:spLocks noChangeShapeType="1"/>
            </p:cNvSpPr>
            <p:nvPr/>
          </p:nvSpPr>
          <p:spPr bwMode="auto">
            <a:xfrm>
              <a:off x="3514" y="1331"/>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307" name="Line 1214"/>
            <p:cNvSpPr>
              <a:spLocks noChangeShapeType="1"/>
            </p:cNvSpPr>
            <p:nvPr/>
          </p:nvSpPr>
          <p:spPr bwMode="auto">
            <a:xfrm flipV="1">
              <a:off x="3497" y="945"/>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308" name="Line 1215"/>
            <p:cNvSpPr>
              <a:spLocks noChangeShapeType="1"/>
            </p:cNvSpPr>
            <p:nvPr/>
          </p:nvSpPr>
          <p:spPr bwMode="auto">
            <a:xfrm>
              <a:off x="3120" y="2157"/>
              <a:ext cx="71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77309" name="Rectangle 1216"/>
            <p:cNvSpPr>
              <a:spLocks noChangeArrowheads="1"/>
            </p:cNvSpPr>
            <p:nvPr/>
          </p:nvSpPr>
          <p:spPr bwMode="auto">
            <a:xfrm>
              <a:off x="3412" y="1704"/>
              <a:ext cx="34" cy="1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10" name="Rectangle 1217"/>
            <p:cNvSpPr>
              <a:spLocks noChangeArrowheads="1"/>
            </p:cNvSpPr>
            <p:nvPr/>
          </p:nvSpPr>
          <p:spPr bwMode="auto">
            <a:xfrm>
              <a:off x="3504" y="1704"/>
              <a:ext cx="34" cy="1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11" name="Rectangle 1218"/>
            <p:cNvSpPr>
              <a:spLocks noChangeArrowheads="1"/>
            </p:cNvSpPr>
            <p:nvPr/>
          </p:nvSpPr>
          <p:spPr bwMode="auto">
            <a:xfrm>
              <a:off x="3376" y="2052"/>
              <a:ext cx="34" cy="1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7312" name="Rectangle 1219"/>
            <p:cNvSpPr>
              <a:spLocks noChangeArrowheads="1"/>
            </p:cNvSpPr>
            <p:nvPr/>
          </p:nvSpPr>
          <p:spPr bwMode="auto">
            <a:xfrm>
              <a:off x="3524" y="2052"/>
              <a:ext cx="34" cy="1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sp>
        <p:nvSpPr>
          <p:cNvPr id="176147" name="Text Box 1221"/>
          <p:cNvSpPr txBox="1">
            <a:spLocks noChangeArrowheads="1"/>
          </p:cNvSpPr>
          <p:nvPr/>
        </p:nvSpPr>
        <p:spPr bwMode="auto">
          <a:xfrm>
            <a:off x="3836293" y="5414751"/>
            <a:ext cx="1167755" cy="102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000" dirty="0">
                <a:solidFill>
                  <a:srgbClr val="FF3300"/>
                </a:solidFill>
              </a:rPr>
              <a:t>Limite de travail</a:t>
            </a:r>
            <a:endParaRPr lang="en-US" altLang="fr-FR" sz="2000" dirty="0">
              <a:solidFill>
                <a:srgbClr val="FF3300"/>
              </a:solidFill>
            </a:endParaRPr>
          </a:p>
        </p:txBody>
      </p:sp>
      <p:sp>
        <p:nvSpPr>
          <p:cNvPr id="176149" name="Text Box 1223"/>
          <p:cNvSpPr txBox="1">
            <a:spLocks noChangeArrowheads="1"/>
          </p:cNvSpPr>
          <p:nvPr/>
        </p:nvSpPr>
        <p:spPr bwMode="auto">
          <a:xfrm>
            <a:off x="268287" y="855853"/>
            <a:ext cx="8559676" cy="55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defPPr>
              <a:defRPr lang="en-US"/>
            </a:defPPr>
            <a:lvl1pPr marL="171450" indent="-171450" algn="l">
              <a:spcBef>
                <a:spcPct val="50000"/>
              </a:spcBef>
              <a:buFont typeface="Arial" panose="020B0604020202020204" pitchFamily="34" charset="0"/>
              <a:buChar char="•"/>
              <a:defRPr sz="1200">
                <a:solidFill>
                  <a:srgbClr val="FF6600"/>
                </a:solidFill>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fr-BE" altLang="fr-FR" dirty="0"/>
              <a:t>La limite est à l’angle du pylône.</a:t>
            </a:r>
          </a:p>
          <a:p>
            <a:r>
              <a:rPr lang="fr-BE" altLang="fr-FR" dirty="0"/>
              <a:t>Dans ce cas, on travaille dans toute la tête de </a:t>
            </a:r>
            <a:r>
              <a:rPr lang="fr-BE" altLang="fr-FR" dirty="0" smtClean="0"/>
              <a:t>fût sauf la face latérale du côté sous tension !</a:t>
            </a:r>
            <a:endParaRPr lang="en-US" altLang="fr-FR" dirty="0"/>
          </a:p>
        </p:txBody>
      </p:sp>
      <p:grpSp>
        <p:nvGrpSpPr>
          <p:cNvPr id="1197261" name="Group 1229"/>
          <p:cNvGrpSpPr>
            <a:grpSpLocks/>
          </p:cNvGrpSpPr>
          <p:nvPr/>
        </p:nvGrpSpPr>
        <p:grpSpPr bwMode="auto">
          <a:xfrm rot="10869965" flipV="1">
            <a:off x="2051695" y="4713288"/>
            <a:ext cx="355600" cy="155575"/>
            <a:chOff x="960" y="3600"/>
            <a:chExt cx="576" cy="240"/>
          </a:xfrm>
        </p:grpSpPr>
        <p:sp>
          <p:nvSpPr>
            <p:cNvPr id="176191" name="Rectangle 1230"/>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92" name="Line 1231"/>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1197264" name="Group 1232"/>
          <p:cNvGrpSpPr>
            <a:grpSpLocks/>
          </p:cNvGrpSpPr>
          <p:nvPr/>
        </p:nvGrpSpPr>
        <p:grpSpPr bwMode="auto">
          <a:xfrm rot="10869965" flipV="1">
            <a:off x="1985020" y="4221163"/>
            <a:ext cx="355600" cy="155575"/>
            <a:chOff x="960" y="3600"/>
            <a:chExt cx="576" cy="240"/>
          </a:xfrm>
        </p:grpSpPr>
        <p:sp>
          <p:nvSpPr>
            <p:cNvPr id="176189" name="Rectangle 1233"/>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90" name="Line 1234"/>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1197267" name="Group 1235"/>
          <p:cNvGrpSpPr>
            <a:grpSpLocks/>
          </p:cNvGrpSpPr>
          <p:nvPr/>
        </p:nvGrpSpPr>
        <p:grpSpPr bwMode="auto">
          <a:xfrm rot="10869965" flipV="1">
            <a:off x="1980258" y="3344863"/>
            <a:ext cx="355600" cy="155575"/>
            <a:chOff x="960" y="3600"/>
            <a:chExt cx="576" cy="240"/>
          </a:xfrm>
        </p:grpSpPr>
        <p:sp>
          <p:nvSpPr>
            <p:cNvPr id="176187" name="Rectangle 1236"/>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88" name="Line 1237"/>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1197270" name="Group 1238"/>
          <p:cNvGrpSpPr>
            <a:grpSpLocks/>
          </p:cNvGrpSpPr>
          <p:nvPr/>
        </p:nvGrpSpPr>
        <p:grpSpPr bwMode="auto">
          <a:xfrm rot="10869965" flipV="1">
            <a:off x="1980258" y="2492375"/>
            <a:ext cx="355600" cy="155575"/>
            <a:chOff x="960" y="3600"/>
            <a:chExt cx="576" cy="240"/>
          </a:xfrm>
        </p:grpSpPr>
        <p:sp>
          <p:nvSpPr>
            <p:cNvPr id="176185" name="Rectangle 1239"/>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86" name="Line 1240"/>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1197282" name="Group 1250"/>
          <p:cNvGrpSpPr>
            <a:grpSpLocks/>
          </p:cNvGrpSpPr>
          <p:nvPr/>
        </p:nvGrpSpPr>
        <p:grpSpPr bwMode="auto">
          <a:xfrm rot="10869965" flipV="1">
            <a:off x="2123133" y="4640263"/>
            <a:ext cx="355600" cy="155575"/>
            <a:chOff x="960" y="3600"/>
            <a:chExt cx="576" cy="240"/>
          </a:xfrm>
        </p:grpSpPr>
        <p:sp>
          <p:nvSpPr>
            <p:cNvPr id="176183" name="Rectangle 1251"/>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84" name="Line 1252"/>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1197285" name="Group 1253"/>
          <p:cNvGrpSpPr>
            <a:grpSpLocks/>
          </p:cNvGrpSpPr>
          <p:nvPr/>
        </p:nvGrpSpPr>
        <p:grpSpPr bwMode="auto">
          <a:xfrm rot="10869965" flipV="1">
            <a:off x="2123133" y="4137025"/>
            <a:ext cx="355600" cy="155575"/>
            <a:chOff x="960" y="3600"/>
            <a:chExt cx="576" cy="240"/>
          </a:xfrm>
        </p:grpSpPr>
        <p:sp>
          <p:nvSpPr>
            <p:cNvPr id="176181" name="Rectangle 1254"/>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82" name="Line 1255"/>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1197288" name="Group 1256"/>
          <p:cNvGrpSpPr>
            <a:grpSpLocks/>
          </p:cNvGrpSpPr>
          <p:nvPr/>
        </p:nvGrpSpPr>
        <p:grpSpPr bwMode="auto">
          <a:xfrm rot="10869965" flipV="1">
            <a:off x="2123133" y="3200400"/>
            <a:ext cx="355600" cy="155575"/>
            <a:chOff x="960" y="3600"/>
            <a:chExt cx="576" cy="240"/>
          </a:xfrm>
        </p:grpSpPr>
        <p:sp>
          <p:nvSpPr>
            <p:cNvPr id="176179" name="Rectangle 1257"/>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80" name="Line 1258"/>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1197291" name="Group 1259"/>
          <p:cNvGrpSpPr>
            <a:grpSpLocks/>
          </p:cNvGrpSpPr>
          <p:nvPr/>
        </p:nvGrpSpPr>
        <p:grpSpPr bwMode="auto">
          <a:xfrm rot="10869965" flipV="1">
            <a:off x="2123133" y="2409825"/>
            <a:ext cx="355600" cy="155575"/>
            <a:chOff x="960" y="3600"/>
            <a:chExt cx="576" cy="240"/>
          </a:xfrm>
        </p:grpSpPr>
        <p:sp>
          <p:nvSpPr>
            <p:cNvPr id="176177" name="Rectangle 1260"/>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76178" name="Line 1261"/>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sp>
        <p:nvSpPr>
          <p:cNvPr id="176171" name="Text Box 1268"/>
          <p:cNvSpPr txBox="1">
            <a:spLocks noChangeArrowheads="1"/>
          </p:cNvSpPr>
          <p:nvPr/>
        </p:nvSpPr>
        <p:spPr bwMode="auto">
          <a:xfrm>
            <a:off x="242887" y="476672"/>
            <a:ext cx="6481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2000" dirty="0"/>
              <a:t>Limite</a:t>
            </a:r>
            <a:r>
              <a:rPr lang="fr-BE" altLang="fr-FR" sz="2000" b="0" dirty="0"/>
              <a:t> </a:t>
            </a:r>
            <a:r>
              <a:rPr lang="fr-BE" altLang="fr-FR" sz="2000" dirty="0"/>
              <a:t>de</a:t>
            </a:r>
            <a:r>
              <a:rPr lang="fr-BE" altLang="fr-FR" sz="2000" b="0" dirty="0"/>
              <a:t> </a:t>
            </a:r>
            <a:r>
              <a:rPr lang="fr-BE" altLang="fr-FR" sz="2000" dirty="0"/>
              <a:t>la</a:t>
            </a:r>
            <a:r>
              <a:rPr lang="fr-BE" altLang="fr-FR" sz="2000" b="0" dirty="0"/>
              <a:t> </a:t>
            </a:r>
            <a:r>
              <a:rPr lang="fr-BE" altLang="fr-FR" sz="2000" dirty="0"/>
              <a:t>zone</a:t>
            </a:r>
            <a:r>
              <a:rPr lang="fr-BE" altLang="fr-FR" sz="2000" b="0" dirty="0"/>
              <a:t> </a:t>
            </a:r>
            <a:r>
              <a:rPr lang="fr-BE" altLang="fr-FR" sz="2000" dirty="0"/>
              <a:t>de</a:t>
            </a:r>
            <a:r>
              <a:rPr lang="fr-BE" altLang="fr-FR" sz="2000" b="0" dirty="0"/>
              <a:t> </a:t>
            </a:r>
            <a:r>
              <a:rPr lang="fr-BE" altLang="fr-FR" sz="2000" dirty="0"/>
              <a:t>travail</a:t>
            </a:r>
            <a:r>
              <a:rPr lang="fr-BE" altLang="fr-FR" sz="2000" b="0" dirty="0"/>
              <a:t> </a:t>
            </a:r>
            <a:r>
              <a:rPr lang="fr-BE" altLang="fr-FR" sz="2000" dirty="0"/>
              <a:t>à la membrure</a:t>
            </a:r>
          </a:p>
        </p:txBody>
      </p:sp>
      <p:sp>
        <p:nvSpPr>
          <p:cNvPr id="1268" name="Rectangle 21"/>
          <p:cNvSpPr>
            <a:spLocks noChangeArrowheads="1"/>
          </p:cNvSpPr>
          <p:nvPr/>
        </p:nvSpPr>
        <p:spPr bwMode="auto">
          <a:xfrm>
            <a:off x="359778" y="4848225"/>
            <a:ext cx="3373725" cy="1533103"/>
          </a:xfrm>
          <a:prstGeom prst="rect">
            <a:avLst/>
          </a:prstGeom>
          <a:solidFill>
            <a:srgbClr val="00FF00">
              <a:alpha val="50195"/>
            </a:srgbClr>
          </a:solidFill>
          <a:ln w="25400">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270" name="Titre 1"/>
          <p:cNvSpPr txBox="1">
            <a:spLocks/>
          </p:cNvSpPr>
          <p:nvPr/>
        </p:nvSpPr>
        <p:spPr bwMode="auto">
          <a:xfrm>
            <a:off x="73819" y="44624"/>
            <a:ext cx="813276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6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2800" b="1">
                <a:solidFill>
                  <a:srgbClr val="F86613"/>
                </a:solidFill>
                <a:latin typeface="Verdana" pitchFamily="34" charset="0"/>
              </a:defRPr>
            </a:lvl6pPr>
            <a:lvl7pPr marL="914400" algn="l" rtl="0" fontAlgn="base">
              <a:spcBef>
                <a:spcPct val="0"/>
              </a:spcBef>
              <a:spcAft>
                <a:spcPct val="0"/>
              </a:spcAft>
              <a:defRPr sz="2800" b="1">
                <a:solidFill>
                  <a:srgbClr val="F86613"/>
                </a:solidFill>
                <a:latin typeface="Verdana" pitchFamily="34" charset="0"/>
              </a:defRPr>
            </a:lvl7pPr>
            <a:lvl8pPr marL="1371600" algn="l" rtl="0" fontAlgn="base">
              <a:spcBef>
                <a:spcPct val="0"/>
              </a:spcBef>
              <a:spcAft>
                <a:spcPct val="0"/>
              </a:spcAft>
              <a:defRPr sz="2800" b="1">
                <a:solidFill>
                  <a:srgbClr val="F86613"/>
                </a:solidFill>
                <a:latin typeface="Verdana" pitchFamily="34" charset="0"/>
              </a:defRPr>
            </a:lvl8pPr>
            <a:lvl9pPr marL="1828800" algn="l" rtl="0" fontAlgn="base">
              <a:spcBef>
                <a:spcPct val="0"/>
              </a:spcBef>
              <a:spcAft>
                <a:spcPct val="0"/>
              </a:spcAft>
              <a:defRPr sz="2800" b="1">
                <a:solidFill>
                  <a:srgbClr val="F86613"/>
                </a:solidFill>
                <a:latin typeface="Verdana" pitchFamily="34" charset="0"/>
              </a:defRPr>
            </a:lvl9pPr>
          </a:lstStyle>
          <a:p>
            <a:r>
              <a:rPr lang="fr-BE" kern="0" dirty="0" smtClean="0"/>
              <a:t>Balisage de la zone de travail</a:t>
            </a:r>
            <a:endParaRPr lang="fr-BE" kern="0" dirty="0"/>
          </a:p>
        </p:txBody>
      </p:sp>
      <p:sp>
        <p:nvSpPr>
          <p:cNvPr id="176148" name="Line 1222"/>
          <p:cNvSpPr>
            <a:spLocks noChangeShapeType="1"/>
          </p:cNvSpPr>
          <p:nvPr/>
        </p:nvSpPr>
        <p:spPr bwMode="auto">
          <a:xfrm flipH="1" flipV="1">
            <a:off x="1926282" y="4425147"/>
            <a:ext cx="2141662" cy="989603"/>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76146" name="Line 1220"/>
          <p:cNvSpPr>
            <a:spLocks noChangeShapeType="1"/>
          </p:cNvSpPr>
          <p:nvPr/>
        </p:nvSpPr>
        <p:spPr bwMode="auto">
          <a:xfrm>
            <a:off x="1926283" y="1628775"/>
            <a:ext cx="0" cy="3219450"/>
          </a:xfrm>
          <a:prstGeom prst="line">
            <a:avLst/>
          </a:prstGeom>
          <a:noFill/>
          <a:ln w="38100">
            <a:solidFill>
              <a:srgbClr val="FF33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272" name="Text Box 10"/>
          <p:cNvSpPr txBox="1">
            <a:spLocks noChangeArrowheads="1"/>
          </p:cNvSpPr>
          <p:nvPr/>
        </p:nvSpPr>
        <p:spPr bwMode="auto">
          <a:xfrm>
            <a:off x="2523976" y="5188790"/>
            <a:ext cx="1157287" cy="589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smtClean="0"/>
              <a:t>Zone de travail</a:t>
            </a:r>
            <a:endParaRPr lang="fr-BE" altLang="fr-FR" sz="1600" dirty="0"/>
          </a:p>
        </p:txBody>
      </p:sp>
      <p:sp>
        <p:nvSpPr>
          <p:cNvPr id="1273" name="Text Box 1248"/>
          <p:cNvSpPr txBox="1">
            <a:spLocks noChangeArrowheads="1"/>
          </p:cNvSpPr>
          <p:nvPr/>
        </p:nvSpPr>
        <p:spPr bwMode="auto">
          <a:xfrm rot="16200000">
            <a:off x="2126146" y="3057514"/>
            <a:ext cx="2655082" cy="37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800" dirty="0" smtClean="0">
                <a:solidFill>
                  <a:srgbClr val="FF0000"/>
                </a:solidFill>
              </a:rPr>
              <a:t>Zone interdite</a:t>
            </a:r>
            <a:endParaRPr lang="fr-BE" altLang="fr-FR" sz="1800" dirty="0">
              <a:solidFill>
                <a:srgbClr val="FF0000"/>
              </a:solidFill>
            </a:endParaRPr>
          </a:p>
        </p:txBody>
      </p:sp>
      <p:grpSp>
        <p:nvGrpSpPr>
          <p:cNvPr id="1274" name="Groupe 1273"/>
          <p:cNvGrpSpPr/>
          <p:nvPr/>
        </p:nvGrpSpPr>
        <p:grpSpPr>
          <a:xfrm>
            <a:off x="2348072" y="4215863"/>
            <a:ext cx="486905" cy="443450"/>
            <a:chOff x="9252520" y="2475988"/>
            <a:chExt cx="2676525" cy="2676525"/>
          </a:xfrm>
        </p:grpSpPr>
        <p:sp>
          <p:nvSpPr>
            <p:cNvPr id="1275" name="Ellipse 1274"/>
            <p:cNvSpPr/>
            <p:nvPr/>
          </p:nvSpPr>
          <p:spPr bwMode="auto">
            <a:xfrm>
              <a:off x="9339832" y="2564904"/>
              <a:ext cx="2501900" cy="2501900"/>
            </a:xfrm>
            <a:prstGeom prst="ellipse">
              <a:avLst/>
            </a:prstGeom>
            <a:solidFill>
              <a:schemeClr val="bg1"/>
            </a:solidFill>
            <a:ln w="127"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pic>
          <p:nvPicPr>
            <p:cNvPr id="1276" name="Picture 7" descr="How do I block online ads - Chrome Browse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252520" y="2475988"/>
              <a:ext cx="2676525" cy="2676525"/>
            </a:xfrm>
            <a:prstGeom prst="rect">
              <a:avLst/>
            </a:prstGeom>
            <a:noFill/>
            <a:extLst>
              <a:ext uri="{909E8E84-426E-40DD-AFC4-6F175D3DCCD1}">
                <a14:hiddenFill xmlns:a14="http://schemas.microsoft.com/office/drawing/2010/main">
                  <a:solidFill>
                    <a:srgbClr val="FFFFFF"/>
                  </a:solidFill>
                </a14:hiddenFill>
              </a:ext>
            </a:extLst>
          </p:spPr>
        </p:pic>
      </p:grpSp>
      <p:pic>
        <p:nvPicPr>
          <p:cNvPr id="1277" name="Picture 9" descr="Résultat de recherche d'images pour &quot;panneau obligation fond transparent&quot;">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2601" y="5724338"/>
            <a:ext cx="559594" cy="559594"/>
          </a:xfrm>
          <a:prstGeom prst="rect">
            <a:avLst/>
          </a:prstGeom>
          <a:noFill/>
          <a:extLst>
            <a:ext uri="{909E8E84-426E-40DD-AFC4-6F175D3DCCD1}">
              <a14:hiddenFill xmlns:a14="http://schemas.microsoft.com/office/drawing/2010/main">
                <a:solidFill>
                  <a:srgbClr val="FFFFFF"/>
                </a:solidFill>
              </a14:hiddenFill>
            </a:ext>
          </a:extLst>
        </p:spPr>
      </p:pic>
      <p:sp>
        <p:nvSpPr>
          <p:cNvPr id="1278" name="Rectangle 6"/>
          <p:cNvSpPr>
            <a:spLocks noChangeArrowheads="1"/>
          </p:cNvSpPr>
          <p:nvPr/>
        </p:nvSpPr>
        <p:spPr bwMode="auto">
          <a:xfrm>
            <a:off x="7092826" y="1628774"/>
            <a:ext cx="1735137" cy="4320505"/>
          </a:xfrm>
          <a:prstGeom prst="rect">
            <a:avLst/>
          </a:prstGeom>
          <a:solidFill>
            <a:srgbClr val="FF7C80">
              <a:alpha val="50195"/>
            </a:srgbClr>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281" name="Line 11"/>
          <p:cNvSpPr>
            <a:spLocks noChangeShapeType="1"/>
          </p:cNvSpPr>
          <p:nvPr/>
        </p:nvSpPr>
        <p:spPr bwMode="auto">
          <a:xfrm>
            <a:off x="8215188" y="2541588"/>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282" name="AutoShape 12"/>
          <p:cNvSpPr>
            <a:spLocks noChangeArrowheads="1"/>
          </p:cNvSpPr>
          <p:nvPr/>
        </p:nvSpPr>
        <p:spPr bwMode="auto">
          <a:xfrm>
            <a:off x="8137401" y="2593975"/>
            <a:ext cx="153987" cy="5080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283" name="AutoShape 13"/>
          <p:cNvSpPr>
            <a:spLocks noChangeArrowheads="1"/>
          </p:cNvSpPr>
          <p:nvPr/>
        </p:nvSpPr>
        <p:spPr bwMode="auto">
          <a:xfrm>
            <a:off x="8137401" y="2644775"/>
            <a:ext cx="153987" cy="52388"/>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284" name="AutoShape 14"/>
          <p:cNvSpPr>
            <a:spLocks noChangeArrowheads="1"/>
          </p:cNvSpPr>
          <p:nvPr/>
        </p:nvSpPr>
        <p:spPr bwMode="auto">
          <a:xfrm>
            <a:off x="8137401" y="2697163"/>
            <a:ext cx="153987" cy="5080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285" name="AutoShape 15"/>
          <p:cNvSpPr>
            <a:spLocks noChangeArrowheads="1"/>
          </p:cNvSpPr>
          <p:nvPr/>
        </p:nvSpPr>
        <p:spPr bwMode="auto">
          <a:xfrm>
            <a:off x="8137401" y="2747963"/>
            <a:ext cx="153987" cy="4921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286" name="AutoShape 16"/>
          <p:cNvSpPr>
            <a:spLocks noChangeArrowheads="1"/>
          </p:cNvSpPr>
          <p:nvPr/>
        </p:nvSpPr>
        <p:spPr bwMode="auto">
          <a:xfrm>
            <a:off x="8137401" y="2797175"/>
            <a:ext cx="153987" cy="52388"/>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287" name="AutoShape 17"/>
          <p:cNvSpPr>
            <a:spLocks noChangeArrowheads="1"/>
          </p:cNvSpPr>
          <p:nvPr/>
        </p:nvSpPr>
        <p:spPr bwMode="auto">
          <a:xfrm>
            <a:off x="8189788" y="2900363"/>
            <a:ext cx="49213" cy="50800"/>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291" name="Rectangle 21"/>
          <p:cNvSpPr>
            <a:spLocks noChangeArrowheads="1"/>
          </p:cNvSpPr>
          <p:nvPr/>
        </p:nvSpPr>
        <p:spPr bwMode="auto">
          <a:xfrm>
            <a:off x="5004048" y="1633537"/>
            <a:ext cx="2015753" cy="4670855"/>
          </a:xfrm>
          <a:prstGeom prst="rect">
            <a:avLst/>
          </a:prstGeom>
          <a:solidFill>
            <a:srgbClr val="00FF00">
              <a:alpha val="50195"/>
            </a:srgbClr>
          </a:solidFill>
          <a:ln w="25400">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nvGrpSpPr>
          <p:cNvPr id="1293" name="Group 23"/>
          <p:cNvGrpSpPr>
            <a:grpSpLocks/>
          </p:cNvGrpSpPr>
          <p:nvPr/>
        </p:nvGrpSpPr>
        <p:grpSpPr bwMode="auto">
          <a:xfrm>
            <a:off x="4838576" y="1557338"/>
            <a:ext cx="4008437" cy="4800600"/>
            <a:chOff x="3120" y="912"/>
            <a:chExt cx="716" cy="1248"/>
          </a:xfrm>
        </p:grpSpPr>
        <p:sp>
          <p:nvSpPr>
            <p:cNvPr id="1294" name="Line 24"/>
            <p:cNvSpPr>
              <a:spLocks noChangeShapeType="1"/>
            </p:cNvSpPr>
            <p:nvPr/>
          </p:nvSpPr>
          <p:spPr bwMode="auto">
            <a:xfrm>
              <a:off x="3499" y="946"/>
              <a:ext cx="47" cy="1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295" name="Line 25"/>
            <p:cNvSpPr>
              <a:spLocks noChangeShapeType="1"/>
            </p:cNvSpPr>
            <p:nvPr/>
          </p:nvSpPr>
          <p:spPr bwMode="auto">
            <a:xfrm>
              <a:off x="3498" y="946"/>
              <a:ext cx="22" cy="1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296" name="Line 26"/>
            <p:cNvSpPr>
              <a:spLocks noChangeShapeType="1"/>
            </p:cNvSpPr>
            <p:nvPr/>
          </p:nvSpPr>
          <p:spPr bwMode="auto">
            <a:xfrm>
              <a:off x="3502" y="972"/>
              <a:ext cx="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297" name="Line 27"/>
            <p:cNvSpPr>
              <a:spLocks noChangeShapeType="1"/>
            </p:cNvSpPr>
            <p:nvPr/>
          </p:nvSpPr>
          <p:spPr bwMode="auto">
            <a:xfrm>
              <a:off x="3506" y="984"/>
              <a:ext cx="36" cy="1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298" name="Line 28"/>
            <p:cNvSpPr>
              <a:spLocks noChangeShapeType="1"/>
            </p:cNvSpPr>
            <p:nvPr/>
          </p:nvSpPr>
          <p:spPr bwMode="auto">
            <a:xfrm>
              <a:off x="3496" y="966"/>
              <a:ext cx="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299" name="Line 29"/>
            <p:cNvSpPr>
              <a:spLocks noChangeShapeType="1"/>
            </p:cNvSpPr>
            <p:nvPr/>
          </p:nvSpPr>
          <p:spPr bwMode="auto">
            <a:xfrm>
              <a:off x="3499" y="986"/>
              <a:ext cx="16" cy="1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00" name="Line 30"/>
            <p:cNvSpPr>
              <a:spLocks noChangeShapeType="1"/>
            </p:cNvSpPr>
            <p:nvPr/>
          </p:nvSpPr>
          <p:spPr bwMode="auto">
            <a:xfrm flipH="1">
              <a:off x="3492" y="966"/>
              <a:ext cx="4"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01" name="Line 31"/>
            <p:cNvSpPr>
              <a:spLocks noChangeShapeType="1"/>
            </p:cNvSpPr>
            <p:nvPr/>
          </p:nvSpPr>
          <p:spPr bwMode="auto">
            <a:xfrm flipH="1">
              <a:off x="3455" y="986"/>
              <a:ext cx="36" cy="1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02" name="Line 32"/>
            <p:cNvSpPr>
              <a:spLocks noChangeShapeType="1"/>
            </p:cNvSpPr>
            <p:nvPr/>
          </p:nvSpPr>
          <p:spPr bwMode="auto">
            <a:xfrm flipH="1">
              <a:off x="3450" y="946"/>
              <a:ext cx="47" cy="1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03" name="Line 33"/>
            <p:cNvSpPr>
              <a:spLocks noChangeShapeType="1"/>
            </p:cNvSpPr>
            <p:nvPr/>
          </p:nvSpPr>
          <p:spPr bwMode="auto">
            <a:xfrm>
              <a:off x="3486" y="983"/>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04" name="Line 34"/>
            <p:cNvSpPr>
              <a:spLocks noChangeShapeType="1"/>
            </p:cNvSpPr>
            <p:nvPr/>
          </p:nvSpPr>
          <p:spPr bwMode="auto">
            <a:xfrm>
              <a:off x="3485" y="986"/>
              <a:ext cx="1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05" name="Line 35"/>
            <p:cNvSpPr>
              <a:spLocks noChangeShapeType="1"/>
            </p:cNvSpPr>
            <p:nvPr/>
          </p:nvSpPr>
          <p:spPr bwMode="auto">
            <a:xfrm flipV="1">
              <a:off x="3503" y="977"/>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06" name="Line 36"/>
            <p:cNvSpPr>
              <a:spLocks noChangeShapeType="1"/>
            </p:cNvSpPr>
            <p:nvPr/>
          </p:nvSpPr>
          <p:spPr bwMode="auto">
            <a:xfrm flipV="1">
              <a:off x="3503" y="980"/>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07" name="Line 37"/>
            <p:cNvSpPr>
              <a:spLocks noChangeShapeType="1"/>
            </p:cNvSpPr>
            <p:nvPr/>
          </p:nvSpPr>
          <p:spPr bwMode="auto">
            <a:xfrm flipH="1">
              <a:off x="3488" y="985"/>
              <a:ext cx="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08" name="Line 38"/>
            <p:cNvSpPr>
              <a:spLocks noChangeShapeType="1"/>
            </p:cNvSpPr>
            <p:nvPr/>
          </p:nvSpPr>
          <p:spPr bwMode="auto">
            <a:xfrm flipH="1">
              <a:off x="3485" y="1008"/>
              <a:ext cx="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09" name="Line 39"/>
            <p:cNvSpPr>
              <a:spLocks noChangeShapeType="1"/>
            </p:cNvSpPr>
            <p:nvPr/>
          </p:nvSpPr>
          <p:spPr bwMode="auto">
            <a:xfrm flipH="1">
              <a:off x="3483" y="1030"/>
              <a:ext cx="2"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10" name="Line 40"/>
            <p:cNvSpPr>
              <a:spLocks noChangeShapeType="1"/>
            </p:cNvSpPr>
            <p:nvPr/>
          </p:nvSpPr>
          <p:spPr bwMode="auto">
            <a:xfrm flipH="1">
              <a:off x="3479" y="1039"/>
              <a:ext cx="4"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11" name="Line 41"/>
            <p:cNvSpPr>
              <a:spLocks noChangeShapeType="1"/>
            </p:cNvSpPr>
            <p:nvPr/>
          </p:nvSpPr>
          <p:spPr bwMode="auto">
            <a:xfrm flipH="1">
              <a:off x="3476" y="1071"/>
              <a:ext cx="2"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12" name="Line 42"/>
            <p:cNvSpPr>
              <a:spLocks noChangeShapeType="1"/>
            </p:cNvSpPr>
            <p:nvPr/>
          </p:nvSpPr>
          <p:spPr bwMode="auto">
            <a:xfrm flipH="1">
              <a:off x="3475" y="1087"/>
              <a:ext cx="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13" name="Line 43"/>
            <p:cNvSpPr>
              <a:spLocks noChangeShapeType="1"/>
            </p:cNvSpPr>
            <p:nvPr/>
          </p:nvSpPr>
          <p:spPr bwMode="auto">
            <a:xfrm flipH="1">
              <a:off x="3493" y="986"/>
              <a:ext cx="3"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14" name="Line 44"/>
            <p:cNvSpPr>
              <a:spLocks noChangeShapeType="1"/>
            </p:cNvSpPr>
            <p:nvPr/>
          </p:nvSpPr>
          <p:spPr bwMode="auto">
            <a:xfrm flipH="1">
              <a:off x="3491" y="1012"/>
              <a:ext cx="1"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15" name="Line 45"/>
            <p:cNvSpPr>
              <a:spLocks noChangeShapeType="1"/>
            </p:cNvSpPr>
            <p:nvPr/>
          </p:nvSpPr>
          <p:spPr bwMode="auto">
            <a:xfrm flipH="1">
              <a:off x="3489" y="1026"/>
              <a:ext cx="2"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16" name="Line 46"/>
            <p:cNvSpPr>
              <a:spLocks noChangeShapeType="1"/>
            </p:cNvSpPr>
            <p:nvPr/>
          </p:nvSpPr>
          <p:spPr bwMode="auto">
            <a:xfrm flipH="1">
              <a:off x="3485" y="1042"/>
              <a:ext cx="3"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17" name="Line 47"/>
            <p:cNvSpPr>
              <a:spLocks noChangeShapeType="1"/>
            </p:cNvSpPr>
            <p:nvPr/>
          </p:nvSpPr>
          <p:spPr bwMode="auto">
            <a:xfrm flipH="1">
              <a:off x="3481" y="1067"/>
              <a:ext cx="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18" name="Line 48"/>
            <p:cNvSpPr>
              <a:spLocks noChangeShapeType="1"/>
            </p:cNvSpPr>
            <p:nvPr/>
          </p:nvSpPr>
          <p:spPr bwMode="auto">
            <a:xfrm>
              <a:off x="3485" y="1005"/>
              <a:ext cx="1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19" name="Line 49"/>
            <p:cNvSpPr>
              <a:spLocks noChangeShapeType="1"/>
            </p:cNvSpPr>
            <p:nvPr/>
          </p:nvSpPr>
          <p:spPr bwMode="auto">
            <a:xfrm flipV="1">
              <a:off x="3479" y="1018"/>
              <a:ext cx="2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20" name="Line 50"/>
            <p:cNvSpPr>
              <a:spLocks noChangeShapeType="1"/>
            </p:cNvSpPr>
            <p:nvPr/>
          </p:nvSpPr>
          <p:spPr bwMode="auto">
            <a:xfrm>
              <a:off x="3479" y="1033"/>
              <a:ext cx="28"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21" name="Line 51"/>
            <p:cNvSpPr>
              <a:spLocks noChangeShapeType="1"/>
            </p:cNvSpPr>
            <p:nvPr/>
          </p:nvSpPr>
          <p:spPr bwMode="auto">
            <a:xfrm flipV="1">
              <a:off x="3466" y="1052"/>
              <a:ext cx="41"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22" name="Line 52"/>
            <p:cNvSpPr>
              <a:spLocks noChangeShapeType="1"/>
            </p:cNvSpPr>
            <p:nvPr/>
          </p:nvSpPr>
          <p:spPr bwMode="auto">
            <a:xfrm flipH="1" flipV="1">
              <a:off x="3477" y="1035"/>
              <a:ext cx="27"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23" name="Line 53"/>
            <p:cNvSpPr>
              <a:spLocks noChangeShapeType="1"/>
            </p:cNvSpPr>
            <p:nvPr/>
          </p:nvSpPr>
          <p:spPr bwMode="auto">
            <a:xfrm>
              <a:off x="3485" y="1007"/>
              <a:ext cx="1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24" name="Line 54"/>
            <p:cNvSpPr>
              <a:spLocks noChangeShapeType="1"/>
            </p:cNvSpPr>
            <p:nvPr/>
          </p:nvSpPr>
          <p:spPr bwMode="auto">
            <a:xfrm flipH="1">
              <a:off x="3477" y="1017"/>
              <a:ext cx="2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25" name="Line 55"/>
            <p:cNvSpPr>
              <a:spLocks noChangeShapeType="1"/>
            </p:cNvSpPr>
            <p:nvPr/>
          </p:nvSpPr>
          <p:spPr bwMode="auto">
            <a:xfrm flipH="1">
              <a:off x="3465" y="1052"/>
              <a:ext cx="3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26" name="Line 56"/>
            <p:cNvSpPr>
              <a:spLocks noChangeShapeType="1"/>
            </p:cNvSpPr>
            <p:nvPr/>
          </p:nvSpPr>
          <p:spPr bwMode="auto">
            <a:xfrm>
              <a:off x="3466" y="1078"/>
              <a:ext cx="48"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27" name="Line 57"/>
            <p:cNvSpPr>
              <a:spLocks noChangeShapeType="1"/>
            </p:cNvSpPr>
            <p:nvPr/>
          </p:nvSpPr>
          <p:spPr bwMode="auto">
            <a:xfrm>
              <a:off x="3464" y="1080"/>
              <a:ext cx="4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28" name="Line 58"/>
            <p:cNvSpPr>
              <a:spLocks noChangeShapeType="1"/>
            </p:cNvSpPr>
            <p:nvPr/>
          </p:nvSpPr>
          <p:spPr bwMode="auto">
            <a:xfrm>
              <a:off x="3507" y="1008"/>
              <a:ext cx="8"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29" name="Line 59"/>
            <p:cNvSpPr>
              <a:spLocks noChangeShapeType="1"/>
            </p:cNvSpPr>
            <p:nvPr/>
          </p:nvSpPr>
          <p:spPr bwMode="auto">
            <a:xfrm>
              <a:off x="3507" y="1010"/>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30" name="Line 60"/>
            <p:cNvSpPr>
              <a:spLocks noChangeShapeType="1"/>
            </p:cNvSpPr>
            <p:nvPr/>
          </p:nvSpPr>
          <p:spPr bwMode="auto">
            <a:xfrm flipH="1">
              <a:off x="3512" y="1017"/>
              <a:ext cx="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31" name="Line 61"/>
            <p:cNvSpPr>
              <a:spLocks noChangeShapeType="1"/>
            </p:cNvSpPr>
            <p:nvPr/>
          </p:nvSpPr>
          <p:spPr bwMode="auto">
            <a:xfrm>
              <a:off x="3512" y="1037"/>
              <a:ext cx="12"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32" name="Line 62"/>
            <p:cNvSpPr>
              <a:spLocks noChangeShapeType="1"/>
            </p:cNvSpPr>
            <p:nvPr/>
          </p:nvSpPr>
          <p:spPr bwMode="auto">
            <a:xfrm>
              <a:off x="3510" y="1038"/>
              <a:ext cx="1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33" name="Line 63"/>
            <p:cNvSpPr>
              <a:spLocks noChangeShapeType="1"/>
            </p:cNvSpPr>
            <p:nvPr/>
          </p:nvSpPr>
          <p:spPr bwMode="auto">
            <a:xfrm flipH="1">
              <a:off x="3517" y="1044"/>
              <a:ext cx="7"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34" name="Line 64"/>
            <p:cNvSpPr>
              <a:spLocks noChangeShapeType="1"/>
            </p:cNvSpPr>
            <p:nvPr/>
          </p:nvSpPr>
          <p:spPr bwMode="auto">
            <a:xfrm flipH="1">
              <a:off x="3518" y="1046"/>
              <a:ext cx="8"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35" name="Line 65"/>
            <p:cNvSpPr>
              <a:spLocks noChangeShapeType="1"/>
            </p:cNvSpPr>
            <p:nvPr/>
          </p:nvSpPr>
          <p:spPr bwMode="auto">
            <a:xfrm>
              <a:off x="3517" y="1080"/>
              <a:ext cx="2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36" name="Line 66"/>
            <p:cNvSpPr>
              <a:spLocks noChangeShapeType="1"/>
            </p:cNvSpPr>
            <p:nvPr/>
          </p:nvSpPr>
          <p:spPr bwMode="auto">
            <a:xfrm>
              <a:off x="3518" y="1080"/>
              <a:ext cx="2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37" name="Line 67"/>
            <p:cNvSpPr>
              <a:spLocks noChangeShapeType="1"/>
            </p:cNvSpPr>
            <p:nvPr/>
          </p:nvSpPr>
          <p:spPr bwMode="auto">
            <a:xfrm flipH="1">
              <a:off x="3510" y="1014"/>
              <a:ext cx="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38" name="Line 68"/>
            <p:cNvSpPr>
              <a:spLocks noChangeShapeType="1"/>
            </p:cNvSpPr>
            <p:nvPr/>
          </p:nvSpPr>
          <p:spPr bwMode="auto">
            <a:xfrm flipH="1">
              <a:off x="3506" y="99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39" name="Line 69"/>
            <p:cNvSpPr>
              <a:spLocks noChangeShapeType="1"/>
            </p:cNvSpPr>
            <p:nvPr/>
          </p:nvSpPr>
          <p:spPr bwMode="auto">
            <a:xfrm flipH="1">
              <a:off x="3493" y="1003"/>
              <a:ext cx="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40" name="Line 70"/>
            <p:cNvSpPr>
              <a:spLocks noChangeShapeType="1"/>
            </p:cNvSpPr>
            <p:nvPr/>
          </p:nvSpPr>
          <p:spPr bwMode="auto">
            <a:xfrm flipH="1">
              <a:off x="3506" y="999"/>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41" name="Line 71"/>
            <p:cNvSpPr>
              <a:spLocks noChangeShapeType="1"/>
            </p:cNvSpPr>
            <p:nvPr/>
          </p:nvSpPr>
          <p:spPr bwMode="auto">
            <a:xfrm flipH="1">
              <a:off x="3493" y="1005"/>
              <a:ext cx="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42" name="Line 72"/>
            <p:cNvSpPr>
              <a:spLocks noChangeShapeType="1"/>
            </p:cNvSpPr>
            <p:nvPr/>
          </p:nvSpPr>
          <p:spPr bwMode="auto">
            <a:xfrm>
              <a:off x="3508" y="1022"/>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43" name="Line 73"/>
            <p:cNvSpPr>
              <a:spLocks noChangeShapeType="1"/>
            </p:cNvSpPr>
            <p:nvPr/>
          </p:nvSpPr>
          <p:spPr bwMode="auto">
            <a:xfrm>
              <a:off x="3514" y="1026"/>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44" name="Line 74"/>
            <p:cNvSpPr>
              <a:spLocks noChangeShapeType="1"/>
            </p:cNvSpPr>
            <p:nvPr/>
          </p:nvSpPr>
          <p:spPr bwMode="auto">
            <a:xfrm>
              <a:off x="3514" y="1027"/>
              <a:ext cx="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45" name="Line 75"/>
            <p:cNvSpPr>
              <a:spLocks noChangeShapeType="1"/>
            </p:cNvSpPr>
            <p:nvPr/>
          </p:nvSpPr>
          <p:spPr bwMode="auto">
            <a:xfrm flipH="1">
              <a:off x="3514" y="1033"/>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46" name="Line 76"/>
            <p:cNvSpPr>
              <a:spLocks noChangeShapeType="1"/>
            </p:cNvSpPr>
            <p:nvPr/>
          </p:nvSpPr>
          <p:spPr bwMode="auto">
            <a:xfrm flipH="1">
              <a:off x="3513" y="1032"/>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47" name="Line 77"/>
            <p:cNvSpPr>
              <a:spLocks noChangeShapeType="1"/>
            </p:cNvSpPr>
            <p:nvPr/>
          </p:nvSpPr>
          <p:spPr bwMode="auto">
            <a:xfrm flipH="1" flipV="1">
              <a:off x="3508" y="102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48" name="Line 78"/>
            <p:cNvSpPr>
              <a:spLocks noChangeShapeType="1"/>
            </p:cNvSpPr>
            <p:nvPr/>
          </p:nvSpPr>
          <p:spPr bwMode="auto">
            <a:xfrm flipH="1">
              <a:off x="3498" y="1042"/>
              <a:ext cx="8"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49" name="Line 79"/>
            <p:cNvSpPr>
              <a:spLocks noChangeShapeType="1"/>
            </p:cNvSpPr>
            <p:nvPr/>
          </p:nvSpPr>
          <p:spPr bwMode="auto">
            <a:xfrm flipH="1">
              <a:off x="3486" y="1048"/>
              <a:ext cx="10"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50" name="Line 80"/>
            <p:cNvSpPr>
              <a:spLocks noChangeShapeType="1"/>
            </p:cNvSpPr>
            <p:nvPr/>
          </p:nvSpPr>
          <p:spPr bwMode="auto">
            <a:xfrm flipH="1">
              <a:off x="3500" y="1043"/>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51" name="Line 81"/>
            <p:cNvSpPr>
              <a:spLocks noChangeShapeType="1"/>
            </p:cNvSpPr>
            <p:nvPr/>
          </p:nvSpPr>
          <p:spPr bwMode="auto">
            <a:xfrm flipH="1">
              <a:off x="3486" y="1048"/>
              <a:ext cx="1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52" name="Line 82"/>
            <p:cNvSpPr>
              <a:spLocks noChangeShapeType="1"/>
            </p:cNvSpPr>
            <p:nvPr/>
          </p:nvSpPr>
          <p:spPr bwMode="auto">
            <a:xfrm>
              <a:off x="3486" y="1056"/>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53" name="Line 83"/>
            <p:cNvSpPr>
              <a:spLocks noChangeShapeType="1"/>
            </p:cNvSpPr>
            <p:nvPr/>
          </p:nvSpPr>
          <p:spPr bwMode="auto">
            <a:xfrm>
              <a:off x="3494" y="1061"/>
              <a:ext cx="15"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54" name="Line 84"/>
            <p:cNvSpPr>
              <a:spLocks noChangeShapeType="1"/>
            </p:cNvSpPr>
            <p:nvPr/>
          </p:nvSpPr>
          <p:spPr bwMode="auto">
            <a:xfrm>
              <a:off x="3493" y="1062"/>
              <a:ext cx="1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55" name="Line 85"/>
            <p:cNvSpPr>
              <a:spLocks noChangeShapeType="1"/>
            </p:cNvSpPr>
            <p:nvPr/>
          </p:nvSpPr>
          <p:spPr bwMode="auto">
            <a:xfrm flipH="1" flipV="1">
              <a:off x="3486" y="1057"/>
              <a:ext cx="5"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56" name="Line 86"/>
            <p:cNvSpPr>
              <a:spLocks noChangeShapeType="1"/>
            </p:cNvSpPr>
            <p:nvPr/>
          </p:nvSpPr>
          <p:spPr bwMode="auto">
            <a:xfrm>
              <a:off x="3519" y="1077"/>
              <a:ext cx="1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57" name="Line 87"/>
            <p:cNvSpPr>
              <a:spLocks noChangeShapeType="1"/>
            </p:cNvSpPr>
            <p:nvPr/>
          </p:nvSpPr>
          <p:spPr bwMode="auto">
            <a:xfrm>
              <a:off x="3519" y="1078"/>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58" name="Line 88"/>
            <p:cNvSpPr>
              <a:spLocks noChangeShapeType="1"/>
            </p:cNvSpPr>
            <p:nvPr/>
          </p:nvSpPr>
          <p:spPr bwMode="auto">
            <a:xfrm flipH="1" flipV="1">
              <a:off x="3515" y="1075"/>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59" name="Line 89"/>
            <p:cNvSpPr>
              <a:spLocks noChangeShapeType="1"/>
            </p:cNvSpPr>
            <p:nvPr/>
          </p:nvSpPr>
          <p:spPr bwMode="auto">
            <a:xfrm flipH="1" flipV="1">
              <a:off x="3516" y="1076"/>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60" name="Line 90"/>
            <p:cNvSpPr>
              <a:spLocks noChangeShapeType="1"/>
            </p:cNvSpPr>
            <p:nvPr/>
          </p:nvSpPr>
          <p:spPr bwMode="auto">
            <a:xfrm>
              <a:off x="3481" y="1021"/>
              <a:ext cx="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61" name="Line 91"/>
            <p:cNvSpPr>
              <a:spLocks noChangeShapeType="1"/>
            </p:cNvSpPr>
            <p:nvPr/>
          </p:nvSpPr>
          <p:spPr bwMode="auto">
            <a:xfrm>
              <a:off x="3480" y="1023"/>
              <a:ext cx="2"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62" name="Line 92"/>
            <p:cNvSpPr>
              <a:spLocks noChangeShapeType="1"/>
            </p:cNvSpPr>
            <p:nvPr/>
          </p:nvSpPr>
          <p:spPr bwMode="auto">
            <a:xfrm flipH="1">
              <a:off x="3474" y="1039"/>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63" name="Line 93"/>
            <p:cNvSpPr>
              <a:spLocks noChangeShapeType="1"/>
            </p:cNvSpPr>
            <p:nvPr/>
          </p:nvSpPr>
          <p:spPr bwMode="auto">
            <a:xfrm flipH="1">
              <a:off x="3473" y="1037"/>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64" name="Line 94"/>
            <p:cNvSpPr>
              <a:spLocks noChangeShapeType="1"/>
            </p:cNvSpPr>
            <p:nvPr/>
          </p:nvSpPr>
          <p:spPr bwMode="auto">
            <a:xfrm>
              <a:off x="3474" y="1053"/>
              <a:ext cx="5"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65" name="Line 95"/>
            <p:cNvSpPr>
              <a:spLocks noChangeShapeType="1"/>
            </p:cNvSpPr>
            <p:nvPr/>
          </p:nvSpPr>
          <p:spPr bwMode="auto">
            <a:xfrm>
              <a:off x="3472" y="1053"/>
              <a:ext cx="5"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66" name="Line 96"/>
            <p:cNvSpPr>
              <a:spLocks noChangeShapeType="1"/>
            </p:cNvSpPr>
            <p:nvPr/>
          </p:nvSpPr>
          <p:spPr bwMode="auto">
            <a:xfrm flipH="1">
              <a:off x="3471" y="1073"/>
              <a:ext cx="7"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67" name="Line 97"/>
            <p:cNvSpPr>
              <a:spLocks noChangeShapeType="1"/>
            </p:cNvSpPr>
            <p:nvPr/>
          </p:nvSpPr>
          <p:spPr bwMode="auto">
            <a:xfrm flipH="1">
              <a:off x="3456" y="1085"/>
              <a:ext cx="1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68" name="Line 98"/>
            <p:cNvSpPr>
              <a:spLocks noChangeShapeType="1"/>
            </p:cNvSpPr>
            <p:nvPr/>
          </p:nvSpPr>
          <p:spPr bwMode="auto">
            <a:xfrm flipH="1">
              <a:off x="3471" y="107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69" name="Line 99"/>
            <p:cNvSpPr>
              <a:spLocks noChangeShapeType="1"/>
            </p:cNvSpPr>
            <p:nvPr/>
          </p:nvSpPr>
          <p:spPr bwMode="auto">
            <a:xfrm flipH="1">
              <a:off x="3458" y="1084"/>
              <a:ext cx="12"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70" name="Line 100"/>
            <p:cNvSpPr>
              <a:spLocks noChangeShapeType="1"/>
            </p:cNvSpPr>
            <p:nvPr/>
          </p:nvSpPr>
          <p:spPr bwMode="auto">
            <a:xfrm flipH="1">
              <a:off x="3517" y="1091"/>
              <a:ext cx="2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71" name="Line 101"/>
            <p:cNvSpPr>
              <a:spLocks noChangeShapeType="1"/>
            </p:cNvSpPr>
            <p:nvPr/>
          </p:nvSpPr>
          <p:spPr bwMode="auto">
            <a:xfrm flipH="1">
              <a:off x="3485" y="1091"/>
              <a:ext cx="2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72" name="Line 102"/>
            <p:cNvSpPr>
              <a:spLocks noChangeShapeType="1"/>
            </p:cNvSpPr>
            <p:nvPr/>
          </p:nvSpPr>
          <p:spPr bwMode="auto">
            <a:xfrm flipH="1">
              <a:off x="3518" y="1095"/>
              <a:ext cx="2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73" name="Line 103"/>
            <p:cNvSpPr>
              <a:spLocks noChangeShapeType="1"/>
            </p:cNvSpPr>
            <p:nvPr/>
          </p:nvSpPr>
          <p:spPr bwMode="auto">
            <a:xfrm flipH="1">
              <a:off x="3492" y="1095"/>
              <a:ext cx="2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74" name="Line 104"/>
            <p:cNvSpPr>
              <a:spLocks noChangeShapeType="1"/>
            </p:cNvSpPr>
            <p:nvPr/>
          </p:nvSpPr>
          <p:spPr bwMode="auto">
            <a:xfrm flipH="1">
              <a:off x="3480" y="1095"/>
              <a:ext cx="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75" name="Line 105"/>
            <p:cNvSpPr>
              <a:spLocks noChangeShapeType="1"/>
            </p:cNvSpPr>
            <p:nvPr/>
          </p:nvSpPr>
          <p:spPr bwMode="auto">
            <a:xfrm flipH="1">
              <a:off x="3464" y="1091"/>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76" name="Line 106"/>
            <p:cNvSpPr>
              <a:spLocks noChangeShapeType="1"/>
            </p:cNvSpPr>
            <p:nvPr/>
          </p:nvSpPr>
          <p:spPr bwMode="auto">
            <a:xfrm flipH="1">
              <a:off x="3459" y="1095"/>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77" name="Line 107"/>
            <p:cNvSpPr>
              <a:spLocks noChangeShapeType="1"/>
            </p:cNvSpPr>
            <p:nvPr/>
          </p:nvSpPr>
          <p:spPr bwMode="auto">
            <a:xfrm flipH="1">
              <a:off x="3461" y="1097"/>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78" name="Line 108"/>
            <p:cNvSpPr>
              <a:spLocks noChangeShapeType="1"/>
            </p:cNvSpPr>
            <p:nvPr/>
          </p:nvSpPr>
          <p:spPr bwMode="auto">
            <a:xfrm>
              <a:off x="3481" y="1095"/>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79" name="Line 109"/>
            <p:cNvSpPr>
              <a:spLocks noChangeShapeType="1"/>
            </p:cNvSpPr>
            <p:nvPr/>
          </p:nvSpPr>
          <p:spPr bwMode="auto">
            <a:xfrm>
              <a:off x="3476" y="1095"/>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80" name="Line 110"/>
            <p:cNvSpPr>
              <a:spLocks noChangeShapeType="1"/>
            </p:cNvSpPr>
            <p:nvPr/>
          </p:nvSpPr>
          <p:spPr bwMode="auto">
            <a:xfrm flipH="1">
              <a:off x="3458" y="1092"/>
              <a:ext cx="1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81" name="Line 111"/>
            <p:cNvSpPr>
              <a:spLocks noChangeShapeType="1"/>
            </p:cNvSpPr>
            <p:nvPr/>
          </p:nvSpPr>
          <p:spPr bwMode="auto">
            <a:xfrm flipH="1">
              <a:off x="3455" y="1095"/>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82" name="Line 112"/>
            <p:cNvSpPr>
              <a:spLocks noChangeShapeType="1"/>
            </p:cNvSpPr>
            <p:nvPr/>
          </p:nvSpPr>
          <p:spPr bwMode="auto">
            <a:xfrm>
              <a:off x="3482" y="1095"/>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83" name="Line 113"/>
            <p:cNvSpPr>
              <a:spLocks noChangeShapeType="1"/>
            </p:cNvSpPr>
            <p:nvPr/>
          </p:nvSpPr>
          <p:spPr bwMode="auto">
            <a:xfrm>
              <a:off x="3481" y="1097"/>
              <a:ext cx="1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84" name="Line 114"/>
            <p:cNvSpPr>
              <a:spLocks noChangeShapeType="1"/>
            </p:cNvSpPr>
            <p:nvPr/>
          </p:nvSpPr>
          <p:spPr bwMode="auto">
            <a:xfrm>
              <a:off x="3455" y="1112"/>
              <a:ext cx="6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85" name="Line 115"/>
            <p:cNvSpPr>
              <a:spLocks noChangeShapeType="1"/>
            </p:cNvSpPr>
            <p:nvPr/>
          </p:nvSpPr>
          <p:spPr bwMode="auto">
            <a:xfrm flipH="1">
              <a:off x="3520" y="1095"/>
              <a:ext cx="2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86" name="Line 116"/>
            <p:cNvSpPr>
              <a:spLocks noChangeShapeType="1"/>
            </p:cNvSpPr>
            <p:nvPr/>
          </p:nvSpPr>
          <p:spPr bwMode="auto">
            <a:xfrm flipH="1">
              <a:off x="3524" y="1100"/>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87" name="Line 117"/>
            <p:cNvSpPr>
              <a:spLocks noChangeShapeType="1"/>
            </p:cNvSpPr>
            <p:nvPr/>
          </p:nvSpPr>
          <p:spPr bwMode="auto">
            <a:xfrm flipH="1">
              <a:off x="3455" y="1116"/>
              <a:ext cx="5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88" name="Line 118"/>
            <p:cNvSpPr>
              <a:spLocks noChangeShapeType="1"/>
            </p:cNvSpPr>
            <p:nvPr/>
          </p:nvSpPr>
          <p:spPr bwMode="auto">
            <a:xfrm flipH="1">
              <a:off x="3256" y="1098"/>
              <a:ext cx="197"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89" name="Line 119"/>
            <p:cNvSpPr>
              <a:spLocks noChangeShapeType="1"/>
            </p:cNvSpPr>
            <p:nvPr/>
          </p:nvSpPr>
          <p:spPr bwMode="auto">
            <a:xfrm flipH="1">
              <a:off x="3316" y="1102"/>
              <a:ext cx="13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90" name="Line 120"/>
            <p:cNvSpPr>
              <a:spLocks noChangeShapeType="1"/>
            </p:cNvSpPr>
            <p:nvPr/>
          </p:nvSpPr>
          <p:spPr bwMode="auto">
            <a:xfrm flipH="1">
              <a:off x="3256" y="1112"/>
              <a:ext cx="194"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91" name="Line 121"/>
            <p:cNvSpPr>
              <a:spLocks noChangeShapeType="1"/>
            </p:cNvSpPr>
            <p:nvPr/>
          </p:nvSpPr>
          <p:spPr bwMode="auto">
            <a:xfrm flipH="1">
              <a:off x="3269" y="1116"/>
              <a:ext cx="181"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92" name="Line 122"/>
            <p:cNvSpPr>
              <a:spLocks noChangeShapeType="1"/>
            </p:cNvSpPr>
            <p:nvPr/>
          </p:nvSpPr>
          <p:spPr bwMode="auto">
            <a:xfrm>
              <a:off x="3450"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93" name="Line 123"/>
            <p:cNvSpPr>
              <a:spLocks noChangeShapeType="1"/>
            </p:cNvSpPr>
            <p:nvPr/>
          </p:nvSpPr>
          <p:spPr bwMode="auto">
            <a:xfrm flipH="1" flipV="1">
              <a:off x="3269" y="1161"/>
              <a:ext cx="17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94" name="Line 124"/>
            <p:cNvSpPr>
              <a:spLocks noChangeShapeType="1"/>
            </p:cNvSpPr>
            <p:nvPr/>
          </p:nvSpPr>
          <p:spPr bwMode="auto">
            <a:xfrm flipH="1" flipV="1">
              <a:off x="3256" y="1164"/>
              <a:ext cx="18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95" name="Line 125"/>
            <p:cNvSpPr>
              <a:spLocks noChangeShapeType="1"/>
            </p:cNvSpPr>
            <p:nvPr/>
          </p:nvSpPr>
          <p:spPr bwMode="auto">
            <a:xfrm>
              <a:off x="3455"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96" name="Line 126"/>
            <p:cNvSpPr>
              <a:spLocks noChangeShapeType="1"/>
            </p:cNvSpPr>
            <p:nvPr/>
          </p:nvSpPr>
          <p:spPr bwMode="auto">
            <a:xfrm>
              <a:off x="3514" y="1116"/>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97" name="Line 127"/>
            <p:cNvSpPr>
              <a:spLocks noChangeShapeType="1"/>
            </p:cNvSpPr>
            <p:nvPr/>
          </p:nvSpPr>
          <p:spPr bwMode="auto">
            <a:xfrm flipH="1">
              <a:off x="3463" y="1172"/>
              <a:ext cx="4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98" name="Line 128"/>
            <p:cNvSpPr>
              <a:spLocks noChangeShapeType="1"/>
            </p:cNvSpPr>
            <p:nvPr/>
          </p:nvSpPr>
          <p:spPr bwMode="auto">
            <a:xfrm flipH="1">
              <a:off x="3455" y="1151"/>
              <a:ext cx="2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399" name="Line 129"/>
            <p:cNvSpPr>
              <a:spLocks noChangeShapeType="1"/>
            </p:cNvSpPr>
            <p:nvPr/>
          </p:nvSpPr>
          <p:spPr bwMode="auto">
            <a:xfrm flipH="1">
              <a:off x="3434" y="1153"/>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00" name="Line 130"/>
            <p:cNvSpPr>
              <a:spLocks noChangeShapeType="1"/>
            </p:cNvSpPr>
            <p:nvPr/>
          </p:nvSpPr>
          <p:spPr bwMode="auto">
            <a:xfrm flipH="1">
              <a:off x="3397" y="1153"/>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01" name="Line 131"/>
            <p:cNvSpPr>
              <a:spLocks noChangeShapeType="1"/>
            </p:cNvSpPr>
            <p:nvPr/>
          </p:nvSpPr>
          <p:spPr bwMode="auto">
            <a:xfrm flipH="1">
              <a:off x="3377" y="1155"/>
              <a:ext cx="17"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02" name="Line 132"/>
            <p:cNvSpPr>
              <a:spLocks noChangeShapeType="1"/>
            </p:cNvSpPr>
            <p:nvPr/>
          </p:nvSpPr>
          <p:spPr bwMode="auto">
            <a:xfrm flipH="1">
              <a:off x="3344" y="1156"/>
              <a:ext cx="30"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03" name="Line 133"/>
            <p:cNvSpPr>
              <a:spLocks noChangeShapeType="1"/>
            </p:cNvSpPr>
            <p:nvPr/>
          </p:nvSpPr>
          <p:spPr bwMode="auto">
            <a:xfrm flipH="1">
              <a:off x="3269" y="1157"/>
              <a:ext cx="7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04" name="Line 134"/>
            <p:cNvSpPr>
              <a:spLocks noChangeShapeType="1"/>
            </p:cNvSpPr>
            <p:nvPr/>
          </p:nvSpPr>
          <p:spPr bwMode="auto">
            <a:xfrm flipH="1">
              <a:off x="3455" y="1154"/>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05" name="Line 135"/>
            <p:cNvSpPr>
              <a:spLocks noChangeShapeType="1"/>
            </p:cNvSpPr>
            <p:nvPr/>
          </p:nvSpPr>
          <p:spPr bwMode="auto">
            <a:xfrm flipH="1">
              <a:off x="3437" y="1156"/>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06" name="Line 136"/>
            <p:cNvSpPr>
              <a:spLocks noChangeShapeType="1"/>
            </p:cNvSpPr>
            <p:nvPr/>
          </p:nvSpPr>
          <p:spPr bwMode="auto">
            <a:xfrm flipH="1">
              <a:off x="3395" y="1157"/>
              <a:ext cx="3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07" name="Line 137"/>
            <p:cNvSpPr>
              <a:spLocks noChangeShapeType="1"/>
            </p:cNvSpPr>
            <p:nvPr/>
          </p:nvSpPr>
          <p:spPr bwMode="auto">
            <a:xfrm flipH="1">
              <a:off x="3380" y="1158"/>
              <a:ext cx="1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08" name="Line 138"/>
            <p:cNvSpPr>
              <a:spLocks noChangeShapeType="1"/>
            </p:cNvSpPr>
            <p:nvPr/>
          </p:nvSpPr>
          <p:spPr bwMode="auto">
            <a:xfrm flipH="1">
              <a:off x="3341" y="1159"/>
              <a:ext cx="36"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09" name="Line 139"/>
            <p:cNvSpPr>
              <a:spLocks noChangeShapeType="1"/>
            </p:cNvSpPr>
            <p:nvPr/>
          </p:nvSpPr>
          <p:spPr bwMode="auto">
            <a:xfrm flipH="1">
              <a:off x="3294" y="1161"/>
              <a:ext cx="4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10" name="Line 140"/>
            <p:cNvSpPr>
              <a:spLocks noChangeShapeType="1"/>
            </p:cNvSpPr>
            <p:nvPr/>
          </p:nvSpPr>
          <p:spPr bwMode="auto">
            <a:xfrm>
              <a:off x="3436" y="1107"/>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11" name="Line 141"/>
            <p:cNvSpPr>
              <a:spLocks noChangeShapeType="1"/>
            </p:cNvSpPr>
            <p:nvPr/>
          </p:nvSpPr>
          <p:spPr bwMode="auto">
            <a:xfrm>
              <a:off x="3445" y="1118"/>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12" name="Line 142"/>
            <p:cNvSpPr>
              <a:spLocks noChangeShapeType="1"/>
            </p:cNvSpPr>
            <p:nvPr/>
          </p:nvSpPr>
          <p:spPr bwMode="auto">
            <a:xfrm>
              <a:off x="3434" y="1108"/>
              <a:ext cx="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13" name="Line 143"/>
            <p:cNvSpPr>
              <a:spLocks noChangeShapeType="1"/>
            </p:cNvSpPr>
            <p:nvPr/>
          </p:nvSpPr>
          <p:spPr bwMode="auto">
            <a:xfrm>
              <a:off x="3443" y="1118"/>
              <a:ext cx="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14" name="Line 144"/>
            <p:cNvSpPr>
              <a:spLocks noChangeShapeType="1"/>
            </p:cNvSpPr>
            <p:nvPr/>
          </p:nvSpPr>
          <p:spPr bwMode="auto">
            <a:xfrm>
              <a:off x="3455" y="1128"/>
              <a:ext cx="19"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15" name="Line 145"/>
            <p:cNvSpPr>
              <a:spLocks noChangeShapeType="1"/>
            </p:cNvSpPr>
            <p:nvPr/>
          </p:nvSpPr>
          <p:spPr bwMode="auto">
            <a:xfrm>
              <a:off x="3455" y="1131"/>
              <a:ext cx="16"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16" name="Line 146"/>
            <p:cNvSpPr>
              <a:spLocks noChangeShapeType="1"/>
            </p:cNvSpPr>
            <p:nvPr/>
          </p:nvSpPr>
          <p:spPr bwMode="auto">
            <a:xfrm flipH="1">
              <a:off x="3428" y="1108"/>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17" name="Line 147"/>
            <p:cNvSpPr>
              <a:spLocks noChangeShapeType="1"/>
            </p:cNvSpPr>
            <p:nvPr/>
          </p:nvSpPr>
          <p:spPr bwMode="auto">
            <a:xfrm flipH="1">
              <a:off x="3425" y="1109"/>
              <a:ext cx="5"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18" name="Line 148"/>
            <p:cNvSpPr>
              <a:spLocks noChangeShapeType="1"/>
            </p:cNvSpPr>
            <p:nvPr/>
          </p:nvSpPr>
          <p:spPr bwMode="auto">
            <a:xfrm flipH="1">
              <a:off x="3419" y="112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19" name="Line 149"/>
            <p:cNvSpPr>
              <a:spLocks noChangeShapeType="1"/>
            </p:cNvSpPr>
            <p:nvPr/>
          </p:nvSpPr>
          <p:spPr bwMode="auto">
            <a:xfrm flipH="1">
              <a:off x="3418" y="1123"/>
              <a:ext cx="4"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20" name="Line 150"/>
            <p:cNvSpPr>
              <a:spLocks noChangeShapeType="1"/>
            </p:cNvSpPr>
            <p:nvPr/>
          </p:nvSpPr>
          <p:spPr bwMode="auto">
            <a:xfrm flipH="1">
              <a:off x="3405" y="1134"/>
              <a:ext cx="13"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21" name="Line 151"/>
            <p:cNvSpPr>
              <a:spLocks noChangeShapeType="1"/>
            </p:cNvSpPr>
            <p:nvPr/>
          </p:nvSpPr>
          <p:spPr bwMode="auto">
            <a:xfrm flipH="1">
              <a:off x="3402" y="1132"/>
              <a:ext cx="1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22" name="Line 152"/>
            <p:cNvSpPr>
              <a:spLocks noChangeShapeType="1"/>
            </p:cNvSpPr>
            <p:nvPr/>
          </p:nvSpPr>
          <p:spPr bwMode="auto">
            <a:xfrm>
              <a:off x="3414" y="1125"/>
              <a:ext cx="3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23" name="Line 153"/>
            <p:cNvSpPr>
              <a:spLocks noChangeShapeType="1"/>
            </p:cNvSpPr>
            <p:nvPr/>
          </p:nvSpPr>
          <p:spPr bwMode="auto">
            <a:xfrm>
              <a:off x="3414" y="1127"/>
              <a:ext cx="29"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24" name="Line 154"/>
            <p:cNvSpPr>
              <a:spLocks noChangeShapeType="1"/>
            </p:cNvSpPr>
            <p:nvPr/>
          </p:nvSpPr>
          <p:spPr bwMode="auto">
            <a:xfrm flipH="1">
              <a:off x="3387" y="1125"/>
              <a:ext cx="25"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25" name="Line 155"/>
            <p:cNvSpPr>
              <a:spLocks noChangeShapeType="1"/>
            </p:cNvSpPr>
            <p:nvPr/>
          </p:nvSpPr>
          <p:spPr bwMode="auto">
            <a:xfrm>
              <a:off x="3361" y="1138"/>
              <a:ext cx="26"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26" name="Line 156"/>
            <p:cNvSpPr>
              <a:spLocks noChangeShapeType="1"/>
            </p:cNvSpPr>
            <p:nvPr/>
          </p:nvSpPr>
          <p:spPr bwMode="auto">
            <a:xfrm flipH="1">
              <a:off x="3388" y="1127"/>
              <a:ext cx="26"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27" name="Line 157"/>
            <p:cNvSpPr>
              <a:spLocks noChangeShapeType="1"/>
            </p:cNvSpPr>
            <p:nvPr/>
          </p:nvSpPr>
          <p:spPr bwMode="auto">
            <a:xfrm>
              <a:off x="3360" y="1140"/>
              <a:ext cx="2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28" name="Line 158"/>
            <p:cNvSpPr>
              <a:spLocks noChangeShapeType="1"/>
            </p:cNvSpPr>
            <p:nvPr/>
          </p:nvSpPr>
          <p:spPr bwMode="auto">
            <a:xfrm flipH="1">
              <a:off x="3335" y="1138"/>
              <a:ext cx="24"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29" name="Line 159"/>
            <p:cNvSpPr>
              <a:spLocks noChangeShapeType="1"/>
            </p:cNvSpPr>
            <p:nvPr/>
          </p:nvSpPr>
          <p:spPr bwMode="auto">
            <a:xfrm flipH="1">
              <a:off x="3337" y="1140"/>
              <a:ext cx="22"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30" name="Line 160"/>
            <p:cNvSpPr>
              <a:spLocks noChangeShapeType="1"/>
            </p:cNvSpPr>
            <p:nvPr/>
          </p:nvSpPr>
          <p:spPr bwMode="auto">
            <a:xfrm>
              <a:off x="3375" y="1126"/>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31" name="Line 161"/>
            <p:cNvSpPr>
              <a:spLocks noChangeShapeType="1"/>
            </p:cNvSpPr>
            <p:nvPr/>
          </p:nvSpPr>
          <p:spPr bwMode="auto">
            <a:xfrm>
              <a:off x="3382" y="1133"/>
              <a:ext cx="15"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32" name="Line 162"/>
            <p:cNvSpPr>
              <a:spLocks noChangeShapeType="1"/>
            </p:cNvSpPr>
            <p:nvPr/>
          </p:nvSpPr>
          <p:spPr bwMode="auto">
            <a:xfrm>
              <a:off x="3380" y="1134"/>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33" name="Line 163"/>
            <p:cNvSpPr>
              <a:spLocks noChangeShapeType="1"/>
            </p:cNvSpPr>
            <p:nvPr/>
          </p:nvSpPr>
          <p:spPr bwMode="auto">
            <a:xfrm>
              <a:off x="3375" y="1128"/>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34" name="Line 164"/>
            <p:cNvSpPr>
              <a:spLocks noChangeShapeType="1"/>
            </p:cNvSpPr>
            <p:nvPr/>
          </p:nvSpPr>
          <p:spPr bwMode="auto">
            <a:xfrm flipH="1">
              <a:off x="3373" y="1128"/>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35" name="Line 165"/>
            <p:cNvSpPr>
              <a:spLocks noChangeShapeType="1"/>
            </p:cNvSpPr>
            <p:nvPr/>
          </p:nvSpPr>
          <p:spPr bwMode="auto">
            <a:xfrm flipH="1">
              <a:off x="3368" y="1127"/>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36" name="Line 166"/>
            <p:cNvSpPr>
              <a:spLocks noChangeShapeType="1"/>
            </p:cNvSpPr>
            <p:nvPr/>
          </p:nvSpPr>
          <p:spPr bwMode="auto">
            <a:xfrm flipH="1">
              <a:off x="3364" y="1136"/>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37" name="Line 167"/>
            <p:cNvSpPr>
              <a:spLocks noChangeShapeType="1"/>
            </p:cNvSpPr>
            <p:nvPr/>
          </p:nvSpPr>
          <p:spPr bwMode="auto">
            <a:xfrm flipH="1">
              <a:off x="3350" y="1142"/>
              <a:ext cx="12"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38" name="Line 168"/>
            <p:cNvSpPr>
              <a:spLocks noChangeShapeType="1"/>
            </p:cNvSpPr>
            <p:nvPr/>
          </p:nvSpPr>
          <p:spPr bwMode="auto">
            <a:xfrm flipH="1">
              <a:off x="3347" y="1141"/>
              <a:ext cx="1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39" name="Line 169"/>
            <p:cNvSpPr>
              <a:spLocks noChangeShapeType="1"/>
            </p:cNvSpPr>
            <p:nvPr/>
          </p:nvSpPr>
          <p:spPr bwMode="auto">
            <a:xfrm flipH="1">
              <a:off x="3362" y="1137"/>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40" name="Line 170"/>
            <p:cNvSpPr>
              <a:spLocks noChangeShapeType="1"/>
            </p:cNvSpPr>
            <p:nvPr/>
          </p:nvSpPr>
          <p:spPr bwMode="auto">
            <a:xfrm>
              <a:off x="3399" y="1152"/>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41" name="Line 171"/>
            <p:cNvSpPr>
              <a:spLocks noChangeShapeType="1"/>
            </p:cNvSpPr>
            <p:nvPr/>
          </p:nvSpPr>
          <p:spPr bwMode="auto">
            <a:xfrm>
              <a:off x="3397" y="1153"/>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42" name="Line 172"/>
            <p:cNvSpPr>
              <a:spLocks noChangeShapeType="1"/>
            </p:cNvSpPr>
            <p:nvPr/>
          </p:nvSpPr>
          <p:spPr bwMode="auto">
            <a:xfrm>
              <a:off x="3406" y="1157"/>
              <a:ext cx="3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43" name="Line 173"/>
            <p:cNvSpPr>
              <a:spLocks noChangeShapeType="1"/>
            </p:cNvSpPr>
            <p:nvPr/>
          </p:nvSpPr>
          <p:spPr bwMode="auto">
            <a:xfrm>
              <a:off x="3407" y="1160"/>
              <a:ext cx="2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44" name="Line 174"/>
            <p:cNvSpPr>
              <a:spLocks noChangeShapeType="1"/>
            </p:cNvSpPr>
            <p:nvPr/>
          </p:nvSpPr>
          <p:spPr bwMode="auto">
            <a:xfrm flipH="1">
              <a:off x="3390" y="1160"/>
              <a:ext cx="1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45" name="Line 175"/>
            <p:cNvSpPr>
              <a:spLocks noChangeShapeType="1"/>
            </p:cNvSpPr>
            <p:nvPr/>
          </p:nvSpPr>
          <p:spPr bwMode="auto">
            <a:xfrm flipH="1">
              <a:off x="3392" y="1158"/>
              <a:ext cx="1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46" name="Line 176"/>
            <p:cNvSpPr>
              <a:spLocks noChangeShapeType="1"/>
            </p:cNvSpPr>
            <p:nvPr/>
          </p:nvSpPr>
          <p:spPr bwMode="auto">
            <a:xfrm flipH="1">
              <a:off x="3378" y="1166"/>
              <a:ext cx="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47" name="Line 177"/>
            <p:cNvSpPr>
              <a:spLocks noChangeShapeType="1"/>
            </p:cNvSpPr>
            <p:nvPr/>
          </p:nvSpPr>
          <p:spPr bwMode="auto">
            <a:xfrm flipH="1">
              <a:off x="3385" y="1164"/>
              <a:ext cx="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48" name="Line 178"/>
            <p:cNvSpPr>
              <a:spLocks noChangeShapeType="1"/>
            </p:cNvSpPr>
            <p:nvPr/>
          </p:nvSpPr>
          <p:spPr bwMode="auto">
            <a:xfrm flipH="1">
              <a:off x="3382" y="1167"/>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49" name="Line 179"/>
            <p:cNvSpPr>
              <a:spLocks noChangeShapeType="1"/>
            </p:cNvSpPr>
            <p:nvPr/>
          </p:nvSpPr>
          <p:spPr bwMode="auto">
            <a:xfrm>
              <a:off x="3340" y="1162"/>
              <a:ext cx="1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50" name="Line 180"/>
            <p:cNvSpPr>
              <a:spLocks noChangeShapeType="1"/>
            </p:cNvSpPr>
            <p:nvPr/>
          </p:nvSpPr>
          <p:spPr bwMode="auto">
            <a:xfrm>
              <a:off x="3338" y="1163"/>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51" name="Line 181"/>
            <p:cNvSpPr>
              <a:spLocks noChangeShapeType="1"/>
            </p:cNvSpPr>
            <p:nvPr/>
          </p:nvSpPr>
          <p:spPr bwMode="auto">
            <a:xfrm flipH="1" flipV="1">
              <a:off x="3332" y="1161"/>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52" name="Line 182"/>
            <p:cNvSpPr>
              <a:spLocks noChangeShapeType="1"/>
            </p:cNvSpPr>
            <p:nvPr/>
          </p:nvSpPr>
          <p:spPr bwMode="auto">
            <a:xfrm>
              <a:off x="3546" y="1091"/>
              <a:ext cx="193" cy="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53" name="Line 183"/>
            <p:cNvSpPr>
              <a:spLocks noChangeShapeType="1"/>
            </p:cNvSpPr>
            <p:nvPr/>
          </p:nvSpPr>
          <p:spPr bwMode="auto">
            <a:xfrm>
              <a:off x="3520" y="1112"/>
              <a:ext cx="219"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54" name="Line 184"/>
            <p:cNvSpPr>
              <a:spLocks noChangeShapeType="1"/>
            </p:cNvSpPr>
            <p:nvPr/>
          </p:nvSpPr>
          <p:spPr bwMode="auto">
            <a:xfrm>
              <a:off x="3520" y="1116"/>
              <a:ext cx="202"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55" name="Line 185"/>
            <p:cNvSpPr>
              <a:spLocks noChangeShapeType="1"/>
            </p:cNvSpPr>
            <p:nvPr/>
          </p:nvSpPr>
          <p:spPr bwMode="auto">
            <a:xfrm flipV="1">
              <a:off x="3529" y="1160"/>
              <a:ext cx="19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56" name="Line 186"/>
            <p:cNvSpPr>
              <a:spLocks noChangeShapeType="1"/>
            </p:cNvSpPr>
            <p:nvPr/>
          </p:nvSpPr>
          <p:spPr bwMode="auto">
            <a:xfrm flipH="1">
              <a:off x="3532" y="1164"/>
              <a:ext cx="207"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57" name="Line 187"/>
            <p:cNvSpPr>
              <a:spLocks noChangeShapeType="1"/>
            </p:cNvSpPr>
            <p:nvPr/>
          </p:nvSpPr>
          <p:spPr bwMode="auto">
            <a:xfrm>
              <a:off x="3739" y="1160"/>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58" name="Line 188"/>
            <p:cNvSpPr>
              <a:spLocks noChangeShapeType="1"/>
            </p:cNvSpPr>
            <p:nvPr/>
          </p:nvSpPr>
          <p:spPr bwMode="auto">
            <a:xfrm>
              <a:off x="3546" y="1095"/>
              <a:ext cx="162"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59" name="Line 189"/>
            <p:cNvSpPr>
              <a:spLocks noChangeShapeType="1"/>
            </p:cNvSpPr>
            <p:nvPr/>
          </p:nvSpPr>
          <p:spPr bwMode="auto">
            <a:xfrm>
              <a:off x="3546" y="1095"/>
              <a:ext cx="0"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60" name="Line 190"/>
            <p:cNvSpPr>
              <a:spLocks noChangeShapeType="1"/>
            </p:cNvSpPr>
            <p:nvPr/>
          </p:nvSpPr>
          <p:spPr bwMode="auto">
            <a:xfrm>
              <a:off x="3540" y="1100"/>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61" name="Line 191"/>
            <p:cNvSpPr>
              <a:spLocks noChangeShapeType="1"/>
            </p:cNvSpPr>
            <p:nvPr/>
          </p:nvSpPr>
          <p:spPr bwMode="auto">
            <a:xfrm>
              <a:off x="3520" y="1117"/>
              <a:ext cx="0"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62" name="Line 192"/>
            <p:cNvSpPr>
              <a:spLocks noChangeShapeType="1"/>
            </p:cNvSpPr>
            <p:nvPr/>
          </p:nvSpPr>
          <p:spPr bwMode="auto">
            <a:xfrm flipV="1">
              <a:off x="3523" y="1124"/>
              <a:ext cx="3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63" name="Line 193"/>
            <p:cNvSpPr>
              <a:spLocks noChangeShapeType="1"/>
            </p:cNvSpPr>
            <p:nvPr/>
          </p:nvSpPr>
          <p:spPr bwMode="auto">
            <a:xfrm>
              <a:off x="3556" y="1124"/>
              <a:ext cx="2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64" name="Line 194"/>
            <p:cNvSpPr>
              <a:spLocks noChangeShapeType="1"/>
            </p:cNvSpPr>
            <p:nvPr/>
          </p:nvSpPr>
          <p:spPr bwMode="auto">
            <a:xfrm flipH="1">
              <a:off x="3583" y="1137"/>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65" name="Line 195"/>
            <p:cNvSpPr>
              <a:spLocks noChangeShapeType="1"/>
            </p:cNvSpPr>
            <p:nvPr/>
          </p:nvSpPr>
          <p:spPr bwMode="auto">
            <a:xfrm>
              <a:off x="3622" y="1138"/>
              <a:ext cx="25"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66" name="Line 196"/>
            <p:cNvSpPr>
              <a:spLocks noChangeShapeType="1"/>
            </p:cNvSpPr>
            <p:nvPr/>
          </p:nvSpPr>
          <p:spPr bwMode="auto">
            <a:xfrm flipH="1">
              <a:off x="3524" y="112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67" name="Line 197"/>
            <p:cNvSpPr>
              <a:spLocks noChangeShapeType="1"/>
            </p:cNvSpPr>
            <p:nvPr/>
          </p:nvSpPr>
          <p:spPr bwMode="auto">
            <a:xfrm>
              <a:off x="3555" y="1125"/>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68" name="Line 198"/>
            <p:cNvSpPr>
              <a:spLocks noChangeShapeType="1"/>
            </p:cNvSpPr>
            <p:nvPr/>
          </p:nvSpPr>
          <p:spPr bwMode="auto">
            <a:xfrm flipH="1">
              <a:off x="3584" y="1139"/>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69" name="Line 199"/>
            <p:cNvSpPr>
              <a:spLocks noChangeShapeType="1"/>
            </p:cNvSpPr>
            <p:nvPr/>
          </p:nvSpPr>
          <p:spPr bwMode="auto">
            <a:xfrm>
              <a:off x="3619" y="1139"/>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70" name="Line 200"/>
            <p:cNvSpPr>
              <a:spLocks noChangeShapeType="1"/>
            </p:cNvSpPr>
            <p:nvPr/>
          </p:nvSpPr>
          <p:spPr bwMode="auto">
            <a:xfrm>
              <a:off x="3637" y="1128"/>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71" name="Line 201"/>
            <p:cNvSpPr>
              <a:spLocks noChangeShapeType="1"/>
            </p:cNvSpPr>
            <p:nvPr/>
          </p:nvSpPr>
          <p:spPr bwMode="auto">
            <a:xfrm>
              <a:off x="3655" y="1146"/>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72" name="Line 202"/>
            <p:cNvSpPr>
              <a:spLocks noChangeShapeType="1"/>
            </p:cNvSpPr>
            <p:nvPr/>
          </p:nvSpPr>
          <p:spPr bwMode="auto">
            <a:xfrm>
              <a:off x="3636" y="1130"/>
              <a:ext cx="1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73" name="Line 203"/>
            <p:cNvSpPr>
              <a:spLocks noChangeShapeType="1"/>
            </p:cNvSpPr>
            <p:nvPr/>
          </p:nvSpPr>
          <p:spPr bwMode="auto">
            <a:xfrm>
              <a:off x="3651" y="1144"/>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74" name="Line 204"/>
            <p:cNvSpPr>
              <a:spLocks noChangeShapeType="1"/>
            </p:cNvSpPr>
            <p:nvPr/>
          </p:nvSpPr>
          <p:spPr bwMode="auto">
            <a:xfrm flipH="1">
              <a:off x="3566" y="1106"/>
              <a:ext cx="1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75" name="Line 205"/>
            <p:cNvSpPr>
              <a:spLocks noChangeShapeType="1"/>
            </p:cNvSpPr>
            <p:nvPr/>
          </p:nvSpPr>
          <p:spPr bwMode="auto">
            <a:xfrm flipH="1">
              <a:off x="3568" y="1108"/>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76" name="Line 206"/>
            <p:cNvSpPr>
              <a:spLocks noChangeShapeType="1"/>
            </p:cNvSpPr>
            <p:nvPr/>
          </p:nvSpPr>
          <p:spPr bwMode="auto">
            <a:xfrm>
              <a:off x="3580" y="1107"/>
              <a:ext cx="1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77" name="Line 207"/>
            <p:cNvSpPr>
              <a:spLocks noChangeShapeType="1"/>
            </p:cNvSpPr>
            <p:nvPr/>
          </p:nvSpPr>
          <p:spPr bwMode="auto">
            <a:xfrm>
              <a:off x="3595" y="1133"/>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78" name="Line 208"/>
            <p:cNvSpPr>
              <a:spLocks noChangeShapeType="1"/>
            </p:cNvSpPr>
            <p:nvPr/>
          </p:nvSpPr>
          <p:spPr bwMode="auto">
            <a:xfrm>
              <a:off x="3578" y="1108"/>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79" name="Line 209"/>
            <p:cNvSpPr>
              <a:spLocks noChangeShapeType="1"/>
            </p:cNvSpPr>
            <p:nvPr/>
          </p:nvSpPr>
          <p:spPr bwMode="auto">
            <a:xfrm>
              <a:off x="3593" y="1132"/>
              <a:ext cx="1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80" name="Line 210"/>
            <p:cNvSpPr>
              <a:spLocks noChangeShapeType="1"/>
            </p:cNvSpPr>
            <p:nvPr/>
          </p:nvSpPr>
          <p:spPr bwMode="auto">
            <a:xfrm flipH="1">
              <a:off x="3609" y="1141"/>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81" name="Line 211"/>
            <p:cNvSpPr>
              <a:spLocks noChangeShapeType="1"/>
            </p:cNvSpPr>
            <p:nvPr/>
          </p:nvSpPr>
          <p:spPr bwMode="auto">
            <a:xfrm flipH="1">
              <a:off x="3607" y="1140"/>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82" name="Line 212"/>
            <p:cNvSpPr>
              <a:spLocks noChangeShapeType="1"/>
            </p:cNvSpPr>
            <p:nvPr/>
          </p:nvSpPr>
          <p:spPr bwMode="auto">
            <a:xfrm flipH="1">
              <a:off x="3626" y="1127"/>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83" name="Line 213"/>
            <p:cNvSpPr>
              <a:spLocks noChangeShapeType="1"/>
            </p:cNvSpPr>
            <p:nvPr/>
          </p:nvSpPr>
          <p:spPr bwMode="auto">
            <a:xfrm flipH="1">
              <a:off x="3628" y="113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84" name="Line 214"/>
            <p:cNvSpPr>
              <a:spLocks noChangeShapeType="1"/>
            </p:cNvSpPr>
            <p:nvPr/>
          </p:nvSpPr>
          <p:spPr bwMode="auto">
            <a:xfrm flipH="1">
              <a:off x="3624" y="1139"/>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85" name="Line 215"/>
            <p:cNvSpPr>
              <a:spLocks noChangeShapeType="1"/>
            </p:cNvSpPr>
            <p:nvPr/>
          </p:nvSpPr>
          <p:spPr bwMode="auto">
            <a:xfrm flipH="1" flipV="1">
              <a:off x="3604" y="1151"/>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86" name="Line 216"/>
            <p:cNvSpPr>
              <a:spLocks noChangeShapeType="1"/>
            </p:cNvSpPr>
            <p:nvPr/>
          </p:nvSpPr>
          <p:spPr bwMode="auto">
            <a:xfrm flipH="1" flipV="1">
              <a:off x="3606" y="1151"/>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87" name="Line 217"/>
            <p:cNvSpPr>
              <a:spLocks noChangeShapeType="1"/>
            </p:cNvSpPr>
            <p:nvPr/>
          </p:nvSpPr>
          <p:spPr bwMode="auto">
            <a:xfrm flipH="1">
              <a:off x="3562" y="1126"/>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88" name="Line 218"/>
            <p:cNvSpPr>
              <a:spLocks noChangeShapeType="1"/>
            </p:cNvSpPr>
            <p:nvPr/>
          </p:nvSpPr>
          <p:spPr bwMode="auto">
            <a:xfrm flipH="1">
              <a:off x="3548" y="1134"/>
              <a:ext cx="1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89" name="Line 219"/>
            <p:cNvSpPr>
              <a:spLocks noChangeShapeType="1"/>
            </p:cNvSpPr>
            <p:nvPr/>
          </p:nvSpPr>
          <p:spPr bwMode="auto">
            <a:xfrm flipH="1">
              <a:off x="3546" y="1133"/>
              <a:ext cx="13"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90" name="Line 220"/>
            <p:cNvSpPr>
              <a:spLocks noChangeShapeType="1"/>
            </p:cNvSpPr>
            <p:nvPr/>
          </p:nvSpPr>
          <p:spPr bwMode="auto">
            <a:xfrm flipH="1">
              <a:off x="3560" y="1126"/>
              <a:ext cx="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91" name="Line 221"/>
            <p:cNvSpPr>
              <a:spLocks noChangeShapeType="1"/>
            </p:cNvSpPr>
            <p:nvPr/>
          </p:nvSpPr>
          <p:spPr bwMode="auto">
            <a:xfrm>
              <a:off x="3546" y="1151"/>
              <a:ext cx="2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92" name="Line 222"/>
            <p:cNvSpPr>
              <a:spLocks noChangeShapeType="1"/>
            </p:cNvSpPr>
            <p:nvPr/>
          </p:nvSpPr>
          <p:spPr bwMode="auto">
            <a:xfrm>
              <a:off x="3574" y="1152"/>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93" name="Line 223"/>
            <p:cNvSpPr>
              <a:spLocks noChangeShapeType="1"/>
            </p:cNvSpPr>
            <p:nvPr/>
          </p:nvSpPr>
          <p:spPr bwMode="auto">
            <a:xfrm>
              <a:off x="3603" y="1153"/>
              <a:ext cx="3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94" name="Line 224"/>
            <p:cNvSpPr>
              <a:spLocks noChangeShapeType="1"/>
            </p:cNvSpPr>
            <p:nvPr/>
          </p:nvSpPr>
          <p:spPr bwMode="auto">
            <a:xfrm>
              <a:off x="3637" y="1155"/>
              <a:ext cx="77"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95" name="Line 225"/>
            <p:cNvSpPr>
              <a:spLocks noChangeShapeType="1"/>
            </p:cNvSpPr>
            <p:nvPr/>
          </p:nvSpPr>
          <p:spPr bwMode="auto">
            <a:xfrm>
              <a:off x="3546" y="1155"/>
              <a:ext cx="2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96" name="Line 226"/>
            <p:cNvSpPr>
              <a:spLocks noChangeShapeType="1"/>
            </p:cNvSpPr>
            <p:nvPr/>
          </p:nvSpPr>
          <p:spPr bwMode="auto">
            <a:xfrm>
              <a:off x="3575" y="1156"/>
              <a:ext cx="20"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97" name="Line 227"/>
            <p:cNvSpPr>
              <a:spLocks noChangeShapeType="1"/>
            </p:cNvSpPr>
            <p:nvPr/>
          </p:nvSpPr>
          <p:spPr bwMode="auto">
            <a:xfrm>
              <a:off x="3598" y="1157"/>
              <a:ext cx="4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98" name="Line 228"/>
            <p:cNvSpPr>
              <a:spLocks noChangeShapeType="1"/>
            </p:cNvSpPr>
            <p:nvPr/>
          </p:nvSpPr>
          <p:spPr bwMode="auto">
            <a:xfrm>
              <a:off x="3642" y="1159"/>
              <a:ext cx="5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499" name="Line 229"/>
            <p:cNvSpPr>
              <a:spLocks noChangeShapeType="1"/>
            </p:cNvSpPr>
            <p:nvPr/>
          </p:nvSpPr>
          <p:spPr bwMode="auto">
            <a:xfrm>
              <a:off x="3456" y="1116"/>
              <a:ext cx="29"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00" name="Line 230"/>
            <p:cNvSpPr>
              <a:spLocks noChangeShapeType="1"/>
            </p:cNvSpPr>
            <p:nvPr/>
          </p:nvSpPr>
          <p:spPr bwMode="auto">
            <a:xfrm flipH="1">
              <a:off x="3459" y="1145"/>
              <a:ext cx="25"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01" name="Line 231"/>
            <p:cNvSpPr>
              <a:spLocks noChangeShapeType="1"/>
            </p:cNvSpPr>
            <p:nvPr/>
          </p:nvSpPr>
          <p:spPr bwMode="auto">
            <a:xfrm flipH="1" flipV="1">
              <a:off x="3455" y="1117"/>
              <a:ext cx="2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02" name="Line 232"/>
            <p:cNvSpPr>
              <a:spLocks noChangeShapeType="1"/>
            </p:cNvSpPr>
            <p:nvPr/>
          </p:nvSpPr>
          <p:spPr bwMode="auto">
            <a:xfrm flipV="1">
              <a:off x="3484" y="1116"/>
              <a:ext cx="2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03" name="Line 233"/>
            <p:cNvSpPr>
              <a:spLocks noChangeShapeType="1"/>
            </p:cNvSpPr>
            <p:nvPr/>
          </p:nvSpPr>
          <p:spPr bwMode="auto">
            <a:xfrm flipH="1">
              <a:off x="3485" y="1116"/>
              <a:ext cx="29"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04" name="Line 234"/>
            <p:cNvSpPr>
              <a:spLocks noChangeShapeType="1"/>
            </p:cNvSpPr>
            <p:nvPr/>
          </p:nvSpPr>
          <p:spPr bwMode="auto">
            <a:xfrm>
              <a:off x="3485" y="1143"/>
              <a:ext cx="27"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05" name="Line 235"/>
            <p:cNvSpPr>
              <a:spLocks noChangeShapeType="1"/>
            </p:cNvSpPr>
            <p:nvPr/>
          </p:nvSpPr>
          <p:spPr bwMode="auto">
            <a:xfrm>
              <a:off x="3484" y="1144"/>
              <a:ext cx="26"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06" name="Line 236"/>
            <p:cNvSpPr>
              <a:spLocks noChangeShapeType="1"/>
            </p:cNvSpPr>
            <p:nvPr/>
          </p:nvSpPr>
          <p:spPr bwMode="auto">
            <a:xfrm>
              <a:off x="3503" y="1116"/>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07" name="Line 237"/>
            <p:cNvSpPr>
              <a:spLocks noChangeShapeType="1"/>
            </p:cNvSpPr>
            <p:nvPr/>
          </p:nvSpPr>
          <p:spPr bwMode="auto">
            <a:xfrm flipH="1" flipV="1">
              <a:off x="3520" y="1131"/>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08" name="Line 238"/>
            <p:cNvSpPr>
              <a:spLocks noChangeShapeType="1"/>
            </p:cNvSpPr>
            <p:nvPr/>
          </p:nvSpPr>
          <p:spPr bwMode="auto">
            <a:xfrm flipH="1" flipV="1">
              <a:off x="3520" y="1134"/>
              <a:ext cx="16"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09" name="Line 239"/>
            <p:cNvSpPr>
              <a:spLocks noChangeShapeType="1"/>
            </p:cNvSpPr>
            <p:nvPr/>
          </p:nvSpPr>
          <p:spPr bwMode="auto">
            <a:xfrm flipH="1" flipV="1">
              <a:off x="3511" y="1123"/>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0" name="Freeform 240"/>
            <p:cNvSpPr>
              <a:spLocks/>
            </p:cNvSpPr>
            <p:nvPr/>
          </p:nvSpPr>
          <p:spPr bwMode="auto">
            <a:xfrm>
              <a:off x="3487" y="1124"/>
              <a:ext cx="27" cy="21"/>
            </a:xfrm>
            <a:custGeom>
              <a:avLst/>
              <a:gdLst>
                <a:gd name="T0" fmla="*/ 0 w 225"/>
                <a:gd name="T1" fmla="*/ 0 h 210"/>
                <a:gd name="T2" fmla="*/ 0 w 225"/>
                <a:gd name="T3" fmla="*/ 0 h 210"/>
                <a:gd name="T4" fmla="*/ 0 w 225"/>
                <a:gd name="T5" fmla="*/ 0 h 210"/>
                <a:gd name="T6" fmla="*/ 0 60000 65536"/>
                <a:gd name="T7" fmla="*/ 0 60000 65536"/>
                <a:gd name="T8" fmla="*/ 0 60000 65536"/>
              </a:gdLst>
              <a:ahLst/>
              <a:cxnLst>
                <a:cxn ang="T6">
                  <a:pos x="T0" y="T1"/>
                </a:cxn>
                <a:cxn ang="T7">
                  <a:pos x="T2" y="T3"/>
                </a:cxn>
                <a:cxn ang="T8">
                  <a:pos x="T4" y="T5"/>
                </a:cxn>
              </a:cxnLst>
              <a:rect l="0" t="0" r="r" b="b"/>
              <a:pathLst>
                <a:path w="225" h="210">
                  <a:moveTo>
                    <a:pt x="225" y="36"/>
                  </a:moveTo>
                  <a:lnTo>
                    <a:pt x="189" y="0"/>
                  </a:lnTo>
                  <a:lnTo>
                    <a:pt x="0" y="21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1" name="Line 241"/>
            <p:cNvSpPr>
              <a:spLocks noChangeShapeType="1"/>
            </p:cNvSpPr>
            <p:nvPr/>
          </p:nvSpPr>
          <p:spPr bwMode="auto">
            <a:xfrm flipH="1">
              <a:off x="3486" y="1123"/>
              <a:ext cx="23"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2" name="Line 242"/>
            <p:cNvSpPr>
              <a:spLocks noChangeShapeType="1"/>
            </p:cNvSpPr>
            <p:nvPr/>
          </p:nvSpPr>
          <p:spPr bwMode="auto">
            <a:xfrm flipH="1" flipV="1">
              <a:off x="3501" y="1116"/>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3" name="Line 243"/>
            <p:cNvSpPr>
              <a:spLocks noChangeShapeType="1"/>
            </p:cNvSpPr>
            <p:nvPr/>
          </p:nvSpPr>
          <p:spPr bwMode="auto">
            <a:xfrm flipH="1">
              <a:off x="3514" y="1118"/>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4" name="Line 244"/>
            <p:cNvSpPr>
              <a:spLocks noChangeShapeType="1"/>
            </p:cNvSpPr>
            <p:nvPr/>
          </p:nvSpPr>
          <p:spPr bwMode="auto">
            <a:xfrm flipH="1">
              <a:off x="3509" y="1118"/>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5" name="Line 245"/>
            <p:cNvSpPr>
              <a:spLocks noChangeShapeType="1"/>
            </p:cNvSpPr>
            <p:nvPr/>
          </p:nvSpPr>
          <p:spPr bwMode="auto">
            <a:xfrm flipH="1">
              <a:off x="3510" y="1119"/>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6" name="Line 246"/>
            <p:cNvSpPr>
              <a:spLocks noChangeShapeType="1"/>
            </p:cNvSpPr>
            <p:nvPr/>
          </p:nvSpPr>
          <p:spPr bwMode="auto">
            <a:xfrm flipH="1">
              <a:off x="3482" y="1147"/>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7" name="Line 247"/>
            <p:cNvSpPr>
              <a:spLocks noChangeShapeType="1"/>
            </p:cNvSpPr>
            <p:nvPr/>
          </p:nvSpPr>
          <p:spPr bwMode="auto">
            <a:xfrm flipH="1">
              <a:off x="3481" y="1145"/>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8" name="Line 248"/>
            <p:cNvSpPr>
              <a:spLocks noChangeShapeType="1"/>
            </p:cNvSpPr>
            <p:nvPr/>
          </p:nvSpPr>
          <p:spPr bwMode="auto">
            <a:xfrm>
              <a:off x="3481" y="1116"/>
              <a:ext cx="0"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19" name="Line 249"/>
            <p:cNvSpPr>
              <a:spLocks noChangeShapeType="1"/>
            </p:cNvSpPr>
            <p:nvPr/>
          </p:nvSpPr>
          <p:spPr bwMode="auto">
            <a:xfrm>
              <a:off x="3481" y="1141"/>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0" name="Freeform 250"/>
            <p:cNvSpPr>
              <a:spLocks/>
            </p:cNvSpPr>
            <p:nvPr/>
          </p:nvSpPr>
          <p:spPr bwMode="auto">
            <a:xfrm>
              <a:off x="3480" y="1149"/>
              <a:ext cx="11" cy="2"/>
            </a:xfrm>
            <a:custGeom>
              <a:avLst/>
              <a:gdLst>
                <a:gd name="T0" fmla="*/ 0 w 87"/>
                <a:gd name="T1" fmla="*/ 0 h 24"/>
                <a:gd name="T2" fmla="*/ 0 w 87"/>
                <a:gd name="T3" fmla="*/ 0 h 24"/>
                <a:gd name="T4" fmla="*/ 0 w 87"/>
                <a:gd name="T5" fmla="*/ 0 h 24"/>
                <a:gd name="T6" fmla="*/ 0 60000 65536"/>
                <a:gd name="T7" fmla="*/ 0 60000 65536"/>
                <a:gd name="T8" fmla="*/ 0 60000 65536"/>
              </a:gdLst>
              <a:ahLst/>
              <a:cxnLst>
                <a:cxn ang="T6">
                  <a:pos x="T0" y="T1"/>
                </a:cxn>
                <a:cxn ang="T7">
                  <a:pos x="T2" y="T3"/>
                </a:cxn>
                <a:cxn ang="T8">
                  <a:pos x="T4" y="T5"/>
                </a:cxn>
              </a:cxnLst>
              <a:rect l="0" t="0" r="r" b="b"/>
              <a:pathLst>
                <a:path w="87" h="24">
                  <a:moveTo>
                    <a:pt x="0" y="0"/>
                  </a:moveTo>
                  <a:lnTo>
                    <a:pt x="0" y="24"/>
                  </a:lnTo>
                  <a:lnTo>
                    <a:pt x="87" y="24"/>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1" name="Line 251"/>
            <p:cNvSpPr>
              <a:spLocks noChangeShapeType="1"/>
            </p:cNvSpPr>
            <p:nvPr/>
          </p:nvSpPr>
          <p:spPr bwMode="auto">
            <a:xfrm>
              <a:off x="3494" y="1151"/>
              <a:ext cx="2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2" name="Line 252"/>
            <p:cNvSpPr>
              <a:spLocks noChangeShapeType="1"/>
            </p:cNvSpPr>
            <p:nvPr/>
          </p:nvSpPr>
          <p:spPr bwMode="auto">
            <a:xfrm>
              <a:off x="3520" y="1151"/>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3" name="Line 253"/>
            <p:cNvSpPr>
              <a:spLocks noChangeShapeType="1"/>
            </p:cNvSpPr>
            <p:nvPr/>
          </p:nvSpPr>
          <p:spPr bwMode="auto">
            <a:xfrm>
              <a:off x="3540" y="1121"/>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4" name="Line 254"/>
            <p:cNvSpPr>
              <a:spLocks noChangeShapeType="1"/>
            </p:cNvSpPr>
            <p:nvPr/>
          </p:nvSpPr>
          <p:spPr bwMode="auto">
            <a:xfrm>
              <a:off x="3546" y="1122"/>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5" name="Line 255"/>
            <p:cNvSpPr>
              <a:spLocks noChangeShapeType="1"/>
            </p:cNvSpPr>
            <p:nvPr/>
          </p:nvSpPr>
          <p:spPr bwMode="auto">
            <a:xfrm>
              <a:off x="3546" y="1137"/>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6" name="Line 256"/>
            <p:cNvSpPr>
              <a:spLocks noChangeShapeType="1"/>
            </p:cNvSpPr>
            <p:nvPr/>
          </p:nvSpPr>
          <p:spPr bwMode="auto">
            <a:xfrm>
              <a:off x="3546" y="1155"/>
              <a:ext cx="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7" name="Line 257"/>
            <p:cNvSpPr>
              <a:spLocks noChangeShapeType="1"/>
            </p:cNvSpPr>
            <p:nvPr/>
          </p:nvSpPr>
          <p:spPr bwMode="auto">
            <a:xfrm>
              <a:off x="3540" y="1146"/>
              <a:ext cx="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8" name="Line 258"/>
            <p:cNvSpPr>
              <a:spLocks noChangeShapeType="1"/>
            </p:cNvSpPr>
            <p:nvPr/>
          </p:nvSpPr>
          <p:spPr bwMode="auto">
            <a:xfrm flipH="1">
              <a:off x="3527" y="1155"/>
              <a:ext cx="1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29" name="Line 259"/>
            <p:cNvSpPr>
              <a:spLocks noChangeShapeType="1"/>
            </p:cNvSpPr>
            <p:nvPr/>
          </p:nvSpPr>
          <p:spPr bwMode="auto">
            <a:xfrm flipH="1">
              <a:off x="3527" y="1160"/>
              <a:ext cx="1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30" name="Line 260"/>
            <p:cNvSpPr>
              <a:spLocks noChangeShapeType="1"/>
            </p:cNvSpPr>
            <p:nvPr/>
          </p:nvSpPr>
          <p:spPr bwMode="auto">
            <a:xfrm>
              <a:off x="3481" y="1155"/>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31" name="Line 261"/>
            <p:cNvSpPr>
              <a:spLocks noChangeShapeType="1"/>
            </p:cNvSpPr>
            <p:nvPr/>
          </p:nvSpPr>
          <p:spPr bwMode="auto">
            <a:xfrm>
              <a:off x="3476" y="1156"/>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32" name="Line 262"/>
            <p:cNvSpPr>
              <a:spLocks noChangeShapeType="1"/>
            </p:cNvSpPr>
            <p:nvPr/>
          </p:nvSpPr>
          <p:spPr bwMode="auto">
            <a:xfrm flipH="1">
              <a:off x="3460" y="1155"/>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33" name="Line 263"/>
            <p:cNvSpPr>
              <a:spLocks noChangeShapeType="1"/>
            </p:cNvSpPr>
            <p:nvPr/>
          </p:nvSpPr>
          <p:spPr bwMode="auto">
            <a:xfrm>
              <a:off x="3480" y="1156"/>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34" name="Line 264"/>
            <p:cNvSpPr>
              <a:spLocks noChangeShapeType="1"/>
            </p:cNvSpPr>
            <p:nvPr/>
          </p:nvSpPr>
          <p:spPr bwMode="auto">
            <a:xfrm>
              <a:off x="3498" y="1156"/>
              <a:ext cx="1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35" name="Line 265"/>
            <p:cNvSpPr>
              <a:spLocks noChangeShapeType="1"/>
            </p:cNvSpPr>
            <p:nvPr/>
          </p:nvSpPr>
          <p:spPr bwMode="auto">
            <a:xfrm>
              <a:off x="3520" y="1155"/>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36" name="Line 266"/>
            <p:cNvSpPr>
              <a:spLocks noChangeShapeType="1"/>
            </p:cNvSpPr>
            <p:nvPr/>
          </p:nvSpPr>
          <p:spPr bwMode="auto">
            <a:xfrm>
              <a:off x="3534" y="1155"/>
              <a:ext cx="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37" name="Line 267"/>
            <p:cNvSpPr>
              <a:spLocks noChangeShapeType="1"/>
            </p:cNvSpPr>
            <p:nvPr/>
          </p:nvSpPr>
          <p:spPr bwMode="auto">
            <a:xfrm>
              <a:off x="3537" y="1151"/>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38" name="Line 268"/>
            <p:cNvSpPr>
              <a:spLocks noChangeShapeType="1"/>
            </p:cNvSpPr>
            <p:nvPr/>
          </p:nvSpPr>
          <p:spPr bwMode="auto">
            <a:xfrm>
              <a:off x="3476" y="1116"/>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39" name="Line 269"/>
            <p:cNvSpPr>
              <a:spLocks noChangeShapeType="1"/>
            </p:cNvSpPr>
            <p:nvPr/>
          </p:nvSpPr>
          <p:spPr bwMode="auto">
            <a:xfrm flipH="1">
              <a:off x="3458" y="1143"/>
              <a:ext cx="25"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40" name="Line 270"/>
            <p:cNvSpPr>
              <a:spLocks noChangeShapeType="1"/>
            </p:cNvSpPr>
            <p:nvPr/>
          </p:nvSpPr>
          <p:spPr bwMode="auto">
            <a:xfrm>
              <a:off x="3476" y="1136"/>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41" name="Line 271"/>
            <p:cNvSpPr>
              <a:spLocks noChangeShapeType="1"/>
            </p:cNvSpPr>
            <p:nvPr/>
          </p:nvSpPr>
          <p:spPr bwMode="auto">
            <a:xfrm flipH="1">
              <a:off x="3456" y="1155"/>
              <a:ext cx="1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42" name="Line 272"/>
            <p:cNvSpPr>
              <a:spLocks noChangeShapeType="1"/>
            </p:cNvSpPr>
            <p:nvPr/>
          </p:nvSpPr>
          <p:spPr bwMode="auto">
            <a:xfrm>
              <a:off x="3481" y="1156"/>
              <a:ext cx="1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43" name="Line 273"/>
            <p:cNvSpPr>
              <a:spLocks noChangeShapeType="1"/>
            </p:cNvSpPr>
            <p:nvPr/>
          </p:nvSpPr>
          <p:spPr bwMode="auto">
            <a:xfrm flipH="1">
              <a:off x="3464" y="1177"/>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44" name="Line 274"/>
            <p:cNvSpPr>
              <a:spLocks noChangeShapeType="1"/>
            </p:cNvSpPr>
            <p:nvPr/>
          </p:nvSpPr>
          <p:spPr bwMode="auto">
            <a:xfrm>
              <a:off x="3546" y="1175"/>
              <a:ext cx="0" cy="1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45" name="Line 275"/>
            <p:cNvSpPr>
              <a:spLocks noChangeShapeType="1"/>
            </p:cNvSpPr>
            <p:nvPr/>
          </p:nvSpPr>
          <p:spPr bwMode="auto">
            <a:xfrm>
              <a:off x="3450" y="1184"/>
              <a:ext cx="0" cy="1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46" name="Line 276"/>
            <p:cNvSpPr>
              <a:spLocks noChangeShapeType="1"/>
            </p:cNvSpPr>
            <p:nvPr/>
          </p:nvSpPr>
          <p:spPr bwMode="auto">
            <a:xfrm>
              <a:off x="3459" y="1179"/>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47" name="Line 277"/>
            <p:cNvSpPr>
              <a:spLocks noChangeShapeType="1"/>
            </p:cNvSpPr>
            <p:nvPr/>
          </p:nvSpPr>
          <p:spPr bwMode="auto">
            <a:xfrm flipH="1">
              <a:off x="3484" y="1179"/>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48" name="Line 278"/>
            <p:cNvSpPr>
              <a:spLocks noChangeShapeType="1"/>
            </p:cNvSpPr>
            <p:nvPr/>
          </p:nvSpPr>
          <p:spPr bwMode="auto">
            <a:xfrm flipH="1">
              <a:off x="3485" y="1180"/>
              <a:ext cx="25"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49" name="Line 279"/>
            <p:cNvSpPr>
              <a:spLocks noChangeShapeType="1"/>
            </p:cNvSpPr>
            <p:nvPr/>
          </p:nvSpPr>
          <p:spPr bwMode="auto">
            <a:xfrm flipH="1">
              <a:off x="3455" y="1202"/>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50" name="Line 280"/>
            <p:cNvSpPr>
              <a:spLocks noChangeShapeType="1"/>
            </p:cNvSpPr>
            <p:nvPr/>
          </p:nvSpPr>
          <p:spPr bwMode="auto">
            <a:xfrm>
              <a:off x="3458" y="1181"/>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51" name="Line 281"/>
            <p:cNvSpPr>
              <a:spLocks noChangeShapeType="1"/>
            </p:cNvSpPr>
            <p:nvPr/>
          </p:nvSpPr>
          <p:spPr bwMode="auto">
            <a:xfrm>
              <a:off x="3485" y="1202"/>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52" name="Line 282"/>
            <p:cNvSpPr>
              <a:spLocks noChangeShapeType="1"/>
            </p:cNvSpPr>
            <p:nvPr/>
          </p:nvSpPr>
          <p:spPr bwMode="auto">
            <a:xfrm>
              <a:off x="3483" y="1203"/>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53" name="Line 283"/>
            <p:cNvSpPr>
              <a:spLocks noChangeShapeType="1"/>
            </p:cNvSpPr>
            <p:nvPr/>
          </p:nvSpPr>
          <p:spPr bwMode="auto">
            <a:xfrm flipH="1">
              <a:off x="3455" y="120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54" name="Line 284"/>
            <p:cNvSpPr>
              <a:spLocks noChangeShapeType="1"/>
            </p:cNvSpPr>
            <p:nvPr/>
          </p:nvSpPr>
          <p:spPr bwMode="auto">
            <a:xfrm>
              <a:off x="3455" y="1227"/>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55" name="Line 285"/>
            <p:cNvSpPr>
              <a:spLocks noChangeShapeType="1"/>
            </p:cNvSpPr>
            <p:nvPr/>
          </p:nvSpPr>
          <p:spPr bwMode="auto">
            <a:xfrm flipH="1">
              <a:off x="3485" y="1228"/>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56" name="Line 286"/>
            <p:cNvSpPr>
              <a:spLocks noChangeShapeType="1"/>
            </p:cNvSpPr>
            <p:nvPr/>
          </p:nvSpPr>
          <p:spPr bwMode="auto">
            <a:xfrm flipH="1">
              <a:off x="3486" y="122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57" name="Line 287"/>
            <p:cNvSpPr>
              <a:spLocks noChangeShapeType="1"/>
            </p:cNvSpPr>
            <p:nvPr/>
          </p:nvSpPr>
          <p:spPr bwMode="auto">
            <a:xfrm flipH="1">
              <a:off x="3455" y="1253"/>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58" name="Line 288"/>
            <p:cNvSpPr>
              <a:spLocks noChangeShapeType="1"/>
            </p:cNvSpPr>
            <p:nvPr/>
          </p:nvSpPr>
          <p:spPr bwMode="auto">
            <a:xfrm>
              <a:off x="3455" y="122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59" name="Line 289"/>
            <p:cNvSpPr>
              <a:spLocks noChangeShapeType="1"/>
            </p:cNvSpPr>
            <p:nvPr/>
          </p:nvSpPr>
          <p:spPr bwMode="auto">
            <a:xfrm>
              <a:off x="3486" y="1253"/>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60" name="Line 290"/>
            <p:cNvSpPr>
              <a:spLocks noChangeShapeType="1"/>
            </p:cNvSpPr>
            <p:nvPr/>
          </p:nvSpPr>
          <p:spPr bwMode="auto">
            <a:xfrm>
              <a:off x="3485" y="1254"/>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61" name="Line 291"/>
            <p:cNvSpPr>
              <a:spLocks noChangeShapeType="1"/>
            </p:cNvSpPr>
            <p:nvPr/>
          </p:nvSpPr>
          <p:spPr bwMode="auto">
            <a:xfrm flipH="1">
              <a:off x="3455" y="1254"/>
              <a:ext cx="3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62" name="Line 292"/>
            <p:cNvSpPr>
              <a:spLocks noChangeShapeType="1"/>
            </p:cNvSpPr>
            <p:nvPr/>
          </p:nvSpPr>
          <p:spPr bwMode="auto">
            <a:xfrm>
              <a:off x="3455" y="1279"/>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63" name="Line 293"/>
            <p:cNvSpPr>
              <a:spLocks noChangeShapeType="1"/>
            </p:cNvSpPr>
            <p:nvPr/>
          </p:nvSpPr>
          <p:spPr bwMode="auto">
            <a:xfrm flipH="1">
              <a:off x="3485" y="1278"/>
              <a:ext cx="29"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64" name="Line 294"/>
            <p:cNvSpPr>
              <a:spLocks noChangeShapeType="1"/>
            </p:cNvSpPr>
            <p:nvPr/>
          </p:nvSpPr>
          <p:spPr bwMode="auto">
            <a:xfrm flipH="1">
              <a:off x="3485" y="1281"/>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65" name="Line 295"/>
            <p:cNvSpPr>
              <a:spLocks noChangeShapeType="1"/>
            </p:cNvSpPr>
            <p:nvPr/>
          </p:nvSpPr>
          <p:spPr bwMode="auto">
            <a:xfrm flipH="1">
              <a:off x="3455" y="1305"/>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66" name="Line 296"/>
            <p:cNvSpPr>
              <a:spLocks noChangeShapeType="1"/>
            </p:cNvSpPr>
            <p:nvPr/>
          </p:nvSpPr>
          <p:spPr bwMode="auto">
            <a:xfrm>
              <a:off x="3455" y="1281"/>
              <a:ext cx="2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67" name="Line 297"/>
            <p:cNvSpPr>
              <a:spLocks noChangeShapeType="1"/>
            </p:cNvSpPr>
            <p:nvPr/>
          </p:nvSpPr>
          <p:spPr bwMode="auto">
            <a:xfrm>
              <a:off x="3486" y="1305"/>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68" name="Line 298"/>
            <p:cNvSpPr>
              <a:spLocks noChangeShapeType="1"/>
            </p:cNvSpPr>
            <p:nvPr/>
          </p:nvSpPr>
          <p:spPr bwMode="auto">
            <a:xfrm>
              <a:off x="3484" y="1306"/>
              <a:ext cx="30"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69" name="Line 299"/>
            <p:cNvSpPr>
              <a:spLocks noChangeShapeType="1"/>
            </p:cNvSpPr>
            <p:nvPr/>
          </p:nvSpPr>
          <p:spPr bwMode="auto">
            <a:xfrm flipH="1">
              <a:off x="3455" y="1306"/>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70" name="Line 300"/>
            <p:cNvSpPr>
              <a:spLocks noChangeShapeType="1"/>
            </p:cNvSpPr>
            <p:nvPr/>
          </p:nvSpPr>
          <p:spPr bwMode="auto">
            <a:xfrm flipH="1">
              <a:off x="3538" y="1161"/>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71" name="Line 301"/>
            <p:cNvSpPr>
              <a:spLocks noChangeShapeType="1"/>
            </p:cNvSpPr>
            <p:nvPr/>
          </p:nvSpPr>
          <p:spPr bwMode="auto">
            <a:xfrm flipH="1">
              <a:off x="3530" y="1175"/>
              <a:ext cx="5"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72" name="Line 302"/>
            <p:cNvSpPr>
              <a:spLocks noChangeShapeType="1"/>
            </p:cNvSpPr>
            <p:nvPr/>
          </p:nvSpPr>
          <p:spPr bwMode="auto">
            <a:xfrm flipH="1">
              <a:off x="3532" y="1175"/>
              <a:ext cx="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73" name="Line 303"/>
            <p:cNvSpPr>
              <a:spLocks noChangeShapeType="1"/>
            </p:cNvSpPr>
            <p:nvPr/>
          </p:nvSpPr>
          <p:spPr bwMode="auto">
            <a:xfrm>
              <a:off x="3524" y="1180"/>
              <a:ext cx="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74" name="Line 304"/>
            <p:cNvSpPr>
              <a:spLocks noChangeShapeType="1"/>
            </p:cNvSpPr>
            <p:nvPr/>
          </p:nvSpPr>
          <p:spPr bwMode="auto">
            <a:xfrm>
              <a:off x="3532" y="1193"/>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75" name="Line 305"/>
            <p:cNvSpPr>
              <a:spLocks noChangeShapeType="1"/>
            </p:cNvSpPr>
            <p:nvPr/>
          </p:nvSpPr>
          <p:spPr bwMode="auto">
            <a:xfrm>
              <a:off x="3523" y="1181"/>
              <a:ext cx="7"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76" name="Line 306"/>
            <p:cNvSpPr>
              <a:spLocks noChangeShapeType="1"/>
            </p:cNvSpPr>
            <p:nvPr/>
          </p:nvSpPr>
          <p:spPr bwMode="auto">
            <a:xfrm flipH="1">
              <a:off x="3521" y="1195"/>
              <a:ext cx="10"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77" name="Line 307"/>
            <p:cNvSpPr>
              <a:spLocks noChangeShapeType="1"/>
            </p:cNvSpPr>
            <p:nvPr/>
          </p:nvSpPr>
          <p:spPr bwMode="auto">
            <a:xfrm flipH="1">
              <a:off x="3520" y="1193"/>
              <a:ext cx="10"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78" name="Line 308"/>
            <p:cNvSpPr>
              <a:spLocks noChangeShapeType="1"/>
            </p:cNvSpPr>
            <p:nvPr/>
          </p:nvSpPr>
          <p:spPr bwMode="auto">
            <a:xfrm>
              <a:off x="3530" y="1195"/>
              <a:ext cx="9"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79" name="Line 309"/>
            <p:cNvSpPr>
              <a:spLocks noChangeShapeType="1"/>
            </p:cNvSpPr>
            <p:nvPr/>
          </p:nvSpPr>
          <p:spPr bwMode="auto">
            <a:xfrm flipH="1">
              <a:off x="3530" y="1208"/>
              <a:ext cx="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80" name="Line 310"/>
            <p:cNvSpPr>
              <a:spLocks noChangeShapeType="1"/>
            </p:cNvSpPr>
            <p:nvPr/>
          </p:nvSpPr>
          <p:spPr bwMode="auto">
            <a:xfrm>
              <a:off x="3521" y="1225"/>
              <a:ext cx="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81" name="Line 311"/>
            <p:cNvSpPr>
              <a:spLocks noChangeShapeType="1"/>
            </p:cNvSpPr>
            <p:nvPr/>
          </p:nvSpPr>
          <p:spPr bwMode="auto">
            <a:xfrm flipH="1">
              <a:off x="3532" y="1211"/>
              <a:ext cx="8"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82" name="Line 312"/>
            <p:cNvSpPr>
              <a:spLocks noChangeShapeType="1"/>
            </p:cNvSpPr>
            <p:nvPr/>
          </p:nvSpPr>
          <p:spPr bwMode="auto">
            <a:xfrm flipH="1" flipV="1">
              <a:off x="3520" y="1226"/>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83" name="Line 313"/>
            <p:cNvSpPr>
              <a:spLocks noChangeShapeType="1"/>
            </p:cNvSpPr>
            <p:nvPr/>
          </p:nvSpPr>
          <p:spPr bwMode="auto">
            <a:xfrm>
              <a:off x="3531" y="1241"/>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84" name="Line 314"/>
            <p:cNvSpPr>
              <a:spLocks noChangeShapeType="1"/>
            </p:cNvSpPr>
            <p:nvPr/>
          </p:nvSpPr>
          <p:spPr bwMode="auto">
            <a:xfrm flipH="1">
              <a:off x="3520" y="1242"/>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85" name="Line 315"/>
            <p:cNvSpPr>
              <a:spLocks noChangeShapeType="1"/>
            </p:cNvSpPr>
            <p:nvPr/>
          </p:nvSpPr>
          <p:spPr bwMode="auto">
            <a:xfrm flipH="1">
              <a:off x="3521" y="1245"/>
              <a:ext cx="1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86" name="Line 316"/>
            <p:cNvSpPr>
              <a:spLocks noChangeShapeType="1"/>
            </p:cNvSpPr>
            <p:nvPr/>
          </p:nvSpPr>
          <p:spPr bwMode="auto">
            <a:xfrm>
              <a:off x="3531" y="1244"/>
              <a:ext cx="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87" name="Line 317"/>
            <p:cNvSpPr>
              <a:spLocks noChangeShapeType="1"/>
            </p:cNvSpPr>
            <p:nvPr/>
          </p:nvSpPr>
          <p:spPr bwMode="auto">
            <a:xfrm flipH="1">
              <a:off x="3530" y="1260"/>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88" name="Line 318"/>
            <p:cNvSpPr>
              <a:spLocks noChangeShapeType="1"/>
            </p:cNvSpPr>
            <p:nvPr/>
          </p:nvSpPr>
          <p:spPr bwMode="auto">
            <a:xfrm>
              <a:off x="3521" y="1277"/>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89" name="Line 319"/>
            <p:cNvSpPr>
              <a:spLocks noChangeShapeType="1"/>
            </p:cNvSpPr>
            <p:nvPr/>
          </p:nvSpPr>
          <p:spPr bwMode="auto">
            <a:xfrm>
              <a:off x="3531" y="1296"/>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90" name="Line 320"/>
            <p:cNvSpPr>
              <a:spLocks noChangeShapeType="1"/>
            </p:cNvSpPr>
            <p:nvPr/>
          </p:nvSpPr>
          <p:spPr bwMode="auto">
            <a:xfrm flipH="1">
              <a:off x="3520" y="1299"/>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91" name="Line 321"/>
            <p:cNvSpPr>
              <a:spLocks noChangeShapeType="1"/>
            </p:cNvSpPr>
            <p:nvPr/>
          </p:nvSpPr>
          <p:spPr bwMode="auto">
            <a:xfrm flipH="1">
              <a:off x="3520" y="1296"/>
              <a:ext cx="9"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92" name="Line 322"/>
            <p:cNvSpPr>
              <a:spLocks noChangeShapeType="1"/>
            </p:cNvSpPr>
            <p:nvPr/>
          </p:nvSpPr>
          <p:spPr bwMode="auto">
            <a:xfrm flipH="1" flipV="1">
              <a:off x="3520" y="1278"/>
              <a:ext cx="9"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93" name="Line 323"/>
            <p:cNvSpPr>
              <a:spLocks noChangeShapeType="1"/>
            </p:cNvSpPr>
            <p:nvPr/>
          </p:nvSpPr>
          <p:spPr bwMode="auto">
            <a:xfrm flipV="1">
              <a:off x="3531" y="1263"/>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94" name="Line 324"/>
            <p:cNvSpPr>
              <a:spLocks noChangeShapeType="1"/>
            </p:cNvSpPr>
            <p:nvPr/>
          </p:nvSpPr>
          <p:spPr bwMode="auto">
            <a:xfrm>
              <a:off x="3530" y="1299"/>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95" name="Line 325"/>
            <p:cNvSpPr>
              <a:spLocks noChangeShapeType="1"/>
            </p:cNvSpPr>
            <p:nvPr/>
          </p:nvSpPr>
          <p:spPr bwMode="auto">
            <a:xfrm>
              <a:off x="3540" y="1175"/>
              <a:ext cx="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96" name="Line 326"/>
            <p:cNvSpPr>
              <a:spLocks noChangeShapeType="1"/>
            </p:cNvSpPr>
            <p:nvPr/>
          </p:nvSpPr>
          <p:spPr bwMode="auto">
            <a:xfrm>
              <a:off x="3540" y="1211"/>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97" name="Line 327"/>
            <p:cNvSpPr>
              <a:spLocks noChangeShapeType="1"/>
            </p:cNvSpPr>
            <p:nvPr/>
          </p:nvSpPr>
          <p:spPr bwMode="auto">
            <a:xfrm>
              <a:off x="3540" y="1263"/>
              <a:ext cx="0" cy="5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98" name="Line 328"/>
            <p:cNvSpPr>
              <a:spLocks noChangeShapeType="1"/>
            </p:cNvSpPr>
            <p:nvPr/>
          </p:nvSpPr>
          <p:spPr bwMode="auto">
            <a:xfrm>
              <a:off x="3520" y="1183"/>
              <a:ext cx="0"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599" name="Line 329"/>
            <p:cNvSpPr>
              <a:spLocks noChangeShapeType="1"/>
            </p:cNvSpPr>
            <p:nvPr/>
          </p:nvSpPr>
          <p:spPr bwMode="auto">
            <a:xfrm>
              <a:off x="3520" y="1227"/>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00" name="Line 330"/>
            <p:cNvSpPr>
              <a:spLocks noChangeShapeType="1"/>
            </p:cNvSpPr>
            <p:nvPr/>
          </p:nvSpPr>
          <p:spPr bwMode="auto">
            <a:xfrm>
              <a:off x="3520" y="1278"/>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01" name="Line 331"/>
            <p:cNvSpPr>
              <a:spLocks noChangeShapeType="1"/>
            </p:cNvSpPr>
            <p:nvPr/>
          </p:nvSpPr>
          <p:spPr bwMode="auto">
            <a:xfrm>
              <a:off x="3514" y="1183"/>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02" name="Line 332"/>
            <p:cNvSpPr>
              <a:spLocks noChangeShapeType="1"/>
            </p:cNvSpPr>
            <p:nvPr/>
          </p:nvSpPr>
          <p:spPr bwMode="auto">
            <a:xfrm>
              <a:off x="3514" y="1228"/>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03" name="Line 333"/>
            <p:cNvSpPr>
              <a:spLocks noChangeShapeType="1"/>
            </p:cNvSpPr>
            <p:nvPr/>
          </p:nvSpPr>
          <p:spPr bwMode="auto">
            <a:xfrm>
              <a:off x="3514" y="1281"/>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04" name="Line 334"/>
            <p:cNvSpPr>
              <a:spLocks noChangeShapeType="1"/>
            </p:cNvSpPr>
            <p:nvPr/>
          </p:nvSpPr>
          <p:spPr bwMode="auto">
            <a:xfrm>
              <a:off x="3455" y="1183"/>
              <a:ext cx="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05" name="Line 335"/>
            <p:cNvSpPr>
              <a:spLocks noChangeShapeType="1"/>
            </p:cNvSpPr>
            <p:nvPr/>
          </p:nvSpPr>
          <p:spPr bwMode="auto">
            <a:xfrm>
              <a:off x="3455" y="1229"/>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06" name="Line 336"/>
            <p:cNvSpPr>
              <a:spLocks noChangeShapeType="1"/>
            </p:cNvSpPr>
            <p:nvPr/>
          </p:nvSpPr>
          <p:spPr bwMode="auto">
            <a:xfrm>
              <a:off x="3455" y="1281"/>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07" name="Line 337"/>
            <p:cNvSpPr>
              <a:spLocks noChangeShapeType="1"/>
            </p:cNvSpPr>
            <p:nvPr/>
          </p:nvSpPr>
          <p:spPr bwMode="auto">
            <a:xfrm>
              <a:off x="3481" y="1176"/>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08" name="Line 338"/>
            <p:cNvSpPr>
              <a:spLocks noChangeShapeType="1"/>
            </p:cNvSpPr>
            <p:nvPr/>
          </p:nvSpPr>
          <p:spPr bwMode="auto">
            <a:xfrm>
              <a:off x="3475" y="1177"/>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09" name="Line 339"/>
            <p:cNvSpPr>
              <a:spLocks noChangeShapeType="1"/>
            </p:cNvSpPr>
            <p:nvPr/>
          </p:nvSpPr>
          <p:spPr bwMode="auto">
            <a:xfrm>
              <a:off x="3481" y="1200"/>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10" name="Line 340"/>
            <p:cNvSpPr>
              <a:spLocks noChangeShapeType="1"/>
            </p:cNvSpPr>
            <p:nvPr/>
          </p:nvSpPr>
          <p:spPr bwMode="auto">
            <a:xfrm>
              <a:off x="3475" y="1196"/>
              <a:ext cx="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11" name="Line 341"/>
            <p:cNvSpPr>
              <a:spLocks noChangeShapeType="1"/>
            </p:cNvSpPr>
            <p:nvPr/>
          </p:nvSpPr>
          <p:spPr bwMode="auto">
            <a:xfrm>
              <a:off x="3481" y="1206"/>
              <a:ext cx="0"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12" name="Line 342"/>
            <p:cNvSpPr>
              <a:spLocks noChangeShapeType="1"/>
            </p:cNvSpPr>
            <p:nvPr/>
          </p:nvSpPr>
          <p:spPr bwMode="auto">
            <a:xfrm>
              <a:off x="3475" y="1210"/>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13" name="Line 343"/>
            <p:cNvSpPr>
              <a:spLocks noChangeShapeType="1"/>
            </p:cNvSpPr>
            <p:nvPr/>
          </p:nvSpPr>
          <p:spPr bwMode="auto">
            <a:xfrm>
              <a:off x="3475" y="1246"/>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14" name="Line 344"/>
            <p:cNvSpPr>
              <a:spLocks noChangeShapeType="1"/>
            </p:cNvSpPr>
            <p:nvPr/>
          </p:nvSpPr>
          <p:spPr bwMode="auto">
            <a:xfrm>
              <a:off x="3481" y="1251"/>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15" name="Line 345"/>
            <p:cNvSpPr>
              <a:spLocks noChangeShapeType="1"/>
            </p:cNvSpPr>
            <p:nvPr/>
          </p:nvSpPr>
          <p:spPr bwMode="auto">
            <a:xfrm>
              <a:off x="3481" y="1257"/>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16" name="Line 346"/>
            <p:cNvSpPr>
              <a:spLocks noChangeShapeType="1"/>
            </p:cNvSpPr>
            <p:nvPr/>
          </p:nvSpPr>
          <p:spPr bwMode="auto">
            <a:xfrm>
              <a:off x="3475" y="1262"/>
              <a:ext cx="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17" name="Line 347"/>
            <p:cNvSpPr>
              <a:spLocks noChangeShapeType="1"/>
            </p:cNvSpPr>
            <p:nvPr/>
          </p:nvSpPr>
          <p:spPr bwMode="auto">
            <a:xfrm flipH="1">
              <a:off x="3471" y="1157"/>
              <a:ext cx="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18" name="Line 348"/>
            <p:cNvSpPr>
              <a:spLocks noChangeShapeType="1"/>
            </p:cNvSpPr>
            <p:nvPr/>
          </p:nvSpPr>
          <p:spPr bwMode="auto">
            <a:xfrm flipH="1">
              <a:off x="3470" y="1157"/>
              <a:ext cx="5"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19" name="Line 349"/>
            <p:cNvSpPr>
              <a:spLocks noChangeShapeType="1"/>
            </p:cNvSpPr>
            <p:nvPr/>
          </p:nvSpPr>
          <p:spPr bwMode="auto">
            <a:xfrm flipH="1">
              <a:off x="3467" y="1177"/>
              <a:ext cx="3"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20" name="Line 350"/>
            <p:cNvSpPr>
              <a:spLocks noChangeShapeType="1"/>
            </p:cNvSpPr>
            <p:nvPr/>
          </p:nvSpPr>
          <p:spPr bwMode="auto">
            <a:xfrm flipH="1">
              <a:off x="3456" y="1188"/>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21" name="Line 351"/>
            <p:cNvSpPr>
              <a:spLocks noChangeShapeType="1"/>
            </p:cNvSpPr>
            <p:nvPr/>
          </p:nvSpPr>
          <p:spPr bwMode="auto">
            <a:xfrm flipH="1">
              <a:off x="3466" y="1177"/>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22" name="Line 352"/>
            <p:cNvSpPr>
              <a:spLocks noChangeShapeType="1"/>
            </p:cNvSpPr>
            <p:nvPr/>
          </p:nvSpPr>
          <p:spPr bwMode="auto">
            <a:xfrm flipH="1">
              <a:off x="3455" y="1188"/>
              <a:ext cx="10"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23" name="Line 353"/>
            <p:cNvSpPr>
              <a:spLocks noChangeShapeType="1"/>
            </p:cNvSpPr>
            <p:nvPr/>
          </p:nvSpPr>
          <p:spPr bwMode="auto">
            <a:xfrm>
              <a:off x="3459" y="1182"/>
              <a:ext cx="5"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24" name="Line 354"/>
            <p:cNvSpPr>
              <a:spLocks noChangeShapeType="1"/>
            </p:cNvSpPr>
            <p:nvPr/>
          </p:nvSpPr>
          <p:spPr bwMode="auto">
            <a:xfrm>
              <a:off x="3465" y="1192"/>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25" name="Line 355"/>
            <p:cNvSpPr>
              <a:spLocks noChangeShapeType="1"/>
            </p:cNvSpPr>
            <p:nvPr/>
          </p:nvSpPr>
          <p:spPr bwMode="auto">
            <a:xfrm>
              <a:off x="3465" y="1194"/>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26" name="Line 356"/>
            <p:cNvSpPr>
              <a:spLocks noChangeShapeType="1"/>
            </p:cNvSpPr>
            <p:nvPr/>
          </p:nvSpPr>
          <p:spPr bwMode="auto">
            <a:xfrm>
              <a:off x="3458" y="1182"/>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27" name="Line 357"/>
            <p:cNvSpPr>
              <a:spLocks noChangeShapeType="1"/>
            </p:cNvSpPr>
            <p:nvPr/>
          </p:nvSpPr>
          <p:spPr bwMode="auto">
            <a:xfrm>
              <a:off x="3480" y="1157"/>
              <a:ext cx="1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28" name="Line 358"/>
            <p:cNvSpPr>
              <a:spLocks noChangeShapeType="1"/>
            </p:cNvSpPr>
            <p:nvPr/>
          </p:nvSpPr>
          <p:spPr bwMode="auto">
            <a:xfrm>
              <a:off x="3504" y="117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29" name="Line 359"/>
            <p:cNvSpPr>
              <a:spLocks noChangeShapeType="1"/>
            </p:cNvSpPr>
            <p:nvPr/>
          </p:nvSpPr>
          <p:spPr bwMode="auto">
            <a:xfrm>
              <a:off x="3510" y="1181"/>
              <a:ext cx="3"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30" name="Line 360"/>
            <p:cNvSpPr>
              <a:spLocks noChangeShapeType="1"/>
            </p:cNvSpPr>
            <p:nvPr/>
          </p:nvSpPr>
          <p:spPr bwMode="auto">
            <a:xfrm>
              <a:off x="3510" y="1181"/>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31" name="Line 361"/>
            <p:cNvSpPr>
              <a:spLocks noChangeShapeType="1"/>
            </p:cNvSpPr>
            <p:nvPr/>
          </p:nvSpPr>
          <p:spPr bwMode="auto">
            <a:xfrm>
              <a:off x="3520" y="1190"/>
              <a:ext cx="8"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32" name="Line 362"/>
            <p:cNvSpPr>
              <a:spLocks noChangeShapeType="1"/>
            </p:cNvSpPr>
            <p:nvPr/>
          </p:nvSpPr>
          <p:spPr bwMode="auto">
            <a:xfrm>
              <a:off x="3521" y="119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33" name="Line 363"/>
            <p:cNvSpPr>
              <a:spLocks noChangeShapeType="1"/>
            </p:cNvSpPr>
            <p:nvPr/>
          </p:nvSpPr>
          <p:spPr bwMode="auto">
            <a:xfrm>
              <a:off x="3530" y="1199"/>
              <a:ext cx="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34" name="Line 364"/>
            <p:cNvSpPr>
              <a:spLocks noChangeShapeType="1"/>
            </p:cNvSpPr>
            <p:nvPr/>
          </p:nvSpPr>
          <p:spPr bwMode="auto">
            <a:xfrm>
              <a:off x="3530" y="1197"/>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35" name="Line 365"/>
            <p:cNvSpPr>
              <a:spLocks noChangeShapeType="1"/>
            </p:cNvSpPr>
            <p:nvPr/>
          </p:nvSpPr>
          <p:spPr bwMode="auto">
            <a:xfrm>
              <a:off x="3480" y="1209"/>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36" name="Line 366"/>
            <p:cNvSpPr>
              <a:spLocks noChangeShapeType="1"/>
            </p:cNvSpPr>
            <p:nvPr/>
          </p:nvSpPr>
          <p:spPr bwMode="auto">
            <a:xfrm>
              <a:off x="3481" y="1208"/>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37" name="Line 367"/>
            <p:cNvSpPr>
              <a:spLocks noChangeShapeType="1"/>
            </p:cNvSpPr>
            <p:nvPr/>
          </p:nvSpPr>
          <p:spPr bwMode="auto">
            <a:xfrm>
              <a:off x="3509" y="1233"/>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38" name="Line 368"/>
            <p:cNvSpPr>
              <a:spLocks noChangeShapeType="1"/>
            </p:cNvSpPr>
            <p:nvPr/>
          </p:nvSpPr>
          <p:spPr bwMode="auto">
            <a:xfrm>
              <a:off x="3510" y="123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39" name="Line 369"/>
            <p:cNvSpPr>
              <a:spLocks noChangeShapeType="1"/>
            </p:cNvSpPr>
            <p:nvPr/>
          </p:nvSpPr>
          <p:spPr bwMode="auto">
            <a:xfrm>
              <a:off x="3520" y="1242"/>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40" name="Line 370"/>
            <p:cNvSpPr>
              <a:spLocks noChangeShapeType="1"/>
            </p:cNvSpPr>
            <p:nvPr/>
          </p:nvSpPr>
          <p:spPr bwMode="auto">
            <a:xfrm>
              <a:off x="3529" y="125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41" name="Line 371"/>
            <p:cNvSpPr>
              <a:spLocks noChangeShapeType="1"/>
            </p:cNvSpPr>
            <p:nvPr/>
          </p:nvSpPr>
          <p:spPr bwMode="auto">
            <a:xfrm>
              <a:off x="3520" y="1241"/>
              <a:ext cx="8"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42" name="Line 372"/>
            <p:cNvSpPr>
              <a:spLocks noChangeShapeType="1"/>
            </p:cNvSpPr>
            <p:nvPr/>
          </p:nvSpPr>
          <p:spPr bwMode="auto">
            <a:xfrm>
              <a:off x="3530" y="1250"/>
              <a:ext cx="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43" name="Line 373"/>
            <p:cNvSpPr>
              <a:spLocks noChangeShapeType="1"/>
            </p:cNvSpPr>
            <p:nvPr/>
          </p:nvSpPr>
          <p:spPr bwMode="auto">
            <a:xfrm flipH="1">
              <a:off x="3467" y="1211"/>
              <a:ext cx="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44" name="Line 374"/>
            <p:cNvSpPr>
              <a:spLocks noChangeShapeType="1"/>
            </p:cNvSpPr>
            <p:nvPr/>
          </p:nvSpPr>
          <p:spPr bwMode="auto">
            <a:xfrm flipH="1">
              <a:off x="3466" y="1212"/>
              <a:ext cx="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45" name="Line 375"/>
            <p:cNvSpPr>
              <a:spLocks noChangeShapeType="1"/>
            </p:cNvSpPr>
            <p:nvPr/>
          </p:nvSpPr>
          <p:spPr bwMode="auto">
            <a:xfrm flipH="1">
              <a:off x="3455" y="1239"/>
              <a:ext cx="11"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46" name="Line 376"/>
            <p:cNvSpPr>
              <a:spLocks noChangeShapeType="1"/>
            </p:cNvSpPr>
            <p:nvPr/>
          </p:nvSpPr>
          <p:spPr bwMode="auto">
            <a:xfrm flipH="1">
              <a:off x="3456" y="1238"/>
              <a:ext cx="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47" name="Line 377"/>
            <p:cNvSpPr>
              <a:spLocks noChangeShapeType="1"/>
            </p:cNvSpPr>
            <p:nvPr/>
          </p:nvSpPr>
          <p:spPr bwMode="auto">
            <a:xfrm>
              <a:off x="3458" y="1231"/>
              <a:ext cx="1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48" name="Line 378"/>
            <p:cNvSpPr>
              <a:spLocks noChangeShapeType="1"/>
            </p:cNvSpPr>
            <p:nvPr/>
          </p:nvSpPr>
          <p:spPr bwMode="auto">
            <a:xfrm>
              <a:off x="3456" y="1230"/>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49" name="Line 379"/>
            <p:cNvSpPr>
              <a:spLocks noChangeShapeType="1"/>
            </p:cNvSpPr>
            <p:nvPr/>
          </p:nvSpPr>
          <p:spPr bwMode="auto">
            <a:xfrm flipH="1">
              <a:off x="3523" y="1207"/>
              <a:ext cx="15"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50" name="Line 380"/>
            <p:cNvSpPr>
              <a:spLocks noChangeShapeType="1"/>
            </p:cNvSpPr>
            <p:nvPr/>
          </p:nvSpPr>
          <p:spPr bwMode="auto">
            <a:xfrm flipH="1">
              <a:off x="3523" y="1208"/>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51" name="Line 381"/>
            <p:cNvSpPr>
              <a:spLocks noChangeShapeType="1"/>
            </p:cNvSpPr>
            <p:nvPr/>
          </p:nvSpPr>
          <p:spPr bwMode="auto">
            <a:xfrm flipH="1">
              <a:off x="3523" y="1260"/>
              <a:ext cx="15"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52" name="Line 382"/>
            <p:cNvSpPr>
              <a:spLocks noChangeShapeType="1"/>
            </p:cNvSpPr>
            <p:nvPr/>
          </p:nvSpPr>
          <p:spPr bwMode="auto">
            <a:xfrm flipH="1">
              <a:off x="3523" y="1260"/>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53" name="Line 383"/>
            <p:cNvSpPr>
              <a:spLocks noChangeShapeType="1"/>
            </p:cNvSpPr>
            <p:nvPr/>
          </p:nvSpPr>
          <p:spPr bwMode="auto">
            <a:xfrm>
              <a:off x="3482" y="1256"/>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54" name="Line 384"/>
            <p:cNvSpPr>
              <a:spLocks noChangeShapeType="1"/>
            </p:cNvSpPr>
            <p:nvPr/>
          </p:nvSpPr>
          <p:spPr bwMode="auto">
            <a:xfrm>
              <a:off x="3482" y="125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55" name="Line 385"/>
            <p:cNvSpPr>
              <a:spLocks noChangeShapeType="1"/>
            </p:cNvSpPr>
            <p:nvPr/>
          </p:nvSpPr>
          <p:spPr bwMode="auto">
            <a:xfrm>
              <a:off x="3513" y="128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56" name="Line 386"/>
            <p:cNvSpPr>
              <a:spLocks noChangeShapeType="1"/>
            </p:cNvSpPr>
            <p:nvPr/>
          </p:nvSpPr>
          <p:spPr bwMode="auto">
            <a:xfrm>
              <a:off x="3512" y="128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57" name="Line 387"/>
            <p:cNvSpPr>
              <a:spLocks noChangeShapeType="1"/>
            </p:cNvSpPr>
            <p:nvPr/>
          </p:nvSpPr>
          <p:spPr bwMode="auto">
            <a:xfrm>
              <a:off x="3521" y="1289"/>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58" name="Line 388"/>
            <p:cNvSpPr>
              <a:spLocks noChangeShapeType="1"/>
            </p:cNvSpPr>
            <p:nvPr/>
          </p:nvSpPr>
          <p:spPr bwMode="auto">
            <a:xfrm>
              <a:off x="3533" y="1299"/>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59" name="Line 389"/>
            <p:cNvSpPr>
              <a:spLocks noChangeShapeType="1"/>
            </p:cNvSpPr>
            <p:nvPr/>
          </p:nvSpPr>
          <p:spPr bwMode="auto">
            <a:xfrm>
              <a:off x="3520" y="129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60" name="Line 390"/>
            <p:cNvSpPr>
              <a:spLocks noChangeShapeType="1"/>
            </p:cNvSpPr>
            <p:nvPr/>
          </p:nvSpPr>
          <p:spPr bwMode="auto">
            <a:xfrm>
              <a:off x="3534" y="1301"/>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61" name="Line 391"/>
            <p:cNvSpPr>
              <a:spLocks noChangeShapeType="1"/>
            </p:cNvSpPr>
            <p:nvPr/>
          </p:nvSpPr>
          <p:spPr bwMode="auto">
            <a:xfrm>
              <a:off x="3475" y="1299"/>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62" name="Line 392"/>
            <p:cNvSpPr>
              <a:spLocks noChangeShapeType="1"/>
            </p:cNvSpPr>
            <p:nvPr/>
          </p:nvSpPr>
          <p:spPr bwMode="auto">
            <a:xfrm flipH="1">
              <a:off x="3480" y="1303"/>
              <a:ext cx="1"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63" name="Line 393"/>
            <p:cNvSpPr>
              <a:spLocks noChangeShapeType="1"/>
            </p:cNvSpPr>
            <p:nvPr/>
          </p:nvSpPr>
          <p:spPr bwMode="auto">
            <a:xfrm flipH="1">
              <a:off x="3467" y="1262"/>
              <a:ext cx="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64" name="Line 394"/>
            <p:cNvSpPr>
              <a:spLocks noChangeShapeType="1"/>
            </p:cNvSpPr>
            <p:nvPr/>
          </p:nvSpPr>
          <p:spPr bwMode="auto">
            <a:xfrm flipH="1">
              <a:off x="3456" y="1291"/>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65" name="Line 395"/>
            <p:cNvSpPr>
              <a:spLocks noChangeShapeType="1"/>
            </p:cNvSpPr>
            <p:nvPr/>
          </p:nvSpPr>
          <p:spPr bwMode="auto">
            <a:xfrm flipH="1">
              <a:off x="3466" y="1263"/>
              <a:ext cx="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66" name="Line 396"/>
            <p:cNvSpPr>
              <a:spLocks noChangeShapeType="1"/>
            </p:cNvSpPr>
            <p:nvPr/>
          </p:nvSpPr>
          <p:spPr bwMode="auto">
            <a:xfrm flipH="1">
              <a:off x="3455" y="1291"/>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67" name="Line 397"/>
            <p:cNvSpPr>
              <a:spLocks noChangeShapeType="1"/>
            </p:cNvSpPr>
            <p:nvPr/>
          </p:nvSpPr>
          <p:spPr bwMode="auto">
            <a:xfrm>
              <a:off x="3458" y="1284"/>
              <a:ext cx="16"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68" name="Line 398"/>
            <p:cNvSpPr>
              <a:spLocks noChangeShapeType="1"/>
            </p:cNvSpPr>
            <p:nvPr/>
          </p:nvSpPr>
          <p:spPr bwMode="auto">
            <a:xfrm>
              <a:off x="3456" y="1282"/>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69" name="Line 399"/>
            <p:cNvSpPr>
              <a:spLocks noChangeShapeType="1"/>
            </p:cNvSpPr>
            <p:nvPr/>
          </p:nvSpPr>
          <p:spPr bwMode="auto">
            <a:xfrm>
              <a:off x="3545" y="1312"/>
              <a:ext cx="194" cy="6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70" name="Line 400"/>
            <p:cNvSpPr>
              <a:spLocks noChangeShapeType="1"/>
            </p:cNvSpPr>
            <p:nvPr/>
          </p:nvSpPr>
          <p:spPr bwMode="auto">
            <a:xfrm>
              <a:off x="3520" y="1333"/>
              <a:ext cx="219"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71" name="Line 401"/>
            <p:cNvSpPr>
              <a:spLocks noChangeShapeType="1"/>
            </p:cNvSpPr>
            <p:nvPr/>
          </p:nvSpPr>
          <p:spPr bwMode="auto">
            <a:xfrm>
              <a:off x="3520" y="1337"/>
              <a:ext cx="202"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72" name="Line 402"/>
            <p:cNvSpPr>
              <a:spLocks noChangeShapeType="1"/>
            </p:cNvSpPr>
            <p:nvPr/>
          </p:nvSpPr>
          <p:spPr bwMode="auto">
            <a:xfrm flipV="1">
              <a:off x="3528" y="1382"/>
              <a:ext cx="19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73" name="Line 403"/>
            <p:cNvSpPr>
              <a:spLocks noChangeShapeType="1"/>
            </p:cNvSpPr>
            <p:nvPr/>
          </p:nvSpPr>
          <p:spPr bwMode="auto">
            <a:xfrm flipH="1">
              <a:off x="3531" y="1386"/>
              <a:ext cx="20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74" name="Line 404"/>
            <p:cNvSpPr>
              <a:spLocks noChangeShapeType="1"/>
            </p:cNvSpPr>
            <p:nvPr/>
          </p:nvSpPr>
          <p:spPr bwMode="auto">
            <a:xfrm>
              <a:off x="3545" y="1316"/>
              <a:ext cx="163"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75" name="Line 405"/>
            <p:cNvSpPr>
              <a:spLocks noChangeShapeType="1"/>
            </p:cNvSpPr>
            <p:nvPr/>
          </p:nvSpPr>
          <p:spPr bwMode="auto">
            <a:xfrm flipV="1">
              <a:off x="3524" y="134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76" name="Line 406"/>
            <p:cNvSpPr>
              <a:spLocks noChangeShapeType="1"/>
            </p:cNvSpPr>
            <p:nvPr/>
          </p:nvSpPr>
          <p:spPr bwMode="auto">
            <a:xfrm>
              <a:off x="3556" y="1345"/>
              <a:ext cx="27"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77" name="Line 407"/>
            <p:cNvSpPr>
              <a:spLocks noChangeShapeType="1"/>
            </p:cNvSpPr>
            <p:nvPr/>
          </p:nvSpPr>
          <p:spPr bwMode="auto">
            <a:xfrm flipH="1">
              <a:off x="3583" y="1359"/>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78" name="Line 408"/>
            <p:cNvSpPr>
              <a:spLocks noChangeShapeType="1"/>
            </p:cNvSpPr>
            <p:nvPr/>
          </p:nvSpPr>
          <p:spPr bwMode="auto">
            <a:xfrm>
              <a:off x="3622" y="136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79" name="Line 409"/>
            <p:cNvSpPr>
              <a:spLocks noChangeShapeType="1"/>
            </p:cNvSpPr>
            <p:nvPr/>
          </p:nvSpPr>
          <p:spPr bwMode="auto">
            <a:xfrm flipH="1">
              <a:off x="3524" y="1347"/>
              <a:ext cx="3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80" name="Line 410"/>
            <p:cNvSpPr>
              <a:spLocks noChangeShapeType="1"/>
            </p:cNvSpPr>
            <p:nvPr/>
          </p:nvSpPr>
          <p:spPr bwMode="auto">
            <a:xfrm>
              <a:off x="3556" y="1347"/>
              <a:ext cx="25"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81" name="Line 411"/>
            <p:cNvSpPr>
              <a:spLocks noChangeShapeType="1"/>
            </p:cNvSpPr>
            <p:nvPr/>
          </p:nvSpPr>
          <p:spPr bwMode="auto">
            <a:xfrm flipH="1">
              <a:off x="3584" y="1361"/>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82" name="Line 412"/>
            <p:cNvSpPr>
              <a:spLocks noChangeShapeType="1"/>
            </p:cNvSpPr>
            <p:nvPr/>
          </p:nvSpPr>
          <p:spPr bwMode="auto">
            <a:xfrm>
              <a:off x="3619" y="136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83" name="Line 413"/>
            <p:cNvSpPr>
              <a:spLocks noChangeShapeType="1"/>
            </p:cNvSpPr>
            <p:nvPr/>
          </p:nvSpPr>
          <p:spPr bwMode="auto">
            <a:xfrm>
              <a:off x="3637" y="1349"/>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84" name="Line 414"/>
            <p:cNvSpPr>
              <a:spLocks noChangeShapeType="1"/>
            </p:cNvSpPr>
            <p:nvPr/>
          </p:nvSpPr>
          <p:spPr bwMode="auto">
            <a:xfrm>
              <a:off x="3655" y="1367"/>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85" name="Line 415"/>
            <p:cNvSpPr>
              <a:spLocks noChangeShapeType="1"/>
            </p:cNvSpPr>
            <p:nvPr/>
          </p:nvSpPr>
          <p:spPr bwMode="auto">
            <a:xfrm>
              <a:off x="3637" y="1351"/>
              <a:ext cx="10"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86" name="Line 416"/>
            <p:cNvSpPr>
              <a:spLocks noChangeShapeType="1"/>
            </p:cNvSpPr>
            <p:nvPr/>
          </p:nvSpPr>
          <p:spPr bwMode="auto">
            <a:xfrm>
              <a:off x="3651" y="1366"/>
              <a:ext cx="12"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87" name="Line 417"/>
            <p:cNvSpPr>
              <a:spLocks noChangeShapeType="1"/>
            </p:cNvSpPr>
            <p:nvPr/>
          </p:nvSpPr>
          <p:spPr bwMode="auto">
            <a:xfrm flipH="1">
              <a:off x="3567" y="1328"/>
              <a:ext cx="1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88" name="Line 418"/>
            <p:cNvSpPr>
              <a:spLocks noChangeShapeType="1"/>
            </p:cNvSpPr>
            <p:nvPr/>
          </p:nvSpPr>
          <p:spPr bwMode="auto">
            <a:xfrm flipH="1">
              <a:off x="3569" y="1330"/>
              <a:ext cx="1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89" name="Line 419"/>
            <p:cNvSpPr>
              <a:spLocks noChangeShapeType="1"/>
            </p:cNvSpPr>
            <p:nvPr/>
          </p:nvSpPr>
          <p:spPr bwMode="auto">
            <a:xfrm>
              <a:off x="3580" y="1329"/>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90" name="Line 420"/>
            <p:cNvSpPr>
              <a:spLocks noChangeShapeType="1"/>
            </p:cNvSpPr>
            <p:nvPr/>
          </p:nvSpPr>
          <p:spPr bwMode="auto">
            <a:xfrm>
              <a:off x="3597" y="1355"/>
              <a:ext cx="9"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91" name="Line 421"/>
            <p:cNvSpPr>
              <a:spLocks noChangeShapeType="1"/>
            </p:cNvSpPr>
            <p:nvPr/>
          </p:nvSpPr>
          <p:spPr bwMode="auto">
            <a:xfrm>
              <a:off x="3578" y="1329"/>
              <a:ext cx="13"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92" name="Line 422"/>
            <p:cNvSpPr>
              <a:spLocks noChangeShapeType="1"/>
            </p:cNvSpPr>
            <p:nvPr/>
          </p:nvSpPr>
          <p:spPr bwMode="auto">
            <a:xfrm>
              <a:off x="3594" y="1354"/>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93" name="Line 423"/>
            <p:cNvSpPr>
              <a:spLocks noChangeShapeType="1"/>
            </p:cNvSpPr>
            <p:nvPr/>
          </p:nvSpPr>
          <p:spPr bwMode="auto">
            <a:xfrm flipH="1">
              <a:off x="3609" y="1363"/>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94" name="Line 424"/>
            <p:cNvSpPr>
              <a:spLocks noChangeShapeType="1"/>
            </p:cNvSpPr>
            <p:nvPr/>
          </p:nvSpPr>
          <p:spPr bwMode="auto">
            <a:xfrm flipH="1">
              <a:off x="3607" y="1362"/>
              <a:ext cx="1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95" name="Line 425"/>
            <p:cNvSpPr>
              <a:spLocks noChangeShapeType="1"/>
            </p:cNvSpPr>
            <p:nvPr/>
          </p:nvSpPr>
          <p:spPr bwMode="auto">
            <a:xfrm flipH="1">
              <a:off x="3627" y="1348"/>
              <a:ext cx="9"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96" name="Line 426"/>
            <p:cNvSpPr>
              <a:spLocks noChangeShapeType="1"/>
            </p:cNvSpPr>
            <p:nvPr/>
          </p:nvSpPr>
          <p:spPr bwMode="auto">
            <a:xfrm flipH="1">
              <a:off x="3629" y="1351"/>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97" name="Line 427"/>
            <p:cNvSpPr>
              <a:spLocks noChangeShapeType="1"/>
            </p:cNvSpPr>
            <p:nvPr/>
          </p:nvSpPr>
          <p:spPr bwMode="auto">
            <a:xfrm flipH="1">
              <a:off x="3562" y="1348"/>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98" name="Line 428"/>
            <p:cNvSpPr>
              <a:spLocks noChangeShapeType="1"/>
            </p:cNvSpPr>
            <p:nvPr/>
          </p:nvSpPr>
          <p:spPr bwMode="auto">
            <a:xfrm flipH="1">
              <a:off x="3549" y="1356"/>
              <a:ext cx="1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699" name="Line 429"/>
            <p:cNvSpPr>
              <a:spLocks noChangeShapeType="1"/>
            </p:cNvSpPr>
            <p:nvPr/>
          </p:nvSpPr>
          <p:spPr bwMode="auto">
            <a:xfrm flipH="1">
              <a:off x="3547" y="1355"/>
              <a:ext cx="12"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00" name="Line 430"/>
            <p:cNvSpPr>
              <a:spLocks noChangeShapeType="1"/>
            </p:cNvSpPr>
            <p:nvPr/>
          </p:nvSpPr>
          <p:spPr bwMode="auto">
            <a:xfrm flipH="1">
              <a:off x="3561" y="1347"/>
              <a:ext cx="3"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01" name="Line 431"/>
            <p:cNvSpPr>
              <a:spLocks noChangeShapeType="1"/>
            </p:cNvSpPr>
            <p:nvPr/>
          </p:nvSpPr>
          <p:spPr bwMode="auto">
            <a:xfrm>
              <a:off x="3545" y="1372"/>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02" name="Line 432"/>
            <p:cNvSpPr>
              <a:spLocks noChangeShapeType="1"/>
            </p:cNvSpPr>
            <p:nvPr/>
          </p:nvSpPr>
          <p:spPr bwMode="auto">
            <a:xfrm>
              <a:off x="3574" y="1373"/>
              <a:ext cx="2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03" name="Line 433"/>
            <p:cNvSpPr>
              <a:spLocks noChangeShapeType="1"/>
            </p:cNvSpPr>
            <p:nvPr/>
          </p:nvSpPr>
          <p:spPr bwMode="auto">
            <a:xfrm>
              <a:off x="3603" y="1375"/>
              <a:ext cx="3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04" name="Line 434"/>
            <p:cNvSpPr>
              <a:spLocks noChangeShapeType="1"/>
            </p:cNvSpPr>
            <p:nvPr/>
          </p:nvSpPr>
          <p:spPr bwMode="auto">
            <a:xfrm>
              <a:off x="3638" y="1376"/>
              <a:ext cx="7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05" name="Line 435"/>
            <p:cNvSpPr>
              <a:spLocks noChangeShapeType="1"/>
            </p:cNvSpPr>
            <p:nvPr/>
          </p:nvSpPr>
          <p:spPr bwMode="auto">
            <a:xfrm>
              <a:off x="3545" y="1376"/>
              <a:ext cx="2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06" name="Line 436"/>
            <p:cNvSpPr>
              <a:spLocks noChangeShapeType="1"/>
            </p:cNvSpPr>
            <p:nvPr/>
          </p:nvSpPr>
          <p:spPr bwMode="auto">
            <a:xfrm>
              <a:off x="3576" y="1377"/>
              <a:ext cx="18"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07" name="Line 437"/>
            <p:cNvSpPr>
              <a:spLocks noChangeShapeType="1"/>
            </p:cNvSpPr>
            <p:nvPr/>
          </p:nvSpPr>
          <p:spPr bwMode="auto">
            <a:xfrm>
              <a:off x="3597" y="1378"/>
              <a:ext cx="4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08" name="Line 438"/>
            <p:cNvSpPr>
              <a:spLocks noChangeShapeType="1"/>
            </p:cNvSpPr>
            <p:nvPr/>
          </p:nvSpPr>
          <p:spPr bwMode="auto">
            <a:xfrm>
              <a:off x="3643" y="1380"/>
              <a:ext cx="5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09" name="Line 439"/>
            <p:cNvSpPr>
              <a:spLocks noChangeShapeType="1"/>
            </p:cNvSpPr>
            <p:nvPr/>
          </p:nvSpPr>
          <p:spPr bwMode="auto">
            <a:xfrm flipV="1">
              <a:off x="3739" y="1381"/>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10" name="Line 440"/>
            <p:cNvSpPr>
              <a:spLocks noChangeShapeType="1"/>
            </p:cNvSpPr>
            <p:nvPr/>
          </p:nvSpPr>
          <p:spPr bwMode="auto">
            <a:xfrm>
              <a:off x="3605" y="1372"/>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11" name="Line 441"/>
            <p:cNvSpPr>
              <a:spLocks noChangeShapeType="1"/>
            </p:cNvSpPr>
            <p:nvPr/>
          </p:nvSpPr>
          <p:spPr bwMode="auto">
            <a:xfrm>
              <a:off x="3481" y="1309"/>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12" name="Line 442"/>
            <p:cNvSpPr>
              <a:spLocks noChangeShapeType="1"/>
            </p:cNvSpPr>
            <p:nvPr/>
          </p:nvSpPr>
          <p:spPr bwMode="auto">
            <a:xfrm flipH="1">
              <a:off x="3494" y="1312"/>
              <a:ext cx="1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13" name="Line 443"/>
            <p:cNvSpPr>
              <a:spLocks noChangeShapeType="1"/>
            </p:cNvSpPr>
            <p:nvPr/>
          </p:nvSpPr>
          <p:spPr bwMode="auto">
            <a:xfrm flipH="1">
              <a:off x="3480" y="1312"/>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14" name="Line 444"/>
            <p:cNvSpPr>
              <a:spLocks noChangeShapeType="1"/>
            </p:cNvSpPr>
            <p:nvPr/>
          </p:nvSpPr>
          <p:spPr bwMode="auto">
            <a:xfrm>
              <a:off x="3481" y="1315"/>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15" name="Line 445"/>
            <p:cNvSpPr>
              <a:spLocks noChangeShapeType="1"/>
            </p:cNvSpPr>
            <p:nvPr/>
          </p:nvSpPr>
          <p:spPr bwMode="auto">
            <a:xfrm>
              <a:off x="3498" y="1315"/>
              <a:ext cx="1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16" name="Line 446"/>
            <p:cNvSpPr>
              <a:spLocks noChangeShapeType="1"/>
            </p:cNvSpPr>
            <p:nvPr/>
          </p:nvSpPr>
          <p:spPr bwMode="auto">
            <a:xfrm>
              <a:off x="3526" y="1312"/>
              <a:ext cx="1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17" name="Line 447"/>
            <p:cNvSpPr>
              <a:spLocks noChangeShapeType="1"/>
            </p:cNvSpPr>
            <p:nvPr/>
          </p:nvSpPr>
          <p:spPr bwMode="auto">
            <a:xfrm>
              <a:off x="3525" y="1315"/>
              <a:ext cx="1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18" name="Line 448"/>
            <p:cNvSpPr>
              <a:spLocks noChangeShapeType="1"/>
            </p:cNvSpPr>
            <p:nvPr/>
          </p:nvSpPr>
          <p:spPr bwMode="auto">
            <a:xfrm>
              <a:off x="3521" y="1312"/>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19" name="Line 449"/>
            <p:cNvSpPr>
              <a:spLocks noChangeShapeType="1"/>
            </p:cNvSpPr>
            <p:nvPr/>
          </p:nvSpPr>
          <p:spPr bwMode="auto">
            <a:xfrm>
              <a:off x="3520" y="1315"/>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20" name="Line 450"/>
            <p:cNvSpPr>
              <a:spLocks noChangeShapeType="1"/>
            </p:cNvSpPr>
            <p:nvPr/>
          </p:nvSpPr>
          <p:spPr bwMode="auto">
            <a:xfrm flipH="1">
              <a:off x="3459" y="1314"/>
              <a:ext cx="12"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21" name="Line 451"/>
            <p:cNvSpPr>
              <a:spLocks noChangeShapeType="1"/>
            </p:cNvSpPr>
            <p:nvPr/>
          </p:nvSpPr>
          <p:spPr bwMode="auto">
            <a:xfrm flipH="1">
              <a:off x="3458" y="1321"/>
              <a:ext cx="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22" name="Line 452"/>
            <p:cNvSpPr>
              <a:spLocks noChangeShapeType="1"/>
            </p:cNvSpPr>
            <p:nvPr/>
          </p:nvSpPr>
          <p:spPr bwMode="auto">
            <a:xfrm flipH="1">
              <a:off x="3455" y="1319"/>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23" name="Line 453"/>
            <p:cNvSpPr>
              <a:spLocks noChangeShapeType="1"/>
            </p:cNvSpPr>
            <p:nvPr/>
          </p:nvSpPr>
          <p:spPr bwMode="auto">
            <a:xfrm flipH="1">
              <a:off x="3256" y="1322"/>
              <a:ext cx="193"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24" name="Line 454"/>
            <p:cNvSpPr>
              <a:spLocks noChangeShapeType="1"/>
            </p:cNvSpPr>
            <p:nvPr/>
          </p:nvSpPr>
          <p:spPr bwMode="auto">
            <a:xfrm flipH="1">
              <a:off x="3318" y="1325"/>
              <a:ext cx="132"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25" name="Line 455"/>
            <p:cNvSpPr>
              <a:spLocks noChangeShapeType="1"/>
            </p:cNvSpPr>
            <p:nvPr/>
          </p:nvSpPr>
          <p:spPr bwMode="auto">
            <a:xfrm flipH="1">
              <a:off x="3257" y="1334"/>
              <a:ext cx="192"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26" name="Line 456"/>
            <p:cNvSpPr>
              <a:spLocks noChangeShapeType="1"/>
            </p:cNvSpPr>
            <p:nvPr/>
          </p:nvSpPr>
          <p:spPr bwMode="auto">
            <a:xfrm flipH="1">
              <a:off x="3269" y="1339"/>
              <a:ext cx="18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27" name="Line 457"/>
            <p:cNvSpPr>
              <a:spLocks noChangeShapeType="1"/>
            </p:cNvSpPr>
            <p:nvPr/>
          </p:nvSpPr>
          <p:spPr bwMode="auto">
            <a:xfrm flipH="1" flipV="1">
              <a:off x="3269" y="1383"/>
              <a:ext cx="170"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28" name="Line 458"/>
            <p:cNvSpPr>
              <a:spLocks noChangeShapeType="1"/>
            </p:cNvSpPr>
            <p:nvPr/>
          </p:nvSpPr>
          <p:spPr bwMode="auto">
            <a:xfrm flipH="1" flipV="1">
              <a:off x="3256" y="1387"/>
              <a:ext cx="18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29" name="Freeform 459"/>
            <p:cNvSpPr>
              <a:spLocks/>
            </p:cNvSpPr>
            <p:nvPr/>
          </p:nvSpPr>
          <p:spPr bwMode="auto">
            <a:xfrm>
              <a:off x="3334" y="1347"/>
              <a:ext cx="111" cy="44"/>
            </a:xfrm>
            <a:custGeom>
              <a:avLst/>
              <a:gdLst>
                <a:gd name="T0" fmla="*/ 0 w 918"/>
                <a:gd name="T1" fmla="*/ 0 h 426"/>
                <a:gd name="T2" fmla="*/ 0 w 918"/>
                <a:gd name="T3" fmla="*/ 0 h 426"/>
                <a:gd name="T4" fmla="*/ 0 w 918"/>
                <a:gd name="T5" fmla="*/ 0 h 426"/>
                <a:gd name="T6" fmla="*/ 0 w 918"/>
                <a:gd name="T7" fmla="*/ 0 h 426"/>
                <a:gd name="T8" fmla="*/ 0 w 918"/>
                <a:gd name="T9" fmla="*/ 0 h 426"/>
                <a:gd name="T10" fmla="*/ 0 w 918"/>
                <a:gd name="T11" fmla="*/ 0 h 426"/>
                <a:gd name="T12" fmla="*/ 0 w 918"/>
                <a:gd name="T13" fmla="*/ 0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8" h="426">
                  <a:moveTo>
                    <a:pt x="918" y="426"/>
                  </a:moveTo>
                  <a:lnTo>
                    <a:pt x="666" y="0"/>
                  </a:lnTo>
                  <a:lnTo>
                    <a:pt x="648" y="6"/>
                  </a:lnTo>
                  <a:lnTo>
                    <a:pt x="441" y="408"/>
                  </a:lnTo>
                  <a:lnTo>
                    <a:pt x="222" y="129"/>
                  </a:lnTo>
                  <a:lnTo>
                    <a:pt x="201" y="135"/>
                  </a:lnTo>
                  <a:lnTo>
                    <a:pt x="0" y="393"/>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0" name="Freeform 460"/>
            <p:cNvSpPr>
              <a:spLocks/>
            </p:cNvSpPr>
            <p:nvPr/>
          </p:nvSpPr>
          <p:spPr bwMode="auto">
            <a:xfrm>
              <a:off x="3337" y="1348"/>
              <a:ext cx="106" cy="43"/>
            </a:xfrm>
            <a:custGeom>
              <a:avLst/>
              <a:gdLst>
                <a:gd name="T0" fmla="*/ 0 w 876"/>
                <a:gd name="T1" fmla="*/ 0 h 420"/>
                <a:gd name="T2" fmla="*/ 0 w 876"/>
                <a:gd name="T3" fmla="*/ 0 h 420"/>
                <a:gd name="T4" fmla="*/ 0 w 876"/>
                <a:gd name="T5" fmla="*/ 0 h 420"/>
                <a:gd name="T6" fmla="*/ 0 w 876"/>
                <a:gd name="T7" fmla="*/ 0 h 420"/>
                <a:gd name="T8" fmla="*/ 0 w 876"/>
                <a:gd name="T9" fmla="*/ 0 h 420"/>
                <a:gd name="T10" fmla="*/ 0 w 876"/>
                <a:gd name="T11" fmla="*/ 0 h 4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6" h="420">
                  <a:moveTo>
                    <a:pt x="876" y="420"/>
                  </a:moveTo>
                  <a:lnTo>
                    <a:pt x="633" y="0"/>
                  </a:lnTo>
                  <a:lnTo>
                    <a:pt x="426" y="411"/>
                  </a:lnTo>
                  <a:lnTo>
                    <a:pt x="402" y="411"/>
                  </a:lnTo>
                  <a:lnTo>
                    <a:pt x="189" y="132"/>
                  </a:lnTo>
                  <a:lnTo>
                    <a:pt x="0" y="37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1" name="Line 461"/>
            <p:cNvSpPr>
              <a:spLocks noChangeShapeType="1"/>
            </p:cNvSpPr>
            <p:nvPr/>
          </p:nvSpPr>
          <p:spPr bwMode="auto">
            <a:xfrm flipH="1" flipV="1">
              <a:off x="3445" y="1340"/>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2" name="Line 462"/>
            <p:cNvSpPr>
              <a:spLocks noChangeShapeType="1"/>
            </p:cNvSpPr>
            <p:nvPr/>
          </p:nvSpPr>
          <p:spPr bwMode="auto">
            <a:xfrm flipH="1" flipV="1">
              <a:off x="3436" y="1330"/>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3" name="Line 463"/>
            <p:cNvSpPr>
              <a:spLocks noChangeShapeType="1"/>
            </p:cNvSpPr>
            <p:nvPr/>
          </p:nvSpPr>
          <p:spPr bwMode="auto">
            <a:xfrm flipH="1" flipV="1">
              <a:off x="3443" y="1340"/>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4" name="Line 464"/>
            <p:cNvSpPr>
              <a:spLocks noChangeShapeType="1"/>
            </p:cNvSpPr>
            <p:nvPr/>
          </p:nvSpPr>
          <p:spPr bwMode="auto">
            <a:xfrm flipH="1" flipV="1">
              <a:off x="3434" y="1330"/>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5" name="Line 465"/>
            <p:cNvSpPr>
              <a:spLocks noChangeShapeType="1"/>
            </p:cNvSpPr>
            <p:nvPr/>
          </p:nvSpPr>
          <p:spPr bwMode="auto">
            <a:xfrm flipH="1">
              <a:off x="3428" y="1330"/>
              <a:ext cx="5"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6" name="Line 466"/>
            <p:cNvSpPr>
              <a:spLocks noChangeShapeType="1"/>
            </p:cNvSpPr>
            <p:nvPr/>
          </p:nvSpPr>
          <p:spPr bwMode="auto">
            <a:xfrm flipH="1">
              <a:off x="3426" y="1331"/>
              <a:ext cx="4"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7" name="Line 467"/>
            <p:cNvSpPr>
              <a:spLocks noChangeShapeType="1"/>
            </p:cNvSpPr>
            <p:nvPr/>
          </p:nvSpPr>
          <p:spPr bwMode="auto">
            <a:xfrm flipH="1">
              <a:off x="3420" y="1344"/>
              <a:ext cx="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8" name="Line 468"/>
            <p:cNvSpPr>
              <a:spLocks noChangeShapeType="1"/>
            </p:cNvSpPr>
            <p:nvPr/>
          </p:nvSpPr>
          <p:spPr bwMode="auto">
            <a:xfrm flipH="1">
              <a:off x="3418" y="1345"/>
              <a:ext cx="4"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39" name="Line 469"/>
            <p:cNvSpPr>
              <a:spLocks noChangeShapeType="1"/>
            </p:cNvSpPr>
            <p:nvPr/>
          </p:nvSpPr>
          <p:spPr bwMode="auto">
            <a:xfrm flipH="1">
              <a:off x="3405" y="1356"/>
              <a:ext cx="13"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40" name="Line 470"/>
            <p:cNvSpPr>
              <a:spLocks noChangeShapeType="1"/>
            </p:cNvSpPr>
            <p:nvPr/>
          </p:nvSpPr>
          <p:spPr bwMode="auto">
            <a:xfrm flipH="1">
              <a:off x="3403" y="1354"/>
              <a:ext cx="14"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41" name="Line 471"/>
            <p:cNvSpPr>
              <a:spLocks noChangeShapeType="1"/>
            </p:cNvSpPr>
            <p:nvPr/>
          </p:nvSpPr>
          <p:spPr bwMode="auto">
            <a:xfrm>
              <a:off x="3382" y="1355"/>
              <a:ext cx="15"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42" name="Line 472"/>
            <p:cNvSpPr>
              <a:spLocks noChangeShapeType="1"/>
            </p:cNvSpPr>
            <p:nvPr/>
          </p:nvSpPr>
          <p:spPr bwMode="auto">
            <a:xfrm>
              <a:off x="3399" y="1374"/>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43" name="Line 473"/>
            <p:cNvSpPr>
              <a:spLocks noChangeShapeType="1"/>
            </p:cNvSpPr>
            <p:nvPr/>
          </p:nvSpPr>
          <p:spPr bwMode="auto">
            <a:xfrm>
              <a:off x="3380" y="1356"/>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44" name="Line 474"/>
            <p:cNvSpPr>
              <a:spLocks noChangeShapeType="1"/>
            </p:cNvSpPr>
            <p:nvPr/>
          </p:nvSpPr>
          <p:spPr bwMode="auto">
            <a:xfrm>
              <a:off x="3397" y="1376"/>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45" name="Line 475"/>
            <p:cNvSpPr>
              <a:spLocks noChangeShapeType="1"/>
            </p:cNvSpPr>
            <p:nvPr/>
          </p:nvSpPr>
          <p:spPr bwMode="auto">
            <a:xfrm flipH="1" flipV="1">
              <a:off x="3375" y="134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46" name="Line 476"/>
            <p:cNvSpPr>
              <a:spLocks noChangeShapeType="1"/>
            </p:cNvSpPr>
            <p:nvPr/>
          </p:nvSpPr>
          <p:spPr bwMode="auto">
            <a:xfrm>
              <a:off x="3375" y="1350"/>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47" name="Line 477"/>
            <p:cNvSpPr>
              <a:spLocks noChangeShapeType="1"/>
            </p:cNvSpPr>
            <p:nvPr/>
          </p:nvSpPr>
          <p:spPr bwMode="auto">
            <a:xfrm flipH="1">
              <a:off x="3372" y="1350"/>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48" name="Line 478"/>
            <p:cNvSpPr>
              <a:spLocks noChangeShapeType="1"/>
            </p:cNvSpPr>
            <p:nvPr/>
          </p:nvSpPr>
          <p:spPr bwMode="auto">
            <a:xfrm flipH="1">
              <a:off x="3368" y="1349"/>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49" name="Line 479"/>
            <p:cNvSpPr>
              <a:spLocks noChangeShapeType="1"/>
            </p:cNvSpPr>
            <p:nvPr/>
          </p:nvSpPr>
          <p:spPr bwMode="auto">
            <a:xfrm flipH="1">
              <a:off x="3364" y="1358"/>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50" name="Line 480"/>
            <p:cNvSpPr>
              <a:spLocks noChangeShapeType="1"/>
            </p:cNvSpPr>
            <p:nvPr/>
          </p:nvSpPr>
          <p:spPr bwMode="auto">
            <a:xfrm flipH="1">
              <a:off x="3349" y="1365"/>
              <a:ext cx="13"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51" name="Line 481"/>
            <p:cNvSpPr>
              <a:spLocks noChangeShapeType="1"/>
            </p:cNvSpPr>
            <p:nvPr/>
          </p:nvSpPr>
          <p:spPr bwMode="auto">
            <a:xfrm flipH="1">
              <a:off x="3347" y="1364"/>
              <a:ext cx="1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52" name="Line 482"/>
            <p:cNvSpPr>
              <a:spLocks noChangeShapeType="1"/>
            </p:cNvSpPr>
            <p:nvPr/>
          </p:nvSpPr>
          <p:spPr bwMode="auto">
            <a:xfrm flipH="1">
              <a:off x="3362" y="1359"/>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53" name="Line 483"/>
            <p:cNvSpPr>
              <a:spLocks noChangeShapeType="1"/>
            </p:cNvSpPr>
            <p:nvPr/>
          </p:nvSpPr>
          <p:spPr bwMode="auto">
            <a:xfrm flipH="1">
              <a:off x="3434" y="1374"/>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54" name="Line 484"/>
            <p:cNvSpPr>
              <a:spLocks noChangeShapeType="1"/>
            </p:cNvSpPr>
            <p:nvPr/>
          </p:nvSpPr>
          <p:spPr bwMode="auto">
            <a:xfrm flipH="1">
              <a:off x="3397" y="1375"/>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55" name="Line 485"/>
            <p:cNvSpPr>
              <a:spLocks noChangeShapeType="1"/>
            </p:cNvSpPr>
            <p:nvPr/>
          </p:nvSpPr>
          <p:spPr bwMode="auto">
            <a:xfrm flipH="1">
              <a:off x="3378" y="1377"/>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56" name="Line 486"/>
            <p:cNvSpPr>
              <a:spLocks noChangeShapeType="1"/>
            </p:cNvSpPr>
            <p:nvPr/>
          </p:nvSpPr>
          <p:spPr bwMode="auto">
            <a:xfrm flipH="1">
              <a:off x="3344" y="1378"/>
              <a:ext cx="3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57" name="Line 487"/>
            <p:cNvSpPr>
              <a:spLocks noChangeShapeType="1"/>
            </p:cNvSpPr>
            <p:nvPr/>
          </p:nvSpPr>
          <p:spPr bwMode="auto">
            <a:xfrm flipH="1">
              <a:off x="3269" y="1379"/>
              <a:ext cx="7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58" name="Line 488"/>
            <p:cNvSpPr>
              <a:spLocks noChangeShapeType="1"/>
            </p:cNvSpPr>
            <p:nvPr/>
          </p:nvSpPr>
          <p:spPr bwMode="auto">
            <a:xfrm flipH="1">
              <a:off x="3436" y="1378"/>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59" name="Line 489"/>
            <p:cNvSpPr>
              <a:spLocks noChangeShapeType="1"/>
            </p:cNvSpPr>
            <p:nvPr/>
          </p:nvSpPr>
          <p:spPr bwMode="auto">
            <a:xfrm flipH="1">
              <a:off x="3395" y="1378"/>
              <a:ext cx="3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0" name="Line 490"/>
            <p:cNvSpPr>
              <a:spLocks noChangeShapeType="1"/>
            </p:cNvSpPr>
            <p:nvPr/>
          </p:nvSpPr>
          <p:spPr bwMode="auto">
            <a:xfrm flipH="1">
              <a:off x="3380" y="1380"/>
              <a:ext cx="1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1" name="Line 491"/>
            <p:cNvSpPr>
              <a:spLocks noChangeShapeType="1"/>
            </p:cNvSpPr>
            <p:nvPr/>
          </p:nvSpPr>
          <p:spPr bwMode="auto">
            <a:xfrm flipH="1">
              <a:off x="3341" y="1381"/>
              <a:ext cx="3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2" name="Line 492"/>
            <p:cNvSpPr>
              <a:spLocks noChangeShapeType="1"/>
            </p:cNvSpPr>
            <p:nvPr/>
          </p:nvSpPr>
          <p:spPr bwMode="auto">
            <a:xfrm flipH="1">
              <a:off x="3294" y="1383"/>
              <a:ext cx="4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3" name="Line 493"/>
            <p:cNvSpPr>
              <a:spLocks noChangeShapeType="1"/>
            </p:cNvSpPr>
            <p:nvPr/>
          </p:nvSpPr>
          <p:spPr bwMode="auto">
            <a:xfrm>
              <a:off x="3408" y="1379"/>
              <a:ext cx="2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4" name="Line 494"/>
            <p:cNvSpPr>
              <a:spLocks noChangeShapeType="1"/>
            </p:cNvSpPr>
            <p:nvPr/>
          </p:nvSpPr>
          <p:spPr bwMode="auto">
            <a:xfrm flipH="1" flipV="1">
              <a:off x="3406" y="1381"/>
              <a:ext cx="2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5" name="Line 495"/>
            <p:cNvSpPr>
              <a:spLocks noChangeShapeType="1"/>
            </p:cNvSpPr>
            <p:nvPr/>
          </p:nvSpPr>
          <p:spPr bwMode="auto">
            <a:xfrm flipH="1">
              <a:off x="3392" y="1380"/>
              <a:ext cx="1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6" name="Line 496"/>
            <p:cNvSpPr>
              <a:spLocks noChangeShapeType="1"/>
            </p:cNvSpPr>
            <p:nvPr/>
          </p:nvSpPr>
          <p:spPr bwMode="auto">
            <a:xfrm flipH="1">
              <a:off x="3390" y="1381"/>
              <a:ext cx="16"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7" name="Line 497"/>
            <p:cNvSpPr>
              <a:spLocks noChangeShapeType="1"/>
            </p:cNvSpPr>
            <p:nvPr/>
          </p:nvSpPr>
          <p:spPr bwMode="auto">
            <a:xfrm flipH="1">
              <a:off x="3385" y="1385"/>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8" name="Line 498"/>
            <p:cNvSpPr>
              <a:spLocks noChangeShapeType="1"/>
            </p:cNvSpPr>
            <p:nvPr/>
          </p:nvSpPr>
          <p:spPr bwMode="auto">
            <a:xfrm flipH="1">
              <a:off x="3378" y="1388"/>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69" name="Line 499"/>
            <p:cNvSpPr>
              <a:spLocks noChangeShapeType="1"/>
            </p:cNvSpPr>
            <p:nvPr/>
          </p:nvSpPr>
          <p:spPr bwMode="auto">
            <a:xfrm>
              <a:off x="3340" y="1384"/>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0" name="Line 500"/>
            <p:cNvSpPr>
              <a:spLocks noChangeShapeType="1"/>
            </p:cNvSpPr>
            <p:nvPr/>
          </p:nvSpPr>
          <p:spPr bwMode="auto">
            <a:xfrm>
              <a:off x="3338" y="1385"/>
              <a:ext cx="6"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1" name="Line 501"/>
            <p:cNvSpPr>
              <a:spLocks noChangeShapeType="1"/>
            </p:cNvSpPr>
            <p:nvPr/>
          </p:nvSpPr>
          <p:spPr bwMode="auto">
            <a:xfrm flipH="1" flipV="1">
              <a:off x="3332" y="1383"/>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2" name="Line 502"/>
            <p:cNvSpPr>
              <a:spLocks noChangeShapeType="1"/>
            </p:cNvSpPr>
            <p:nvPr/>
          </p:nvSpPr>
          <p:spPr bwMode="auto">
            <a:xfrm>
              <a:off x="3545" y="1316"/>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3" name="Line 503"/>
            <p:cNvSpPr>
              <a:spLocks noChangeShapeType="1"/>
            </p:cNvSpPr>
            <p:nvPr/>
          </p:nvSpPr>
          <p:spPr bwMode="auto">
            <a:xfrm flipH="1">
              <a:off x="3520" y="1318"/>
              <a:ext cx="1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4" name="Line 504"/>
            <p:cNvSpPr>
              <a:spLocks noChangeShapeType="1"/>
            </p:cNvSpPr>
            <p:nvPr/>
          </p:nvSpPr>
          <p:spPr bwMode="auto">
            <a:xfrm flipH="1">
              <a:off x="3524" y="1322"/>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5" name="Line 505"/>
            <p:cNvSpPr>
              <a:spLocks noChangeShapeType="1"/>
            </p:cNvSpPr>
            <p:nvPr/>
          </p:nvSpPr>
          <p:spPr bwMode="auto">
            <a:xfrm>
              <a:off x="3540" y="1322"/>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6" name="Line 506"/>
            <p:cNvSpPr>
              <a:spLocks noChangeShapeType="1"/>
            </p:cNvSpPr>
            <p:nvPr/>
          </p:nvSpPr>
          <p:spPr bwMode="auto">
            <a:xfrm flipH="1">
              <a:off x="3454" y="1333"/>
              <a:ext cx="6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7" name="Line 507"/>
            <p:cNvSpPr>
              <a:spLocks noChangeShapeType="1"/>
            </p:cNvSpPr>
            <p:nvPr/>
          </p:nvSpPr>
          <p:spPr bwMode="auto">
            <a:xfrm>
              <a:off x="3546" y="1343"/>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8" name="Line 508"/>
            <p:cNvSpPr>
              <a:spLocks noChangeShapeType="1"/>
            </p:cNvSpPr>
            <p:nvPr/>
          </p:nvSpPr>
          <p:spPr bwMode="auto">
            <a:xfrm>
              <a:off x="3546" y="1360"/>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79" name="Line 509"/>
            <p:cNvSpPr>
              <a:spLocks noChangeShapeType="1"/>
            </p:cNvSpPr>
            <p:nvPr/>
          </p:nvSpPr>
          <p:spPr bwMode="auto">
            <a:xfrm flipH="1">
              <a:off x="3546" y="1376"/>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80" name="Line 510"/>
            <p:cNvSpPr>
              <a:spLocks noChangeShapeType="1"/>
            </p:cNvSpPr>
            <p:nvPr/>
          </p:nvSpPr>
          <p:spPr bwMode="auto">
            <a:xfrm>
              <a:off x="3540" y="1342"/>
              <a:ext cx="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81" name="Line 511"/>
            <p:cNvSpPr>
              <a:spLocks noChangeShapeType="1"/>
            </p:cNvSpPr>
            <p:nvPr/>
          </p:nvSpPr>
          <p:spPr bwMode="auto">
            <a:xfrm>
              <a:off x="3456" y="1337"/>
              <a:ext cx="5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82" name="Line 512"/>
            <p:cNvSpPr>
              <a:spLocks noChangeShapeType="1"/>
            </p:cNvSpPr>
            <p:nvPr/>
          </p:nvSpPr>
          <p:spPr bwMode="auto">
            <a:xfrm>
              <a:off x="3520" y="133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83" name="Line 513"/>
            <p:cNvSpPr>
              <a:spLocks noChangeShapeType="1"/>
            </p:cNvSpPr>
            <p:nvPr/>
          </p:nvSpPr>
          <p:spPr bwMode="auto">
            <a:xfrm flipH="1">
              <a:off x="3485" y="133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84" name="Line 514"/>
            <p:cNvSpPr>
              <a:spLocks noChangeShapeType="1"/>
            </p:cNvSpPr>
            <p:nvPr/>
          </p:nvSpPr>
          <p:spPr bwMode="auto">
            <a:xfrm>
              <a:off x="3456" y="1337"/>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85" name="Line 515"/>
            <p:cNvSpPr>
              <a:spLocks noChangeShapeType="1"/>
            </p:cNvSpPr>
            <p:nvPr/>
          </p:nvSpPr>
          <p:spPr bwMode="auto">
            <a:xfrm flipH="1">
              <a:off x="3486" y="133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86" name="Line 516"/>
            <p:cNvSpPr>
              <a:spLocks noChangeShapeType="1"/>
            </p:cNvSpPr>
            <p:nvPr/>
          </p:nvSpPr>
          <p:spPr bwMode="auto">
            <a:xfrm flipH="1" flipV="1">
              <a:off x="3455" y="1338"/>
              <a:ext cx="2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87" name="Line 517"/>
            <p:cNvSpPr>
              <a:spLocks noChangeShapeType="1"/>
            </p:cNvSpPr>
            <p:nvPr/>
          </p:nvSpPr>
          <p:spPr bwMode="auto">
            <a:xfrm>
              <a:off x="3486" y="136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88" name="Line 518"/>
            <p:cNvSpPr>
              <a:spLocks noChangeShapeType="1"/>
            </p:cNvSpPr>
            <p:nvPr/>
          </p:nvSpPr>
          <p:spPr bwMode="auto">
            <a:xfrm flipH="1">
              <a:off x="3456" y="1364"/>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89" name="Line 519"/>
            <p:cNvSpPr>
              <a:spLocks noChangeShapeType="1"/>
            </p:cNvSpPr>
            <p:nvPr/>
          </p:nvSpPr>
          <p:spPr bwMode="auto">
            <a:xfrm flipH="1">
              <a:off x="3455" y="136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90" name="Line 520"/>
            <p:cNvSpPr>
              <a:spLocks noChangeShapeType="1"/>
            </p:cNvSpPr>
            <p:nvPr/>
          </p:nvSpPr>
          <p:spPr bwMode="auto">
            <a:xfrm>
              <a:off x="3485" y="1364"/>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91" name="Line 521"/>
            <p:cNvSpPr>
              <a:spLocks noChangeShapeType="1"/>
            </p:cNvSpPr>
            <p:nvPr/>
          </p:nvSpPr>
          <p:spPr bwMode="auto">
            <a:xfrm>
              <a:off x="3514" y="133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92" name="Line 522"/>
            <p:cNvSpPr>
              <a:spLocks noChangeShapeType="1"/>
            </p:cNvSpPr>
            <p:nvPr/>
          </p:nvSpPr>
          <p:spPr bwMode="auto">
            <a:xfrm>
              <a:off x="3455" y="133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93" name="Line 523"/>
            <p:cNvSpPr>
              <a:spLocks noChangeShapeType="1"/>
            </p:cNvSpPr>
            <p:nvPr/>
          </p:nvSpPr>
          <p:spPr bwMode="auto">
            <a:xfrm>
              <a:off x="3450" y="133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94" name="Line 524"/>
            <p:cNvSpPr>
              <a:spLocks noChangeShapeType="1"/>
            </p:cNvSpPr>
            <p:nvPr/>
          </p:nvSpPr>
          <p:spPr bwMode="auto">
            <a:xfrm flipH="1">
              <a:off x="3458" y="1319"/>
              <a:ext cx="17"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95" name="Line 525"/>
            <p:cNvSpPr>
              <a:spLocks noChangeShapeType="1"/>
            </p:cNvSpPr>
            <p:nvPr/>
          </p:nvSpPr>
          <p:spPr bwMode="auto">
            <a:xfrm>
              <a:off x="3475" y="1319"/>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96" name="Line 526"/>
            <p:cNvSpPr>
              <a:spLocks noChangeShapeType="1"/>
            </p:cNvSpPr>
            <p:nvPr/>
          </p:nvSpPr>
          <p:spPr bwMode="auto">
            <a:xfrm>
              <a:off x="3481" y="1315"/>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97" name="Line 527"/>
            <p:cNvSpPr>
              <a:spLocks noChangeShapeType="1"/>
            </p:cNvSpPr>
            <p:nvPr/>
          </p:nvSpPr>
          <p:spPr bwMode="auto">
            <a:xfrm>
              <a:off x="3481" y="1315"/>
              <a:ext cx="18"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98" name="Line 528"/>
            <p:cNvSpPr>
              <a:spLocks noChangeShapeType="1"/>
            </p:cNvSpPr>
            <p:nvPr/>
          </p:nvSpPr>
          <p:spPr bwMode="auto">
            <a:xfrm>
              <a:off x="3520" y="1353"/>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799" name="Line 529"/>
            <p:cNvSpPr>
              <a:spLocks noChangeShapeType="1"/>
            </p:cNvSpPr>
            <p:nvPr/>
          </p:nvSpPr>
          <p:spPr bwMode="auto">
            <a:xfrm>
              <a:off x="3480" y="1317"/>
              <a:ext cx="17"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0" name="Line 530"/>
            <p:cNvSpPr>
              <a:spLocks noChangeShapeType="1"/>
            </p:cNvSpPr>
            <p:nvPr/>
          </p:nvSpPr>
          <p:spPr bwMode="auto">
            <a:xfrm>
              <a:off x="3520" y="1355"/>
              <a:ext cx="16"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1" name="Line 531"/>
            <p:cNvSpPr>
              <a:spLocks noChangeShapeType="1"/>
            </p:cNvSpPr>
            <p:nvPr/>
          </p:nvSpPr>
          <p:spPr bwMode="auto">
            <a:xfrm>
              <a:off x="3504" y="133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2" name="Line 532"/>
            <p:cNvSpPr>
              <a:spLocks noChangeShapeType="1"/>
            </p:cNvSpPr>
            <p:nvPr/>
          </p:nvSpPr>
          <p:spPr bwMode="auto">
            <a:xfrm>
              <a:off x="3510" y="1343"/>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 name="Line 533"/>
            <p:cNvSpPr>
              <a:spLocks noChangeShapeType="1"/>
            </p:cNvSpPr>
            <p:nvPr/>
          </p:nvSpPr>
          <p:spPr bwMode="auto">
            <a:xfrm flipH="1">
              <a:off x="3488" y="1340"/>
              <a:ext cx="26"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 name="Line 534"/>
            <p:cNvSpPr>
              <a:spLocks noChangeShapeType="1"/>
            </p:cNvSpPr>
            <p:nvPr/>
          </p:nvSpPr>
          <p:spPr bwMode="auto">
            <a:xfrm flipH="1">
              <a:off x="3481" y="1366"/>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 name="Line 535"/>
            <p:cNvSpPr>
              <a:spLocks noChangeShapeType="1"/>
            </p:cNvSpPr>
            <p:nvPr/>
          </p:nvSpPr>
          <p:spPr bwMode="auto">
            <a:xfrm>
              <a:off x="3503" y="1338"/>
              <a:ext cx="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 name="Line 536"/>
            <p:cNvSpPr>
              <a:spLocks noChangeShapeType="1"/>
            </p:cNvSpPr>
            <p:nvPr/>
          </p:nvSpPr>
          <p:spPr bwMode="auto">
            <a:xfrm>
              <a:off x="3509" y="1343"/>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7" name="Line 537"/>
            <p:cNvSpPr>
              <a:spLocks noChangeShapeType="1"/>
            </p:cNvSpPr>
            <p:nvPr/>
          </p:nvSpPr>
          <p:spPr bwMode="auto">
            <a:xfrm flipH="1">
              <a:off x="3489" y="1342"/>
              <a:ext cx="2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8" name="Line 538"/>
            <p:cNvSpPr>
              <a:spLocks noChangeShapeType="1"/>
            </p:cNvSpPr>
            <p:nvPr/>
          </p:nvSpPr>
          <p:spPr bwMode="auto">
            <a:xfrm flipH="1">
              <a:off x="3482" y="1367"/>
              <a:ext cx="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9" name="Line 539"/>
            <p:cNvSpPr>
              <a:spLocks noChangeShapeType="1"/>
            </p:cNvSpPr>
            <p:nvPr/>
          </p:nvSpPr>
          <p:spPr bwMode="auto">
            <a:xfrm>
              <a:off x="3481" y="1337"/>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0" name="Line 540"/>
            <p:cNvSpPr>
              <a:spLocks noChangeShapeType="1"/>
            </p:cNvSpPr>
            <p:nvPr/>
          </p:nvSpPr>
          <p:spPr bwMode="auto">
            <a:xfrm>
              <a:off x="3475" y="1337"/>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1" name="Line 541"/>
            <p:cNvSpPr>
              <a:spLocks noChangeShapeType="1"/>
            </p:cNvSpPr>
            <p:nvPr/>
          </p:nvSpPr>
          <p:spPr bwMode="auto">
            <a:xfrm>
              <a:off x="3481" y="1360"/>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2" name="Line 542"/>
            <p:cNvSpPr>
              <a:spLocks noChangeShapeType="1"/>
            </p:cNvSpPr>
            <p:nvPr/>
          </p:nvSpPr>
          <p:spPr bwMode="auto">
            <a:xfrm>
              <a:off x="3475" y="1356"/>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3" name="Line 543"/>
            <p:cNvSpPr>
              <a:spLocks noChangeShapeType="1"/>
            </p:cNvSpPr>
            <p:nvPr/>
          </p:nvSpPr>
          <p:spPr bwMode="auto">
            <a:xfrm>
              <a:off x="3481" y="1368"/>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4" name="Line 544"/>
            <p:cNvSpPr>
              <a:spLocks noChangeShapeType="1"/>
            </p:cNvSpPr>
            <p:nvPr/>
          </p:nvSpPr>
          <p:spPr bwMode="auto">
            <a:xfrm>
              <a:off x="3480" y="1372"/>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5" name="Line 545"/>
            <p:cNvSpPr>
              <a:spLocks noChangeShapeType="1"/>
            </p:cNvSpPr>
            <p:nvPr/>
          </p:nvSpPr>
          <p:spPr bwMode="auto">
            <a:xfrm>
              <a:off x="3497" y="1372"/>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6" name="Line 546"/>
            <p:cNvSpPr>
              <a:spLocks noChangeShapeType="1"/>
            </p:cNvSpPr>
            <p:nvPr/>
          </p:nvSpPr>
          <p:spPr bwMode="auto">
            <a:xfrm>
              <a:off x="3520" y="1372"/>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7" name="Line 547"/>
            <p:cNvSpPr>
              <a:spLocks noChangeShapeType="1"/>
            </p:cNvSpPr>
            <p:nvPr/>
          </p:nvSpPr>
          <p:spPr bwMode="auto">
            <a:xfrm>
              <a:off x="3538" y="1372"/>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8" name="Line 548"/>
            <p:cNvSpPr>
              <a:spLocks noChangeShapeType="1"/>
            </p:cNvSpPr>
            <p:nvPr/>
          </p:nvSpPr>
          <p:spPr bwMode="auto">
            <a:xfrm flipV="1">
              <a:off x="3540" y="1369"/>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19" name="Line 549"/>
            <p:cNvSpPr>
              <a:spLocks noChangeShapeType="1"/>
            </p:cNvSpPr>
            <p:nvPr/>
          </p:nvSpPr>
          <p:spPr bwMode="auto">
            <a:xfrm>
              <a:off x="3481" y="1376"/>
              <a:ext cx="18"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0" name="Line 550"/>
            <p:cNvSpPr>
              <a:spLocks noChangeShapeType="1"/>
            </p:cNvSpPr>
            <p:nvPr/>
          </p:nvSpPr>
          <p:spPr bwMode="auto">
            <a:xfrm>
              <a:off x="3503" y="1376"/>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1" name="Line 551"/>
            <p:cNvSpPr>
              <a:spLocks noChangeShapeType="1"/>
            </p:cNvSpPr>
            <p:nvPr/>
          </p:nvSpPr>
          <p:spPr bwMode="auto">
            <a:xfrm>
              <a:off x="3520" y="1376"/>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2" name="Line 552"/>
            <p:cNvSpPr>
              <a:spLocks noChangeShapeType="1"/>
            </p:cNvSpPr>
            <p:nvPr/>
          </p:nvSpPr>
          <p:spPr bwMode="auto">
            <a:xfrm flipH="1">
              <a:off x="3471" y="1320"/>
              <a:ext cx="4"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3" name="Line 553"/>
            <p:cNvSpPr>
              <a:spLocks noChangeShapeType="1"/>
            </p:cNvSpPr>
            <p:nvPr/>
          </p:nvSpPr>
          <p:spPr bwMode="auto">
            <a:xfrm flipH="1">
              <a:off x="3468" y="1337"/>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4" name="Line 554"/>
            <p:cNvSpPr>
              <a:spLocks noChangeShapeType="1"/>
            </p:cNvSpPr>
            <p:nvPr/>
          </p:nvSpPr>
          <p:spPr bwMode="auto">
            <a:xfrm flipH="1">
              <a:off x="3455" y="1348"/>
              <a:ext cx="12"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5" name="Line 555"/>
            <p:cNvSpPr>
              <a:spLocks noChangeShapeType="1"/>
            </p:cNvSpPr>
            <p:nvPr/>
          </p:nvSpPr>
          <p:spPr bwMode="auto">
            <a:xfrm>
              <a:off x="3458" y="1341"/>
              <a:ext cx="16"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6" name="Line 556"/>
            <p:cNvSpPr>
              <a:spLocks noChangeShapeType="1"/>
            </p:cNvSpPr>
            <p:nvPr/>
          </p:nvSpPr>
          <p:spPr bwMode="auto">
            <a:xfrm>
              <a:off x="3456" y="1340"/>
              <a:ext cx="17"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7" name="Line 557"/>
            <p:cNvSpPr>
              <a:spLocks noChangeShapeType="1"/>
            </p:cNvSpPr>
            <p:nvPr/>
          </p:nvSpPr>
          <p:spPr bwMode="auto">
            <a:xfrm flipH="1">
              <a:off x="3455" y="1348"/>
              <a:ext cx="10"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8" name="Line 558"/>
            <p:cNvSpPr>
              <a:spLocks noChangeShapeType="1"/>
            </p:cNvSpPr>
            <p:nvPr/>
          </p:nvSpPr>
          <p:spPr bwMode="auto">
            <a:xfrm flipH="1">
              <a:off x="3459" y="1373"/>
              <a:ext cx="1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29" name="Line 559"/>
            <p:cNvSpPr>
              <a:spLocks noChangeShapeType="1"/>
            </p:cNvSpPr>
            <p:nvPr/>
          </p:nvSpPr>
          <p:spPr bwMode="auto">
            <a:xfrm flipH="1" flipV="1">
              <a:off x="3458" y="1377"/>
              <a:ext cx="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30" name="Line 560"/>
            <p:cNvSpPr>
              <a:spLocks noChangeShapeType="1"/>
            </p:cNvSpPr>
            <p:nvPr/>
          </p:nvSpPr>
          <p:spPr bwMode="auto">
            <a:xfrm flipH="1">
              <a:off x="3455" y="1374"/>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31" name="Line 561"/>
            <p:cNvSpPr>
              <a:spLocks noChangeShapeType="1"/>
            </p:cNvSpPr>
            <p:nvPr/>
          </p:nvSpPr>
          <p:spPr bwMode="auto">
            <a:xfrm flipH="1">
              <a:off x="3455" y="1378"/>
              <a:ext cx="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32" name="Line 562"/>
            <p:cNvSpPr>
              <a:spLocks noChangeShapeType="1"/>
            </p:cNvSpPr>
            <p:nvPr/>
          </p:nvSpPr>
          <p:spPr bwMode="auto">
            <a:xfrm flipV="1">
              <a:off x="3466" y="1337"/>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33" name="Line 563"/>
            <p:cNvSpPr>
              <a:spLocks noChangeShapeType="1"/>
            </p:cNvSpPr>
            <p:nvPr/>
          </p:nvSpPr>
          <p:spPr bwMode="auto">
            <a:xfrm flipV="1">
              <a:off x="3470" y="1320"/>
              <a:ext cx="4"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34" name="Line 564"/>
            <p:cNvSpPr>
              <a:spLocks noChangeShapeType="1"/>
            </p:cNvSpPr>
            <p:nvPr/>
          </p:nvSpPr>
          <p:spPr bwMode="auto">
            <a:xfrm flipH="1">
              <a:off x="3459" y="1377"/>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835" name="Group 565"/>
            <p:cNvGrpSpPr>
              <a:grpSpLocks/>
            </p:cNvGrpSpPr>
            <p:nvPr/>
          </p:nvGrpSpPr>
          <p:grpSpPr bwMode="auto">
            <a:xfrm>
              <a:off x="3436" y="1386"/>
              <a:ext cx="32" cy="20"/>
              <a:chOff x="6266" y="6465"/>
              <a:chExt cx="132" cy="101"/>
            </a:xfrm>
          </p:grpSpPr>
          <p:sp>
            <p:nvSpPr>
              <p:cNvPr id="2477" name="Freeform 566"/>
              <p:cNvSpPr>
                <a:spLocks/>
              </p:cNvSpPr>
              <p:nvPr/>
            </p:nvSpPr>
            <p:spPr bwMode="auto">
              <a:xfrm>
                <a:off x="6266" y="6465"/>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2478" name="Group 567"/>
              <p:cNvGrpSpPr>
                <a:grpSpLocks/>
              </p:cNvGrpSpPr>
              <p:nvPr/>
            </p:nvGrpSpPr>
            <p:grpSpPr bwMode="auto">
              <a:xfrm>
                <a:off x="6325" y="6474"/>
                <a:ext cx="14" cy="14"/>
                <a:chOff x="6744" y="6636"/>
                <a:chExt cx="141" cy="141"/>
              </a:xfrm>
            </p:grpSpPr>
            <p:sp>
              <p:nvSpPr>
                <p:cNvPr id="2488" name="Oval 568"/>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89" name="Line 569"/>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79" name="Group 570"/>
              <p:cNvGrpSpPr>
                <a:grpSpLocks/>
              </p:cNvGrpSpPr>
              <p:nvPr/>
            </p:nvGrpSpPr>
            <p:grpSpPr bwMode="auto">
              <a:xfrm>
                <a:off x="6278" y="6509"/>
                <a:ext cx="14" cy="14"/>
                <a:chOff x="6744" y="6636"/>
                <a:chExt cx="141" cy="141"/>
              </a:xfrm>
            </p:grpSpPr>
            <p:sp>
              <p:nvSpPr>
                <p:cNvPr id="2486" name="Oval 571"/>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87" name="Line 572"/>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80" name="Group 573"/>
              <p:cNvGrpSpPr>
                <a:grpSpLocks/>
              </p:cNvGrpSpPr>
              <p:nvPr/>
            </p:nvGrpSpPr>
            <p:grpSpPr bwMode="auto">
              <a:xfrm>
                <a:off x="6371" y="6509"/>
                <a:ext cx="14" cy="14"/>
                <a:chOff x="6744" y="6636"/>
                <a:chExt cx="141" cy="141"/>
              </a:xfrm>
            </p:grpSpPr>
            <p:sp>
              <p:nvSpPr>
                <p:cNvPr id="2484" name="Oval 574"/>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85" name="Line 575"/>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81" name="Group 576"/>
              <p:cNvGrpSpPr>
                <a:grpSpLocks/>
              </p:cNvGrpSpPr>
              <p:nvPr/>
            </p:nvGrpSpPr>
            <p:grpSpPr bwMode="auto">
              <a:xfrm>
                <a:off x="6323" y="6543"/>
                <a:ext cx="14" cy="14"/>
                <a:chOff x="6744" y="6636"/>
                <a:chExt cx="141" cy="141"/>
              </a:xfrm>
            </p:grpSpPr>
            <p:sp>
              <p:nvSpPr>
                <p:cNvPr id="2482" name="Oval 577"/>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83" name="Line 578"/>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836" name="Group 579"/>
            <p:cNvGrpSpPr>
              <a:grpSpLocks/>
            </p:cNvGrpSpPr>
            <p:nvPr/>
          </p:nvGrpSpPr>
          <p:grpSpPr bwMode="auto">
            <a:xfrm>
              <a:off x="3501" y="1385"/>
              <a:ext cx="32" cy="21"/>
              <a:chOff x="6533" y="6462"/>
              <a:chExt cx="132" cy="101"/>
            </a:xfrm>
          </p:grpSpPr>
          <p:sp>
            <p:nvSpPr>
              <p:cNvPr id="2464" name="Freeform 580"/>
              <p:cNvSpPr>
                <a:spLocks/>
              </p:cNvSpPr>
              <p:nvPr/>
            </p:nvSpPr>
            <p:spPr bwMode="auto">
              <a:xfrm>
                <a:off x="6533" y="6462"/>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2465" name="Group 581"/>
              <p:cNvGrpSpPr>
                <a:grpSpLocks/>
              </p:cNvGrpSpPr>
              <p:nvPr/>
            </p:nvGrpSpPr>
            <p:grpSpPr bwMode="auto">
              <a:xfrm>
                <a:off x="6592" y="6471"/>
                <a:ext cx="14" cy="14"/>
                <a:chOff x="6744" y="6636"/>
                <a:chExt cx="141" cy="141"/>
              </a:xfrm>
            </p:grpSpPr>
            <p:sp>
              <p:nvSpPr>
                <p:cNvPr id="2475" name="Oval 58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76" name="Line 58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66" name="Group 584"/>
              <p:cNvGrpSpPr>
                <a:grpSpLocks/>
              </p:cNvGrpSpPr>
              <p:nvPr/>
            </p:nvGrpSpPr>
            <p:grpSpPr bwMode="auto">
              <a:xfrm>
                <a:off x="6545" y="6506"/>
                <a:ext cx="14" cy="14"/>
                <a:chOff x="6744" y="6636"/>
                <a:chExt cx="141" cy="141"/>
              </a:xfrm>
            </p:grpSpPr>
            <p:sp>
              <p:nvSpPr>
                <p:cNvPr id="2473" name="Oval 58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74" name="Line 58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67" name="Group 587"/>
              <p:cNvGrpSpPr>
                <a:grpSpLocks/>
              </p:cNvGrpSpPr>
              <p:nvPr/>
            </p:nvGrpSpPr>
            <p:grpSpPr bwMode="auto">
              <a:xfrm>
                <a:off x="6638" y="6506"/>
                <a:ext cx="14" cy="14"/>
                <a:chOff x="6744" y="6636"/>
                <a:chExt cx="141" cy="141"/>
              </a:xfrm>
            </p:grpSpPr>
            <p:sp>
              <p:nvSpPr>
                <p:cNvPr id="2471" name="Oval 588"/>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72" name="Line 589"/>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68" name="Group 590"/>
              <p:cNvGrpSpPr>
                <a:grpSpLocks/>
              </p:cNvGrpSpPr>
              <p:nvPr/>
            </p:nvGrpSpPr>
            <p:grpSpPr bwMode="auto">
              <a:xfrm>
                <a:off x="6590" y="6540"/>
                <a:ext cx="14" cy="14"/>
                <a:chOff x="6744" y="6636"/>
                <a:chExt cx="141" cy="141"/>
              </a:xfrm>
            </p:grpSpPr>
            <p:sp>
              <p:nvSpPr>
                <p:cNvPr id="2469" name="Oval 591"/>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70" name="Line 592"/>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837" name="Group 593"/>
            <p:cNvGrpSpPr>
              <a:grpSpLocks/>
            </p:cNvGrpSpPr>
            <p:nvPr/>
          </p:nvGrpSpPr>
          <p:grpSpPr bwMode="auto">
            <a:xfrm>
              <a:off x="3436" y="1164"/>
              <a:ext cx="32" cy="20"/>
              <a:chOff x="6263" y="5373"/>
              <a:chExt cx="132" cy="100"/>
            </a:xfrm>
          </p:grpSpPr>
          <p:sp>
            <p:nvSpPr>
              <p:cNvPr id="2451" name="Freeform 594"/>
              <p:cNvSpPr>
                <a:spLocks/>
              </p:cNvSpPr>
              <p:nvPr/>
            </p:nvSpPr>
            <p:spPr bwMode="auto">
              <a:xfrm>
                <a:off x="6263" y="5373"/>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2452" name="Group 595"/>
              <p:cNvGrpSpPr>
                <a:grpSpLocks/>
              </p:cNvGrpSpPr>
              <p:nvPr/>
            </p:nvGrpSpPr>
            <p:grpSpPr bwMode="auto">
              <a:xfrm>
                <a:off x="6322" y="5382"/>
                <a:ext cx="14" cy="14"/>
                <a:chOff x="6744" y="6636"/>
                <a:chExt cx="141" cy="141"/>
              </a:xfrm>
            </p:grpSpPr>
            <p:sp>
              <p:nvSpPr>
                <p:cNvPr id="2462" name="Oval 59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63" name="Line 59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53" name="Group 598"/>
              <p:cNvGrpSpPr>
                <a:grpSpLocks/>
              </p:cNvGrpSpPr>
              <p:nvPr/>
            </p:nvGrpSpPr>
            <p:grpSpPr bwMode="auto">
              <a:xfrm>
                <a:off x="6275" y="5416"/>
                <a:ext cx="14" cy="14"/>
                <a:chOff x="6744" y="6636"/>
                <a:chExt cx="141" cy="141"/>
              </a:xfrm>
            </p:grpSpPr>
            <p:sp>
              <p:nvSpPr>
                <p:cNvPr id="2460" name="Oval 59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61" name="Line 60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54" name="Group 601"/>
              <p:cNvGrpSpPr>
                <a:grpSpLocks/>
              </p:cNvGrpSpPr>
              <p:nvPr/>
            </p:nvGrpSpPr>
            <p:grpSpPr bwMode="auto">
              <a:xfrm>
                <a:off x="6368" y="5416"/>
                <a:ext cx="14" cy="14"/>
                <a:chOff x="6744" y="6636"/>
                <a:chExt cx="141" cy="141"/>
              </a:xfrm>
            </p:grpSpPr>
            <p:sp>
              <p:nvSpPr>
                <p:cNvPr id="2458" name="Oval 60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59" name="Line 60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55" name="Group 604"/>
              <p:cNvGrpSpPr>
                <a:grpSpLocks/>
              </p:cNvGrpSpPr>
              <p:nvPr/>
            </p:nvGrpSpPr>
            <p:grpSpPr bwMode="auto">
              <a:xfrm>
                <a:off x="6320" y="5451"/>
                <a:ext cx="14" cy="14"/>
                <a:chOff x="6744" y="6636"/>
                <a:chExt cx="141" cy="141"/>
              </a:xfrm>
            </p:grpSpPr>
            <p:sp>
              <p:nvSpPr>
                <p:cNvPr id="2456" name="Oval 60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57" name="Line 60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1838" name="Group 607"/>
            <p:cNvGrpSpPr>
              <a:grpSpLocks/>
            </p:cNvGrpSpPr>
            <p:nvPr/>
          </p:nvGrpSpPr>
          <p:grpSpPr bwMode="auto">
            <a:xfrm>
              <a:off x="3501" y="1164"/>
              <a:ext cx="32" cy="21"/>
              <a:chOff x="6534" y="5374"/>
              <a:chExt cx="132" cy="101"/>
            </a:xfrm>
          </p:grpSpPr>
          <p:sp>
            <p:nvSpPr>
              <p:cNvPr id="2438" name="Freeform 608"/>
              <p:cNvSpPr>
                <a:spLocks/>
              </p:cNvSpPr>
              <p:nvPr/>
            </p:nvSpPr>
            <p:spPr bwMode="auto">
              <a:xfrm>
                <a:off x="6534" y="5374"/>
                <a:ext cx="132" cy="101"/>
              </a:xfrm>
              <a:custGeom>
                <a:avLst/>
                <a:gdLst>
                  <a:gd name="T0" fmla="*/ 0 w 264"/>
                  <a:gd name="T1" fmla="*/ 1 h 201"/>
                  <a:gd name="T2" fmla="*/ 1 w 264"/>
                  <a:gd name="T3" fmla="*/ 0 h 201"/>
                  <a:gd name="T4" fmla="*/ 2 w 264"/>
                  <a:gd name="T5" fmla="*/ 1 h 201"/>
                  <a:gd name="T6" fmla="*/ 1 w 264"/>
                  <a:gd name="T7" fmla="*/ 1 h 201"/>
                  <a:gd name="T8" fmla="*/ 0 w 264"/>
                  <a:gd name="T9" fmla="*/ 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2439" name="Group 609"/>
              <p:cNvGrpSpPr>
                <a:grpSpLocks/>
              </p:cNvGrpSpPr>
              <p:nvPr/>
            </p:nvGrpSpPr>
            <p:grpSpPr bwMode="auto">
              <a:xfrm>
                <a:off x="6593" y="5383"/>
                <a:ext cx="14" cy="14"/>
                <a:chOff x="6744" y="6636"/>
                <a:chExt cx="141" cy="141"/>
              </a:xfrm>
            </p:grpSpPr>
            <p:sp>
              <p:nvSpPr>
                <p:cNvPr id="2449" name="Oval 610"/>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50" name="Line 611"/>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40" name="Group 612"/>
              <p:cNvGrpSpPr>
                <a:grpSpLocks/>
              </p:cNvGrpSpPr>
              <p:nvPr/>
            </p:nvGrpSpPr>
            <p:grpSpPr bwMode="auto">
              <a:xfrm>
                <a:off x="6546" y="5418"/>
                <a:ext cx="14" cy="14"/>
                <a:chOff x="6744" y="6636"/>
                <a:chExt cx="141" cy="141"/>
              </a:xfrm>
            </p:grpSpPr>
            <p:sp>
              <p:nvSpPr>
                <p:cNvPr id="2447" name="Oval 61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48" name="Line 61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41" name="Group 615"/>
              <p:cNvGrpSpPr>
                <a:grpSpLocks/>
              </p:cNvGrpSpPr>
              <p:nvPr/>
            </p:nvGrpSpPr>
            <p:grpSpPr bwMode="auto">
              <a:xfrm>
                <a:off x="6639" y="5418"/>
                <a:ext cx="14" cy="14"/>
                <a:chOff x="6744" y="6636"/>
                <a:chExt cx="141" cy="141"/>
              </a:xfrm>
            </p:grpSpPr>
            <p:sp>
              <p:nvSpPr>
                <p:cNvPr id="2445" name="Oval 61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46" name="Line 61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42" name="Group 618"/>
              <p:cNvGrpSpPr>
                <a:grpSpLocks/>
              </p:cNvGrpSpPr>
              <p:nvPr/>
            </p:nvGrpSpPr>
            <p:grpSpPr bwMode="auto">
              <a:xfrm>
                <a:off x="6591" y="5452"/>
                <a:ext cx="14" cy="14"/>
                <a:chOff x="6744" y="6636"/>
                <a:chExt cx="141" cy="141"/>
              </a:xfrm>
            </p:grpSpPr>
            <p:sp>
              <p:nvSpPr>
                <p:cNvPr id="2443" name="Oval 61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44" name="Line 62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sp>
          <p:nvSpPr>
            <p:cNvPr id="1839" name="Line 621"/>
            <p:cNvSpPr>
              <a:spLocks noChangeShapeType="1"/>
            </p:cNvSpPr>
            <p:nvPr/>
          </p:nvSpPr>
          <p:spPr bwMode="auto">
            <a:xfrm>
              <a:off x="3459" y="1402"/>
              <a:ext cx="26"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40" name="Line 622"/>
            <p:cNvSpPr>
              <a:spLocks noChangeShapeType="1"/>
            </p:cNvSpPr>
            <p:nvPr/>
          </p:nvSpPr>
          <p:spPr bwMode="auto">
            <a:xfrm flipH="1">
              <a:off x="3484" y="1401"/>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41" name="Line 623"/>
            <p:cNvSpPr>
              <a:spLocks noChangeShapeType="1"/>
            </p:cNvSpPr>
            <p:nvPr/>
          </p:nvSpPr>
          <p:spPr bwMode="auto">
            <a:xfrm flipH="1">
              <a:off x="3486" y="1402"/>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42" name="Line 624"/>
            <p:cNvSpPr>
              <a:spLocks noChangeShapeType="1"/>
            </p:cNvSpPr>
            <p:nvPr/>
          </p:nvSpPr>
          <p:spPr bwMode="auto">
            <a:xfrm flipH="1">
              <a:off x="3455" y="1424"/>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43" name="Line 625"/>
            <p:cNvSpPr>
              <a:spLocks noChangeShapeType="1"/>
            </p:cNvSpPr>
            <p:nvPr/>
          </p:nvSpPr>
          <p:spPr bwMode="auto">
            <a:xfrm flipH="1" flipV="1">
              <a:off x="3458" y="1403"/>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44" name="Line 626"/>
            <p:cNvSpPr>
              <a:spLocks noChangeShapeType="1"/>
            </p:cNvSpPr>
            <p:nvPr/>
          </p:nvSpPr>
          <p:spPr bwMode="auto">
            <a:xfrm>
              <a:off x="3486" y="1424"/>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45" name="Line 627"/>
            <p:cNvSpPr>
              <a:spLocks noChangeShapeType="1"/>
            </p:cNvSpPr>
            <p:nvPr/>
          </p:nvSpPr>
          <p:spPr bwMode="auto">
            <a:xfrm>
              <a:off x="3485" y="1426"/>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46" name="Line 628"/>
            <p:cNvSpPr>
              <a:spLocks noChangeShapeType="1"/>
            </p:cNvSpPr>
            <p:nvPr/>
          </p:nvSpPr>
          <p:spPr bwMode="auto">
            <a:xfrm flipH="1">
              <a:off x="3456" y="1425"/>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47" name="Line 629"/>
            <p:cNvSpPr>
              <a:spLocks noChangeShapeType="1"/>
            </p:cNvSpPr>
            <p:nvPr/>
          </p:nvSpPr>
          <p:spPr bwMode="auto">
            <a:xfrm>
              <a:off x="3456" y="144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48" name="Line 630"/>
            <p:cNvSpPr>
              <a:spLocks noChangeShapeType="1"/>
            </p:cNvSpPr>
            <p:nvPr/>
          </p:nvSpPr>
          <p:spPr bwMode="auto">
            <a:xfrm flipH="1">
              <a:off x="3485" y="144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49" name="Line 631"/>
            <p:cNvSpPr>
              <a:spLocks noChangeShapeType="1"/>
            </p:cNvSpPr>
            <p:nvPr/>
          </p:nvSpPr>
          <p:spPr bwMode="auto">
            <a:xfrm flipH="1">
              <a:off x="3487" y="1451"/>
              <a:ext cx="2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50" name="Line 632"/>
            <p:cNvSpPr>
              <a:spLocks noChangeShapeType="1"/>
            </p:cNvSpPr>
            <p:nvPr/>
          </p:nvSpPr>
          <p:spPr bwMode="auto">
            <a:xfrm flipH="1">
              <a:off x="3455" y="1475"/>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51" name="Line 633"/>
            <p:cNvSpPr>
              <a:spLocks noChangeShapeType="1"/>
            </p:cNvSpPr>
            <p:nvPr/>
          </p:nvSpPr>
          <p:spPr bwMode="auto">
            <a:xfrm flipH="1" flipV="1">
              <a:off x="3455" y="1451"/>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52" name="Line 634"/>
            <p:cNvSpPr>
              <a:spLocks noChangeShapeType="1"/>
            </p:cNvSpPr>
            <p:nvPr/>
          </p:nvSpPr>
          <p:spPr bwMode="auto">
            <a:xfrm>
              <a:off x="3486" y="1475"/>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53" name="Line 635"/>
            <p:cNvSpPr>
              <a:spLocks noChangeShapeType="1"/>
            </p:cNvSpPr>
            <p:nvPr/>
          </p:nvSpPr>
          <p:spPr bwMode="auto">
            <a:xfrm>
              <a:off x="3485" y="1477"/>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54" name="Line 636"/>
            <p:cNvSpPr>
              <a:spLocks noChangeShapeType="1"/>
            </p:cNvSpPr>
            <p:nvPr/>
          </p:nvSpPr>
          <p:spPr bwMode="auto">
            <a:xfrm flipH="1">
              <a:off x="3455" y="1476"/>
              <a:ext cx="30"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55" name="Line 637"/>
            <p:cNvSpPr>
              <a:spLocks noChangeShapeType="1"/>
            </p:cNvSpPr>
            <p:nvPr/>
          </p:nvSpPr>
          <p:spPr bwMode="auto">
            <a:xfrm>
              <a:off x="3456" y="1502"/>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56" name="Line 638"/>
            <p:cNvSpPr>
              <a:spLocks noChangeShapeType="1"/>
            </p:cNvSpPr>
            <p:nvPr/>
          </p:nvSpPr>
          <p:spPr bwMode="auto">
            <a:xfrm flipH="1">
              <a:off x="3485" y="1501"/>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57" name="Line 639"/>
            <p:cNvSpPr>
              <a:spLocks noChangeShapeType="1"/>
            </p:cNvSpPr>
            <p:nvPr/>
          </p:nvSpPr>
          <p:spPr bwMode="auto">
            <a:xfrm flipH="1">
              <a:off x="3487" y="1504"/>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58" name="Line 640"/>
            <p:cNvSpPr>
              <a:spLocks noChangeShapeType="1"/>
            </p:cNvSpPr>
            <p:nvPr/>
          </p:nvSpPr>
          <p:spPr bwMode="auto">
            <a:xfrm flipH="1">
              <a:off x="3455" y="1527"/>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59" name="Line 641"/>
            <p:cNvSpPr>
              <a:spLocks noChangeShapeType="1"/>
            </p:cNvSpPr>
            <p:nvPr/>
          </p:nvSpPr>
          <p:spPr bwMode="auto">
            <a:xfrm flipH="1" flipV="1">
              <a:off x="3455" y="1504"/>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60" name="Line 642"/>
            <p:cNvSpPr>
              <a:spLocks noChangeShapeType="1"/>
            </p:cNvSpPr>
            <p:nvPr/>
          </p:nvSpPr>
          <p:spPr bwMode="auto">
            <a:xfrm>
              <a:off x="3486" y="1527"/>
              <a:ext cx="28"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61" name="Line 643"/>
            <p:cNvSpPr>
              <a:spLocks noChangeShapeType="1"/>
            </p:cNvSpPr>
            <p:nvPr/>
          </p:nvSpPr>
          <p:spPr bwMode="auto">
            <a:xfrm>
              <a:off x="3485" y="152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62" name="Line 644"/>
            <p:cNvSpPr>
              <a:spLocks noChangeShapeType="1"/>
            </p:cNvSpPr>
            <p:nvPr/>
          </p:nvSpPr>
          <p:spPr bwMode="auto">
            <a:xfrm flipH="1">
              <a:off x="3455" y="1529"/>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63" name="Line 645"/>
            <p:cNvSpPr>
              <a:spLocks noChangeShapeType="1"/>
            </p:cNvSpPr>
            <p:nvPr/>
          </p:nvSpPr>
          <p:spPr bwMode="auto">
            <a:xfrm>
              <a:off x="3540" y="1376"/>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64" name="Line 646"/>
            <p:cNvSpPr>
              <a:spLocks noChangeShapeType="1"/>
            </p:cNvSpPr>
            <p:nvPr/>
          </p:nvSpPr>
          <p:spPr bwMode="auto">
            <a:xfrm flipH="1">
              <a:off x="3527" y="1377"/>
              <a:ext cx="1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65" name="Line 647"/>
            <p:cNvSpPr>
              <a:spLocks noChangeShapeType="1"/>
            </p:cNvSpPr>
            <p:nvPr/>
          </p:nvSpPr>
          <p:spPr bwMode="auto">
            <a:xfrm flipH="1">
              <a:off x="3520" y="1379"/>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66" name="Line 648"/>
            <p:cNvSpPr>
              <a:spLocks noChangeShapeType="1"/>
            </p:cNvSpPr>
            <p:nvPr/>
          </p:nvSpPr>
          <p:spPr bwMode="auto">
            <a:xfrm flipH="1">
              <a:off x="3535" y="1372"/>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67" name="Line 649"/>
            <p:cNvSpPr>
              <a:spLocks noChangeShapeType="1"/>
            </p:cNvSpPr>
            <p:nvPr/>
          </p:nvSpPr>
          <p:spPr bwMode="auto">
            <a:xfrm>
              <a:off x="3481" y="1376"/>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68" name="Line 650"/>
            <p:cNvSpPr>
              <a:spLocks noChangeShapeType="1"/>
            </p:cNvSpPr>
            <p:nvPr/>
          </p:nvSpPr>
          <p:spPr bwMode="auto">
            <a:xfrm>
              <a:off x="3475" y="1377"/>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69" name="Line 651"/>
            <p:cNvSpPr>
              <a:spLocks noChangeShapeType="1"/>
            </p:cNvSpPr>
            <p:nvPr/>
          </p:nvSpPr>
          <p:spPr bwMode="auto">
            <a:xfrm flipH="1">
              <a:off x="3464" y="1394"/>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70" name="Line 652"/>
            <p:cNvSpPr>
              <a:spLocks noChangeShapeType="1"/>
            </p:cNvSpPr>
            <p:nvPr/>
          </p:nvSpPr>
          <p:spPr bwMode="auto">
            <a:xfrm flipH="1">
              <a:off x="3464" y="1399"/>
              <a:ext cx="4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71" name="Line 653"/>
            <p:cNvSpPr>
              <a:spLocks noChangeShapeType="1"/>
            </p:cNvSpPr>
            <p:nvPr/>
          </p:nvSpPr>
          <p:spPr bwMode="auto">
            <a:xfrm>
              <a:off x="3546" y="1396"/>
              <a:ext cx="0" cy="1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72" name="Line 654"/>
            <p:cNvSpPr>
              <a:spLocks noChangeShapeType="1"/>
            </p:cNvSpPr>
            <p:nvPr/>
          </p:nvSpPr>
          <p:spPr bwMode="auto">
            <a:xfrm>
              <a:off x="3480" y="1376"/>
              <a:ext cx="2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73" name="Line 655"/>
            <p:cNvSpPr>
              <a:spLocks noChangeShapeType="1"/>
            </p:cNvSpPr>
            <p:nvPr/>
          </p:nvSpPr>
          <p:spPr bwMode="auto">
            <a:xfrm flipH="1">
              <a:off x="3538" y="1381"/>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74" name="Line 656"/>
            <p:cNvSpPr>
              <a:spLocks noChangeShapeType="1"/>
            </p:cNvSpPr>
            <p:nvPr/>
          </p:nvSpPr>
          <p:spPr bwMode="auto">
            <a:xfrm flipH="1">
              <a:off x="3540" y="1388"/>
              <a:ext cx="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75" name="Line 657"/>
            <p:cNvSpPr>
              <a:spLocks noChangeShapeType="1"/>
            </p:cNvSpPr>
            <p:nvPr/>
          </p:nvSpPr>
          <p:spPr bwMode="auto">
            <a:xfrm flipH="1">
              <a:off x="3471" y="1378"/>
              <a:ext cx="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76" name="Line 658"/>
            <p:cNvSpPr>
              <a:spLocks noChangeShapeType="1"/>
            </p:cNvSpPr>
            <p:nvPr/>
          </p:nvSpPr>
          <p:spPr bwMode="auto">
            <a:xfrm flipH="1">
              <a:off x="3466" y="1399"/>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77" name="Line 659"/>
            <p:cNvSpPr>
              <a:spLocks noChangeShapeType="1"/>
            </p:cNvSpPr>
            <p:nvPr/>
          </p:nvSpPr>
          <p:spPr bwMode="auto">
            <a:xfrm flipH="1">
              <a:off x="3455" y="1410"/>
              <a:ext cx="11"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78" name="Line 660"/>
            <p:cNvSpPr>
              <a:spLocks noChangeShapeType="1"/>
            </p:cNvSpPr>
            <p:nvPr/>
          </p:nvSpPr>
          <p:spPr bwMode="auto">
            <a:xfrm flipH="1">
              <a:off x="3470" y="1378"/>
              <a:ext cx="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79" name="Line 661"/>
            <p:cNvSpPr>
              <a:spLocks noChangeShapeType="1"/>
            </p:cNvSpPr>
            <p:nvPr/>
          </p:nvSpPr>
          <p:spPr bwMode="auto">
            <a:xfrm flipH="1">
              <a:off x="3465" y="1399"/>
              <a:ext cx="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80" name="Line 662"/>
            <p:cNvSpPr>
              <a:spLocks noChangeShapeType="1"/>
            </p:cNvSpPr>
            <p:nvPr/>
          </p:nvSpPr>
          <p:spPr bwMode="auto">
            <a:xfrm flipH="1">
              <a:off x="3455" y="1409"/>
              <a:ext cx="1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81" name="Line 663"/>
            <p:cNvSpPr>
              <a:spLocks noChangeShapeType="1"/>
            </p:cNvSpPr>
            <p:nvPr/>
          </p:nvSpPr>
          <p:spPr bwMode="auto">
            <a:xfrm>
              <a:off x="3457" y="1403"/>
              <a:ext cx="1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82" name="Line 664"/>
            <p:cNvSpPr>
              <a:spLocks noChangeShapeType="1"/>
            </p:cNvSpPr>
            <p:nvPr/>
          </p:nvSpPr>
          <p:spPr bwMode="auto">
            <a:xfrm>
              <a:off x="3456" y="1404"/>
              <a:ext cx="18"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83" name="Freeform 665"/>
            <p:cNvSpPr>
              <a:spLocks/>
            </p:cNvSpPr>
            <p:nvPr/>
          </p:nvSpPr>
          <p:spPr bwMode="auto">
            <a:xfrm>
              <a:off x="3532" y="1397"/>
              <a:ext cx="8" cy="29"/>
            </a:xfrm>
            <a:custGeom>
              <a:avLst/>
              <a:gdLst>
                <a:gd name="T0" fmla="*/ 0 w 69"/>
                <a:gd name="T1" fmla="*/ 0 h 288"/>
                <a:gd name="T2" fmla="*/ 0 w 69"/>
                <a:gd name="T3" fmla="*/ 0 h 288"/>
                <a:gd name="T4" fmla="*/ 0 w 69"/>
                <a:gd name="T5" fmla="*/ 0 h 288"/>
                <a:gd name="T6" fmla="*/ 0 w 69"/>
                <a:gd name="T7" fmla="*/ 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288">
                  <a:moveTo>
                    <a:pt x="39" y="6"/>
                  </a:moveTo>
                  <a:lnTo>
                    <a:pt x="0" y="159"/>
                  </a:lnTo>
                  <a:lnTo>
                    <a:pt x="69" y="288"/>
                  </a:lnTo>
                  <a:lnTo>
                    <a:pt x="69" y="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84" name="Line 666"/>
            <p:cNvSpPr>
              <a:spLocks noChangeShapeType="1"/>
            </p:cNvSpPr>
            <p:nvPr/>
          </p:nvSpPr>
          <p:spPr bwMode="auto">
            <a:xfrm flipH="1">
              <a:off x="3530" y="1397"/>
              <a:ext cx="5"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85" name="Line 667"/>
            <p:cNvSpPr>
              <a:spLocks noChangeShapeType="1"/>
            </p:cNvSpPr>
            <p:nvPr/>
          </p:nvSpPr>
          <p:spPr bwMode="auto">
            <a:xfrm>
              <a:off x="3524" y="1401"/>
              <a:ext cx="6"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86" name="Line 668"/>
            <p:cNvSpPr>
              <a:spLocks noChangeShapeType="1"/>
            </p:cNvSpPr>
            <p:nvPr/>
          </p:nvSpPr>
          <p:spPr bwMode="auto">
            <a:xfrm>
              <a:off x="3523" y="1402"/>
              <a:ext cx="7"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87" name="Line 669"/>
            <p:cNvSpPr>
              <a:spLocks noChangeShapeType="1"/>
            </p:cNvSpPr>
            <p:nvPr/>
          </p:nvSpPr>
          <p:spPr bwMode="auto">
            <a:xfrm flipH="1">
              <a:off x="3520" y="1412"/>
              <a:ext cx="9"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88" name="Line 670"/>
            <p:cNvSpPr>
              <a:spLocks noChangeShapeType="1"/>
            </p:cNvSpPr>
            <p:nvPr/>
          </p:nvSpPr>
          <p:spPr bwMode="auto">
            <a:xfrm flipH="1">
              <a:off x="3521" y="1415"/>
              <a:ext cx="10"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89" name="Line 671"/>
            <p:cNvSpPr>
              <a:spLocks noChangeShapeType="1"/>
            </p:cNvSpPr>
            <p:nvPr/>
          </p:nvSpPr>
          <p:spPr bwMode="auto">
            <a:xfrm>
              <a:off x="3531" y="1415"/>
              <a:ext cx="8"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90" name="Line 672"/>
            <p:cNvSpPr>
              <a:spLocks noChangeShapeType="1"/>
            </p:cNvSpPr>
            <p:nvPr/>
          </p:nvSpPr>
          <p:spPr bwMode="auto">
            <a:xfrm flipH="1">
              <a:off x="3530" y="1428"/>
              <a:ext cx="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91" name="Line 673"/>
            <p:cNvSpPr>
              <a:spLocks noChangeShapeType="1"/>
            </p:cNvSpPr>
            <p:nvPr/>
          </p:nvSpPr>
          <p:spPr bwMode="auto">
            <a:xfrm>
              <a:off x="3521" y="1444"/>
              <a:ext cx="9"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92" name="Line 674"/>
            <p:cNvSpPr>
              <a:spLocks noChangeShapeType="1"/>
            </p:cNvSpPr>
            <p:nvPr/>
          </p:nvSpPr>
          <p:spPr bwMode="auto">
            <a:xfrm flipH="1">
              <a:off x="3532" y="1431"/>
              <a:ext cx="8"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93" name="Line 675"/>
            <p:cNvSpPr>
              <a:spLocks noChangeShapeType="1"/>
            </p:cNvSpPr>
            <p:nvPr/>
          </p:nvSpPr>
          <p:spPr bwMode="auto">
            <a:xfrm flipH="1" flipV="1">
              <a:off x="3520" y="1445"/>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94" name="Line 676"/>
            <p:cNvSpPr>
              <a:spLocks noChangeShapeType="1"/>
            </p:cNvSpPr>
            <p:nvPr/>
          </p:nvSpPr>
          <p:spPr bwMode="auto">
            <a:xfrm>
              <a:off x="3532" y="1462"/>
              <a:ext cx="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95" name="Line 677"/>
            <p:cNvSpPr>
              <a:spLocks noChangeShapeType="1"/>
            </p:cNvSpPr>
            <p:nvPr/>
          </p:nvSpPr>
          <p:spPr bwMode="auto">
            <a:xfrm flipH="1">
              <a:off x="3520" y="1462"/>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96" name="Line 678"/>
            <p:cNvSpPr>
              <a:spLocks noChangeShapeType="1"/>
            </p:cNvSpPr>
            <p:nvPr/>
          </p:nvSpPr>
          <p:spPr bwMode="auto">
            <a:xfrm flipH="1">
              <a:off x="3521" y="1464"/>
              <a:ext cx="1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97" name="Line 679"/>
            <p:cNvSpPr>
              <a:spLocks noChangeShapeType="1"/>
            </p:cNvSpPr>
            <p:nvPr/>
          </p:nvSpPr>
          <p:spPr bwMode="auto">
            <a:xfrm>
              <a:off x="3531" y="1464"/>
              <a:ext cx="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98" name="Line 680"/>
            <p:cNvSpPr>
              <a:spLocks noChangeShapeType="1"/>
            </p:cNvSpPr>
            <p:nvPr/>
          </p:nvSpPr>
          <p:spPr bwMode="auto">
            <a:xfrm>
              <a:off x="3521" y="1496"/>
              <a:ext cx="9"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99" name="Line 681"/>
            <p:cNvSpPr>
              <a:spLocks noChangeShapeType="1"/>
            </p:cNvSpPr>
            <p:nvPr/>
          </p:nvSpPr>
          <p:spPr bwMode="auto">
            <a:xfrm flipH="1">
              <a:off x="3530" y="1479"/>
              <a:ext cx="1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00" name="Line 682"/>
            <p:cNvSpPr>
              <a:spLocks noChangeShapeType="1"/>
            </p:cNvSpPr>
            <p:nvPr/>
          </p:nvSpPr>
          <p:spPr bwMode="auto">
            <a:xfrm flipV="1">
              <a:off x="3531" y="1483"/>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01" name="Line 683"/>
            <p:cNvSpPr>
              <a:spLocks noChangeShapeType="1"/>
            </p:cNvSpPr>
            <p:nvPr/>
          </p:nvSpPr>
          <p:spPr bwMode="auto">
            <a:xfrm>
              <a:off x="3520" y="1497"/>
              <a:ext cx="9"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02" name="Line 684"/>
            <p:cNvSpPr>
              <a:spLocks noChangeShapeType="1"/>
            </p:cNvSpPr>
            <p:nvPr/>
          </p:nvSpPr>
          <p:spPr bwMode="auto">
            <a:xfrm>
              <a:off x="3531" y="1516"/>
              <a:ext cx="9"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03" name="Line 685"/>
            <p:cNvSpPr>
              <a:spLocks noChangeShapeType="1"/>
            </p:cNvSpPr>
            <p:nvPr/>
          </p:nvSpPr>
          <p:spPr bwMode="auto">
            <a:xfrm flipH="1">
              <a:off x="3520" y="1516"/>
              <a:ext cx="9"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04" name="Line 686"/>
            <p:cNvSpPr>
              <a:spLocks noChangeShapeType="1"/>
            </p:cNvSpPr>
            <p:nvPr/>
          </p:nvSpPr>
          <p:spPr bwMode="auto">
            <a:xfrm flipH="1">
              <a:off x="3520" y="1518"/>
              <a:ext cx="1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05" name="Line 687"/>
            <p:cNvSpPr>
              <a:spLocks noChangeShapeType="1"/>
            </p:cNvSpPr>
            <p:nvPr/>
          </p:nvSpPr>
          <p:spPr bwMode="auto">
            <a:xfrm>
              <a:off x="3530" y="1518"/>
              <a:ext cx="9"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06" name="Line 688"/>
            <p:cNvSpPr>
              <a:spLocks noChangeShapeType="1"/>
            </p:cNvSpPr>
            <p:nvPr/>
          </p:nvSpPr>
          <p:spPr bwMode="auto">
            <a:xfrm flipH="1">
              <a:off x="3467" y="1434"/>
              <a:ext cx="7"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07" name="Line 689"/>
            <p:cNvSpPr>
              <a:spLocks noChangeShapeType="1"/>
            </p:cNvSpPr>
            <p:nvPr/>
          </p:nvSpPr>
          <p:spPr bwMode="auto">
            <a:xfrm flipH="1">
              <a:off x="3455" y="1461"/>
              <a:ext cx="11"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08" name="Line 690"/>
            <p:cNvSpPr>
              <a:spLocks noChangeShapeType="1"/>
            </p:cNvSpPr>
            <p:nvPr/>
          </p:nvSpPr>
          <p:spPr bwMode="auto">
            <a:xfrm>
              <a:off x="3457" y="1454"/>
              <a:ext cx="18"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09" name="Line 691"/>
            <p:cNvSpPr>
              <a:spLocks noChangeShapeType="1"/>
            </p:cNvSpPr>
            <p:nvPr/>
          </p:nvSpPr>
          <p:spPr bwMode="auto">
            <a:xfrm flipH="1">
              <a:off x="3468" y="1435"/>
              <a:ext cx="7"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10" name="Line 692"/>
            <p:cNvSpPr>
              <a:spLocks noChangeShapeType="1"/>
            </p:cNvSpPr>
            <p:nvPr/>
          </p:nvSpPr>
          <p:spPr bwMode="auto">
            <a:xfrm flipH="1">
              <a:off x="3456" y="1462"/>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11" name="Line 693"/>
            <p:cNvSpPr>
              <a:spLocks noChangeShapeType="1"/>
            </p:cNvSpPr>
            <p:nvPr/>
          </p:nvSpPr>
          <p:spPr bwMode="auto">
            <a:xfrm flipH="1" flipV="1">
              <a:off x="3455" y="1451"/>
              <a:ext cx="19"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12" name="Line 694"/>
            <p:cNvSpPr>
              <a:spLocks noChangeShapeType="1"/>
            </p:cNvSpPr>
            <p:nvPr/>
          </p:nvSpPr>
          <p:spPr bwMode="auto">
            <a:xfrm flipH="1">
              <a:off x="3467" y="1485"/>
              <a:ext cx="8"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13" name="Line 695"/>
            <p:cNvSpPr>
              <a:spLocks noChangeShapeType="1"/>
            </p:cNvSpPr>
            <p:nvPr/>
          </p:nvSpPr>
          <p:spPr bwMode="auto">
            <a:xfrm flipH="1">
              <a:off x="3455" y="1513"/>
              <a:ext cx="12"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14" name="Line 696"/>
            <p:cNvSpPr>
              <a:spLocks noChangeShapeType="1"/>
            </p:cNvSpPr>
            <p:nvPr/>
          </p:nvSpPr>
          <p:spPr bwMode="auto">
            <a:xfrm>
              <a:off x="3458" y="1506"/>
              <a:ext cx="17"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15" name="Line 697"/>
            <p:cNvSpPr>
              <a:spLocks noChangeShapeType="1"/>
            </p:cNvSpPr>
            <p:nvPr/>
          </p:nvSpPr>
          <p:spPr bwMode="auto">
            <a:xfrm flipH="1">
              <a:off x="3468" y="1487"/>
              <a:ext cx="7"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16" name="Line 698"/>
            <p:cNvSpPr>
              <a:spLocks noChangeShapeType="1"/>
            </p:cNvSpPr>
            <p:nvPr/>
          </p:nvSpPr>
          <p:spPr bwMode="auto">
            <a:xfrm flipH="1">
              <a:off x="3456" y="1514"/>
              <a:ext cx="11"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17" name="Line 699"/>
            <p:cNvSpPr>
              <a:spLocks noChangeShapeType="1"/>
            </p:cNvSpPr>
            <p:nvPr/>
          </p:nvSpPr>
          <p:spPr bwMode="auto">
            <a:xfrm>
              <a:off x="3456" y="1505"/>
              <a:ext cx="18"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18" name="Line 700"/>
            <p:cNvSpPr>
              <a:spLocks noChangeShapeType="1"/>
            </p:cNvSpPr>
            <p:nvPr/>
          </p:nvSpPr>
          <p:spPr bwMode="auto">
            <a:xfrm>
              <a:off x="3520" y="1410"/>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19" name="Line 701"/>
            <p:cNvSpPr>
              <a:spLocks noChangeShapeType="1"/>
            </p:cNvSpPr>
            <p:nvPr/>
          </p:nvSpPr>
          <p:spPr bwMode="auto">
            <a:xfrm>
              <a:off x="3530" y="1418"/>
              <a:ext cx="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20" name="Line 702"/>
            <p:cNvSpPr>
              <a:spLocks noChangeShapeType="1"/>
            </p:cNvSpPr>
            <p:nvPr/>
          </p:nvSpPr>
          <p:spPr bwMode="auto">
            <a:xfrm>
              <a:off x="3481" y="1378"/>
              <a:ext cx="1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21" name="Line 703"/>
            <p:cNvSpPr>
              <a:spLocks noChangeShapeType="1"/>
            </p:cNvSpPr>
            <p:nvPr/>
          </p:nvSpPr>
          <p:spPr bwMode="auto">
            <a:xfrm>
              <a:off x="3520" y="1412"/>
              <a:ext cx="7"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22" name="Line 704"/>
            <p:cNvSpPr>
              <a:spLocks noChangeShapeType="1"/>
            </p:cNvSpPr>
            <p:nvPr/>
          </p:nvSpPr>
          <p:spPr bwMode="auto">
            <a:xfrm>
              <a:off x="3530" y="141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23" name="Line 705"/>
            <p:cNvSpPr>
              <a:spLocks noChangeShapeType="1"/>
            </p:cNvSpPr>
            <p:nvPr/>
          </p:nvSpPr>
          <p:spPr bwMode="auto">
            <a:xfrm flipH="1" flipV="1">
              <a:off x="3510" y="1403"/>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24" name="Line 706"/>
            <p:cNvSpPr>
              <a:spLocks noChangeShapeType="1"/>
            </p:cNvSpPr>
            <p:nvPr/>
          </p:nvSpPr>
          <p:spPr bwMode="auto">
            <a:xfrm flipH="1" flipV="1">
              <a:off x="3504" y="1398"/>
              <a:ext cx="5"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25" name="Line 707"/>
            <p:cNvSpPr>
              <a:spLocks noChangeShapeType="1"/>
            </p:cNvSpPr>
            <p:nvPr/>
          </p:nvSpPr>
          <p:spPr bwMode="auto">
            <a:xfrm>
              <a:off x="3482" y="1428"/>
              <a:ext cx="28"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26" name="Line 708"/>
            <p:cNvSpPr>
              <a:spLocks noChangeShapeType="1"/>
            </p:cNvSpPr>
            <p:nvPr/>
          </p:nvSpPr>
          <p:spPr bwMode="auto">
            <a:xfrm>
              <a:off x="3512" y="1454"/>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27" name="Line 709"/>
            <p:cNvSpPr>
              <a:spLocks noChangeShapeType="1"/>
            </p:cNvSpPr>
            <p:nvPr/>
          </p:nvSpPr>
          <p:spPr bwMode="auto">
            <a:xfrm>
              <a:off x="3520" y="1461"/>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28" name="Line 710"/>
            <p:cNvSpPr>
              <a:spLocks noChangeShapeType="1"/>
            </p:cNvSpPr>
            <p:nvPr/>
          </p:nvSpPr>
          <p:spPr bwMode="auto">
            <a:xfrm>
              <a:off x="3530" y="1469"/>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29" name="Line 711"/>
            <p:cNvSpPr>
              <a:spLocks noChangeShapeType="1"/>
            </p:cNvSpPr>
            <p:nvPr/>
          </p:nvSpPr>
          <p:spPr bwMode="auto">
            <a:xfrm>
              <a:off x="3480" y="1429"/>
              <a:ext cx="29"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30" name="Line 712"/>
            <p:cNvSpPr>
              <a:spLocks noChangeShapeType="1"/>
            </p:cNvSpPr>
            <p:nvPr/>
          </p:nvSpPr>
          <p:spPr bwMode="auto">
            <a:xfrm>
              <a:off x="3510" y="1455"/>
              <a:ext cx="4"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31" name="Line 713"/>
            <p:cNvSpPr>
              <a:spLocks noChangeShapeType="1"/>
            </p:cNvSpPr>
            <p:nvPr/>
          </p:nvSpPr>
          <p:spPr bwMode="auto">
            <a:xfrm>
              <a:off x="3520" y="1462"/>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32" name="Line 714"/>
            <p:cNvSpPr>
              <a:spLocks noChangeShapeType="1"/>
            </p:cNvSpPr>
            <p:nvPr/>
          </p:nvSpPr>
          <p:spPr bwMode="auto">
            <a:xfrm>
              <a:off x="3529" y="1470"/>
              <a:ext cx="9"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33" name="Line 715"/>
            <p:cNvSpPr>
              <a:spLocks noChangeShapeType="1"/>
            </p:cNvSpPr>
            <p:nvPr/>
          </p:nvSpPr>
          <p:spPr bwMode="auto">
            <a:xfrm flipH="1">
              <a:off x="3521" y="1428"/>
              <a:ext cx="18"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34" name="Line 716"/>
            <p:cNvSpPr>
              <a:spLocks noChangeShapeType="1"/>
            </p:cNvSpPr>
            <p:nvPr/>
          </p:nvSpPr>
          <p:spPr bwMode="auto">
            <a:xfrm flipH="1">
              <a:off x="3523" y="1427"/>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35" name="Line 717"/>
            <p:cNvSpPr>
              <a:spLocks noChangeShapeType="1"/>
            </p:cNvSpPr>
            <p:nvPr/>
          </p:nvSpPr>
          <p:spPr bwMode="auto">
            <a:xfrm>
              <a:off x="3481" y="1480"/>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36" name="Line 718"/>
            <p:cNvSpPr>
              <a:spLocks noChangeShapeType="1"/>
            </p:cNvSpPr>
            <p:nvPr/>
          </p:nvSpPr>
          <p:spPr bwMode="auto">
            <a:xfrm>
              <a:off x="3511" y="1506"/>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37" name="Line 719"/>
            <p:cNvSpPr>
              <a:spLocks noChangeShapeType="1"/>
            </p:cNvSpPr>
            <p:nvPr/>
          </p:nvSpPr>
          <p:spPr bwMode="auto">
            <a:xfrm>
              <a:off x="3520" y="1513"/>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38" name="Line 720"/>
            <p:cNvSpPr>
              <a:spLocks noChangeShapeType="1"/>
            </p:cNvSpPr>
            <p:nvPr/>
          </p:nvSpPr>
          <p:spPr bwMode="auto">
            <a:xfrm>
              <a:off x="3529" y="1521"/>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39" name="Line 721"/>
            <p:cNvSpPr>
              <a:spLocks noChangeShapeType="1"/>
            </p:cNvSpPr>
            <p:nvPr/>
          </p:nvSpPr>
          <p:spPr bwMode="auto">
            <a:xfrm>
              <a:off x="3536" y="152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40" name="Line 722"/>
            <p:cNvSpPr>
              <a:spLocks noChangeShapeType="1"/>
            </p:cNvSpPr>
            <p:nvPr/>
          </p:nvSpPr>
          <p:spPr bwMode="auto">
            <a:xfrm>
              <a:off x="3480" y="1481"/>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41" name="Line 723"/>
            <p:cNvSpPr>
              <a:spLocks noChangeShapeType="1"/>
            </p:cNvSpPr>
            <p:nvPr/>
          </p:nvSpPr>
          <p:spPr bwMode="auto">
            <a:xfrm>
              <a:off x="3510" y="1507"/>
              <a:ext cx="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42" name="Line 724"/>
            <p:cNvSpPr>
              <a:spLocks noChangeShapeType="1"/>
            </p:cNvSpPr>
            <p:nvPr/>
          </p:nvSpPr>
          <p:spPr bwMode="auto">
            <a:xfrm>
              <a:off x="3520" y="1515"/>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43" name="Line 725"/>
            <p:cNvSpPr>
              <a:spLocks noChangeShapeType="1"/>
            </p:cNvSpPr>
            <p:nvPr/>
          </p:nvSpPr>
          <p:spPr bwMode="auto">
            <a:xfrm>
              <a:off x="3529" y="1522"/>
              <a:ext cx="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44" name="Line 726"/>
            <p:cNvSpPr>
              <a:spLocks noChangeShapeType="1"/>
            </p:cNvSpPr>
            <p:nvPr/>
          </p:nvSpPr>
          <p:spPr bwMode="auto">
            <a:xfrm>
              <a:off x="3538" y="1529"/>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45" name="Line 727"/>
            <p:cNvSpPr>
              <a:spLocks noChangeShapeType="1"/>
            </p:cNvSpPr>
            <p:nvPr/>
          </p:nvSpPr>
          <p:spPr bwMode="auto">
            <a:xfrm flipH="1">
              <a:off x="3522" y="1479"/>
              <a:ext cx="17"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46" name="Line 728"/>
            <p:cNvSpPr>
              <a:spLocks noChangeShapeType="1"/>
            </p:cNvSpPr>
            <p:nvPr/>
          </p:nvSpPr>
          <p:spPr bwMode="auto">
            <a:xfrm flipH="1">
              <a:off x="3521" y="1481"/>
              <a:ext cx="1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47" name="Line 729"/>
            <p:cNvSpPr>
              <a:spLocks noChangeShapeType="1"/>
            </p:cNvSpPr>
            <p:nvPr/>
          </p:nvSpPr>
          <p:spPr bwMode="auto">
            <a:xfrm>
              <a:off x="3540" y="1431"/>
              <a:ext cx="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48" name="Line 730"/>
            <p:cNvSpPr>
              <a:spLocks noChangeShapeType="1"/>
            </p:cNvSpPr>
            <p:nvPr/>
          </p:nvSpPr>
          <p:spPr bwMode="auto">
            <a:xfrm>
              <a:off x="3540" y="1483"/>
              <a:ext cx="0" cy="5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49" name="Line 731"/>
            <p:cNvSpPr>
              <a:spLocks noChangeShapeType="1"/>
            </p:cNvSpPr>
            <p:nvPr/>
          </p:nvSpPr>
          <p:spPr bwMode="auto">
            <a:xfrm>
              <a:off x="3481" y="1429"/>
              <a:ext cx="0"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50" name="Line 732"/>
            <p:cNvSpPr>
              <a:spLocks noChangeShapeType="1"/>
            </p:cNvSpPr>
            <p:nvPr/>
          </p:nvSpPr>
          <p:spPr bwMode="auto">
            <a:xfrm>
              <a:off x="3481" y="1399"/>
              <a:ext cx="0"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51" name="Line 733"/>
            <p:cNvSpPr>
              <a:spLocks noChangeShapeType="1"/>
            </p:cNvSpPr>
            <p:nvPr/>
          </p:nvSpPr>
          <p:spPr bwMode="auto">
            <a:xfrm>
              <a:off x="3481" y="1423"/>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52" name="Line 734"/>
            <p:cNvSpPr>
              <a:spLocks noChangeShapeType="1"/>
            </p:cNvSpPr>
            <p:nvPr/>
          </p:nvSpPr>
          <p:spPr bwMode="auto">
            <a:xfrm>
              <a:off x="3475" y="1399"/>
              <a:ext cx="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53" name="Line 735"/>
            <p:cNvSpPr>
              <a:spLocks noChangeShapeType="1"/>
            </p:cNvSpPr>
            <p:nvPr/>
          </p:nvSpPr>
          <p:spPr bwMode="auto">
            <a:xfrm>
              <a:off x="3475" y="1418"/>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54" name="Line 736"/>
            <p:cNvSpPr>
              <a:spLocks noChangeShapeType="1"/>
            </p:cNvSpPr>
            <p:nvPr/>
          </p:nvSpPr>
          <p:spPr bwMode="auto">
            <a:xfrm>
              <a:off x="3475" y="1433"/>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55" name="Line 737"/>
            <p:cNvSpPr>
              <a:spLocks noChangeShapeType="1"/>
            </p:cNvSpPr>
            <p:nvPr/>
          </p:nvSpPr>
          <p:spPr bwMode="auto">
            <a:xfrm>
              <a:off x="3520" y="1403"/>
              <a:ext cx="0"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56" name="Line 738"/>
            <p:cNvSpPr>
              <a:spLocks noChangeShapeType="1"/>
            </p:cNvSpPr>
            <p:nvPr/>
          </p:nvSpPr>
          <p:spPr bwMode="auto">
            <a:xfrm>
              <a:off x="3520" y="1445"/>
              <a:ext cx="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57" name="Line 739"/>
            <p:cNvSpPr>
              <a:spLocks noChangeShapeType="1"/>
            </p:cNvSpPr>
            <p:nvPr/>
          </p:nvSpPr>
          <p:spPr bwMode="auto">
            <a:xfrm>
              <a:off x="3520" y="1497"/>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58" name="Line 740"/>
            <p:cNvSpPr>
              <a:spLocks noChangeShapeType="1"/>
            </p:cNvSpPr>
            <p:nvPr/>
          </p:nvSpPr>
          <p:spPr bwMode="auto">
            <a:xfrm>
              <a:off x="3514" y="1404"/>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59" name="Line 741"/>
            <p:cNvSpPr>
              <a:spLocks noChangeShapeType="1"/>
            </p:cNvSpPr>
            <p:nvPr/>
          </p:nvSpPr>
          <p:spPr bwMode="auto">
            <a:xfrm>
              <a:off x="3514" y="1451"/>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60" name="Line 742"/>
            <p:cNvSpPr>
              <a:spLocks noChangeShapeType="1"/>
            </p:cNvSpPr>
            <p:nvPr/>
          </p:nvSpPr>
          <p:spPr bwMode="auto">
            <a:xfrm>
              <a:off x="3455" y="1404"/>
              <a:ext cx="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61" name="Line 743"/>
            <p:cNvSpPr>
              <a:spLocks noChangeShapeType="1"/>
            </p:cNvSpPr>
            <p:nvPr/>
          </p:nvSpPr>
          <p:spPr bwMode="auto">
            <a:xfrm>
              <a:off x="3455" y="1451"/>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62" name="Line 744"/>
            <p:cNvSpPr>
              <a:spLocks noChangeShapeType="1"/>
            </p:cNvSpPr>
            <p:nvPr/>
          </p:nvSpPr>
          <p:spPr bwMode="auto">
            <a:xfrm>
              <a:off x="3450" y="1404"/>
              <a:ext cx="0" cy="1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63" name="Line 745"/>
            <p:cNvSpPr>
              <a:spLocks noChangeShapeType="1"/>
            </p:cNvSpPr>
            <p:nvPr/>
          </p:nvSpPr>
          <p:spPr bwMode="auto">
            <a:xfrm>
              <a:off x="3455" y="1504"/>
              <a:ext cx="0"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64" name="Line 746"/>
            <p:cNvSpPr>
              <a:spLocks noChangeShapeType="1"/>
            </p:cNvSpPr>
            <p:nvPr/>
          </p:nvSpPr>
          <p:spPr bwMode="auto">
            <a:xfrm>
              <a:off x="3475" y="1469"/>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65" name="Line 747"/>
            <p:cNvSpPr>
              <a:spLocks noChangeShapeType="1"/>
            </p:cNvSpPr>
            <p:nvPr/>
          </p:nvSpPr>
          <p:spPr bwMode="auto">
            <a:xfrm>
              <a:off x="3481" y="1473"/>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66" name="Line 748"/>
            <p:cNvSpPr>
              <a:spLocks noChangeShapeType="1"/>
            </p:cNvSpPr>
            <p:nvPr/>
          </p:nvSpPr>
          <p:spPr bwMode="auto">
            <a:xfrm>
              <a:off x="3481" y="1480"/>
              <a:ext cx="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67" name="Line 749"/>
            <p:cNvSpPr>
              <a:spLocks noChangeShapeType="1"/>
            </p:cNvSpPr>
            <p:nvPr/>
          </p:nvSpPr>
          <p:spPr bwMode="auto">
            <a:xfrm>
              <a:off x="3475" y="1484"/>
              <a:ext cx="0"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68" name="Line 750"/>
            <p:cNvSpPr>
              <a:spLocks noChangeShapeType="1"/>
            </p:cNvSpPr>
            <p:nvPr/>
          </p:nvSpPr>
          <p:spPr bwMode="auto">
            <a:xfrm>
              <a:off x="3475" y="1521"/>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69" name="Line 751"/>
            <p:cNvSpPr>
              <a:spLocks noChangeShapeType="1"/>
            </p:cNvSpPr>
            <p:nvPr/>
          </p:nvSpPr>
          <p:spPr bwMode="auto">
            <a:xfrm>
              <a:off x="3481" y="1525"/>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70" name="Line 752"/>
            <p:cNvSpPr>
              <a:spLocks noChangeShapeType="1"/>
            </p:cNvSpPr>
            <p:nvPr/>
          </p:nvSpPr>
          <p:spPr bwMode="auto">
            <a:xfrm>
              <a:off x="3514" y="1504"/>
              <a:ext cx="0"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71" name="Line 753"/>
            <p:cNvSpPr>
              <a:spLocks noChangeShapeType="1"/>
            </p:cNvSpPr>
            <p:nvPr/>
          </p:nvSpPr>
          <p:spPr bwMode="auto">
            <a:xfrm>
              <a:off x="3455" y="1554"/>
              <a:ext cx="5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72" name="Line 754"/>
            <p:cNvSpPr>
              <a:spLocks noChangeShapeType="1"/>
            </p:cNvSpPr>
            <p:nvPr/>
          </p:nvSpPr>
          <p:spPr bwMode="auto">
            <a:xfrm>
              <a:off x="3456" y="1558"/>
              <a:ext cx="5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73" name="Line 755"/>
            <p:cNvSpPr>
              <a:spLocks noChangeShapeType="1"/>
            </p:cNvSpPr>
            <p:nvPr/>
          </p:nvSpPr>
          <p:spPr bwMode="auto">
            <a:xfrm flipH="1">
              <a:off x="3483" y="1558"/>
              <a:ext cx="29"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74" name="Line 756"/>
            <p:cNvSpPr>
              <a:spLocks noChangeShapeType="1"/>
            </p:cNvSpPr>
            <p:nvPr/>
          </p:nvSpPr>
          <p:spPr bwMode="auto">
            <a:xfrm>
              <a:off x="3456" y="1558"/>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75" name="Line 757"/>
            <p:cNvSpPr>
              <a:spLocks noChangeShapeType="1"/>
            </p:cNvSpPr>
            <p:nvPr/>
          </p:nvSpPr>
          <p:spPr bwMode="auto">
            <a:xfrm flipH="1" flipV="1">
              <a:off x="3455" y="1560"/>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76" name="Line 758"/>
            <p:cNvSpPr>
              <a:spLocks noChangeShapeType="1"/>
            </p:cNvSpPr>
            <p:nvPr/>
          </p:nvSpPr>
          <p:spPr bwMode="auto">
            <a:xfrm flipV="1">
              <a:off x="3486" y="1559"/>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77" name="Line 759"/>
            <p:cNvSpPr>
              <a:spLocks noChangeShapeType="1"/>
            </p:cNvSpPr>
            <p:nvPr/>
          </p:nvSpPr>
          <p:spPr bwMode="auto">
            <a:xfrm flipH="1">
              <a:off x="3455" y="1583"/>
              <a:ext cx="27"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78" name="Line 760"/>
            <p:cNvSpPr>
              <a:spLocks noChangeShapeType="1"/>
            </p:cNvSpPr>
            <p:nvPr/>
          </p:nvSpPr>
          <p:spPr bwMode="auto">
            <a:xfrm>
              <a:off x="3486" y="1583"/>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79" name="Line 761"/>
            <p:cNvSpPr>
              <a:spLocks noChangeShapeType="1"/>
            </p:cNvSpPr>
            <p:nvPr/>
          </p:nvSpPr>
          <p:spPr bwMode="auto">
            <a:xfrm>
              <a:off x="3485" y="1584"/>
              <a:ext cx="28"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80" name="Line 762"/>
            <p:cNvSpPr>
              <a:spLocks noChangeShapeType="1"/>
            </p:cNvSpPr>
            <p:nvPr/>
          </p:nvSpPr>
          <p:spPr bwMode="auto">
            <a:xfrm flipH="1">
              <a:off x="3455" y="1584"/>
              <a:ext cx="3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81" name="Line 763"/>
            <p:cNvSpPr>
              <a:spLocks noChangeShapeType="1"/>
            </p:cNvSpPr>
            <p:nvPr/>
          </p:nvSpPr>
          <p:spPr bwMode="auto">
            <a:xfrm flipH="1">
              <a:off x="3255" y="1555"/>
              <a:ext cx="194"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82" name="Line 764"/>
            <p:cNvSpPr>
              <a:spLocks noChangeShapeType="1"/>
            </p:cNvSpPr>
            <p:nvPr/>
          </p:nvSpPr>
          <p:spPr bwMode="auto">
            <a:xfrm flipH="1">
              <a:off x="3268" y="1559"/>
              <a:ext cx="181"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83" name="Line 765"/>
            <p:cNvSpPr>
              <a:spLocks noChangeShapeType="1"/>
            </p:cNvSpPr>
            <p:nvPr/>
          </p:nvSpPr>
          <p:spPr bwMode="auto">
            <a:xfrm flipH="1" flipV="1">
              <a:off x="3268" y="1604"/>
              <a:ext cx="17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84" name="Line 766"/>
            <p:cNvSpPr>
              <a:spLocks noChangeShapeType="1"/>
            </p:cNvSpPr>
            <p:nvPr/>
          </p:nvSpPr>
          <p:spPr bwMode="auto">
            <a:xfrm flipH="1" flipV="1">
              <a:off x="3255" y="1607"/>
              <a:ext cx="18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85" name="Line 767"/>
            <p:cNvSpPr>
              <a:spLocks noChangeShapeType="1"/>
            </p:cNvSpPr>
            <p:nvPr/>
          </p:nvSpPr>
          <p:spPr bwMode="auto">
            <a:xfrm flipH="1">
              <a:off x="3255" y="1542"/>
              <a:ext cx="194" cy="6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86" name="Line 768"/>
            <p:cNvSpPr>
              <a:spLocks noChangeShapeType="1"/>
            </p:cNvSpPr>
            <p:nvPr/>
          </p:nvSpPr>
          <p:spPr bwMode="auto">
            <a:xfrm flipH="1">
              <a:off x="3316" y="1545"/>
              <a:ext cx="133"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87" name="Line 769"/>
            <p:cNvSpPr>
              <a:spLocks noChangeShapeType="1"/>
            </p:cNvSpPr>
            <p:nvPr/>
          </p:nvSpPr>
          <p:spPr bwMode="auto">
            <a:xfrm flipH="1">
              <a:off x="3433" y="1595"/>
              <a:ext cx="1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88" name="Line 770"/>
            <p:cNvSpPr>
              <a:spLocks noChangeShapeType="1"/>
            </p:cNvSpPr>
            <p:nvPr/>
          </p:nvSpPr>
          <p:spPr bwMode="auto">
            <a:xfrm flipH="1">
              <a:off x="3396" y="1596"/>
              <a:ext cx="3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89" name="Line 771"/>
            <p:cNvSpPr>
              <a:spLocks noChangeShapeType="1"/>
            </p:cNvSpPr>
            <p:nvPr/>
          </p:nvSpPr>
          <p:spPr bwMode="auto">
            <a:xfrm flipH="1">
              <a:off x="3376" y="1598"/>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90" name="Line 772"/>
            <p:cNvSpPr>
              <a:spLocks noChangeShapeType="1"/>
            </p:cNvSpPr>
            <p:nvPr/>
          </p:nvSpPr>
          <p:spPr bwMode="auto">
            <a:xfrm flipH="1">
              <a:off x="3344" y="1599"/>
              <a:ext cx="2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91" name="Line 773"/>
            <p:cNvSpPr>
              <a:spLocks noChangeShapeType="1"/>
            </p:cNvSpPr>
            <p:nvPr/>
          </p:nvSpPr>
          <p:spPr bwMode="auto">
            <a:xfrm flipH="1">
              <a:off x="3270" y="1600"/>
              <a:ext cx="7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92" name="Line 774"/>
            <p:cNvSpPr>
              <a:spLocks noChangeShapeType="1"/>
            </p:cNvSpPr>
            <p:nvPr/>
          </p:nvSpPr>
          <p:spPr bwMode="auto">
            <a:xfrm flipH="1">
              <a:off x="3294" y="1604"/>
              <a:ext cx="4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93" name="Line 775"/>
            <p:cNvSpPr>
              <a:spLocks noChangeShapeType="1"/>
            </p:cNvSpPr>
            <p:nvPr/>
          </p:nvSpPr>
          <p:spPr bwMode="auto">
            <a:xfrm flipH="1">
              <a:off x="3435" y="1599"/>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94" name="Line 776"/>
            <p:cNvSpPr>
              <a:spLocks noChangeShapeType="1"/>
            </p:cNvSpPr>
            <p:nvPr/>
          </p:nvSpPr>
          <p:spPr bwMode="auto">
            <a:xfrm flipH="1">
              <a:off x="3394" y="1599"/>
              <a:ext cx="3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95" name="Line 777"/>
            <p:cNvSpPr>
              <a:spLocks noChangeShapeType="1"/>
            </p:cNvSpPr>
            <p:nvPr/>
          </p:nvSpPr>
          <p:spPr bwMode="auto">
            <a:xfrm flipH="1">
              <a:off x="3379" y="1601"/>
              <a:ext cx="1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96" name="Line 778"/>
            <p:cNvSpPr>
              <a:spLocks noChangeShapeType="1"/>
            </p:cNvSpPr>
            <p:nvPr/>
          </p:nvSpPr>
          <p:spPr bwMode="auto">
            <a:xfrm flipH="1">
              <a:off x="3341" y="1602"/>
              <a:ext cx="3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97" name="Line 779"/>
            <p:cNvSpPr>
              <a:spLocks noChangeShapeType="1"/>
            </p:cNvSpPr>
            <p:nvPr/>
          </p:nvSpPr>
          <p:spPr bwMode="auto">
            <a:xfrm>
              <a:off x="3414" y="1567"/>
              <a:ext cx="3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98" name="Line 780"/>
            <p:cNvSpPr>
              <a:spLocks noChangeShapeType="1"/>
            </p:cNvSpPr>
            <p:nvPr/>
          </p:nvSpPr>
          <p:spPr bwMode="auto">
            <a:xfrm>
              <a:off x="3413" y="1570"/>
              <a:ext cx="3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999" name="Line 781"/>
            <p:cNvSpPr>
              <a:spLocks noChangeShapeType="1"/>
            </p:cNvSpPr>
            <p:nvPr/>
          </p:nvSpPr>
          <p:spPr bwMode="auto">
            <a:xfrm flipH="1">
              <a:off x="3387" y="1568"/>
              <a:ext cx="25"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00" name="Line 782"/>
            <p:cNvSpPr>
              <a:spLocks noChangeShapeType="1"/>
            </p:cNvSpPr>
            <p:nvPr/>
          </p:nvSpPr>
          <p:spPr bwMode="auto">
            <a:xfrm flipH="1">
              <a:off x="3388" y="1570"/>
              <a:ext cx="25"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01" name="Line 783"/>
            <p:cNvSpPr>
              <a:spLocks noChangeShapeType="1"/>
            </p:cNvSpPr>
            <p:nvPr/>
          </p:nvSpPr>
          <p:spPr bwMode="auto">
            <a:xfrm flipH="1" flipV="1">
              <a:off x="3360" y="1581"/>
              <a:ext cx="27"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02" name="Line 784"/>
            <p:cNvSpPr>
              <a:spLocks noChangeShapeType="1"/>
            </p:cNvSpPr>
            <p:nvPr/>
          </p:nvSpPr>
          <p:spPr bwMode="auto">
            <a:xfrm flipH="1" flipV="1">
              <a:off x="3359" y="1582"/>
              <a:ext cx="26"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03" name="Line 785"/>
            <p:cNvSpPr>
              <a:spLocks noChangeShapeType="1"/>
            </p:cNvSpPr>
            <p:nvPr/>
          </p:nvSpPr>
          <p:spPr bwMode="auto">
            <a:xfrm flipH="1">
              <a:off x="3336" y="1583"/>
              <a:ext cx="23"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04" name="Line 786"/>
            <p:cNvSpPr>
              <a:spLocks noChangeShapeType="1"/>
            </p:cNvSpPr>
            <p:nvPr/>
          </p:nvSpPr>
          <p:spPr bwMode="auto">
            <a:xfrm flipH="1">
              <a:off x="3334" y="1581"/>
              <a:ext cx="24"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05" name="Line 787"/>
            <p:cNvSpPr>
              <a:spLocks noChangeShapeType="1"/>
            </p:cNvSpPr>
            <p:nvPr/>
          </p:nvSpPr>
          <p:spPr bwMode="auto">
            <a:xfrm flipH="1" flipV="1">
              <a:off x="3455" y="1572"/>
              <a:ext cx="17"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06" name="Line 788"/>
            <p:cNvSpPr>
              <a:spLocks noChangeShapeType="1"/>
            </p:cNvSpPr>
            <p:nvPr/>
          </p:nvSpPr>
          <p:spPr bwMode="auto">
            <a:xfrm flipH="1" flipV="1">
              <a:off x="3444" y="1560"/>
              <a:ext cx="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07" name="Line 789"/>
            <p:cNvSpPr>
              <a:spLocks noChangeShapeType="1"/>
            </p:cNvSpPr>
            <p:nvPr/>
          </p:nvSpPr>
          <p:spPr bwMode="auto">
            <a:xfrm flipH="1" flipV="1">
              <a:off x="3435" y="1550"/>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08" name="Line 790"/>
            <p:cNvSpPr>
              <a:spLocks noChangeShapeType="1"/>
            </p:cNvSpPr>
            <p:nvPr/>
          </p:nvSpPr>
          <p:spPr bwMode="auto">
            <a:xfrm flipH="1" flipV="1">
              <a:off x="3455" y="1575"/>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09" name="Line 791"/>
            <p:cNvSpPr>
              <a:spLocks noChangeShapeType="1"/>
            </p:cNvSpPr>
            <p:nvPr/>
          </p:nvSpPr>
          <p:spPr bwMode="auto">
            <a:xfrm flipH="1" flipV="1">
              <a:off x="3442" y="1561"/>
              <a:ext cx="7"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10" name="Line 792"/>
            <p:cNvSpPr>
              <a:spLocks noChangeShapeType="1"/>
            </p:cNvSpPr>
            <p:nvPr/>
          </p:nvSpPr>
          <p:spPr bwMode="auto">
            <a:xfrm flipH="1" flipV="1">
              <a:off x="3434" y="1550"/>
              <a:ext cx="5"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11" name="Line 793"/>
            <p:cNvSpPr>
              <a:spLocks noChangeShapeType="1"/>
            </p:cNvSpPr>
            <p:nvPr/>
          </p:nvSpPr>
          <p:spPr bwMode="auto">
            <a:xfrm flipH="1">
              <a:off x="3427" y="1551"/>
              <a:ext cx="6"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12" name="Line 794"/>
            <p:cNvSpPr>
              <a:spLocks noChangeShapeType="1"/>
            </p:cNvSpPr>
            <p:nvPr/>
          </p:nvSpPr>
          <p:spPr bwMode="auto">
            <a:xfrm flipH="1">
              <a:off x="3418" y="1565"/>
              <a:ext cx="6"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13" name="Line 795"/>
            <p:cNvSpPr>
              <a:spLocks noChangeShapeType="1"/>
            </p:cNvSpPr>
            <p:nvPr/>
          </p:nvSpPr>
          <p:spPr bwMode="auto">
            <a:xfrm flipH="1">
              <a:off x="3404" y="1576"/>
              <a:ext cx="1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14" name="Line 796"/>
            <p:cNvSpPr>
              <a:spLocks noChangeShapeType="1"/>
            </p:cNvSpPr>
            <p:nvPr/>
          </p:nvSpPr>
          <p:spPr bwMode="auto">
            <a:xfrm flipH="1">
              <a:off x="3402" y="1575"/>
              <a:ext cx="14"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15" name="Line 797"/>
            <p:cNvSpPr>
              <a:spLocks noChangeShapeType="1"/>
            </p:cNvSpPr>
            <p:nvPr/>
          </p:nvSpPr>
          <p:spPr bwMode="auto">
            <a:xfrm flipH="1">
              <a:off x="3425" y="1551"/>
              <a:ext cx="5"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16" name="Line 798"/>
            <p:cNvSpPr>
              <a:spLocks noChangeShapeType="1"/>
            </p:cNvSpPr>
            <p:nvPr/>
          </p:nvSpPr>
          <p:spPr bwMode="auto">
            <a:xfrm flipH="1">
              <a:off x="3417" y="1566"/>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17" name="Line 799"/>
            <p:cNvSpPr>
              <a:spLocks noChangeShapeType="1"/>
            </p:cNvSpPr>
            <p:nvPr/>
          </p:nvSpPr>
          <p:spPr bwMode="auto">
            <a:xfrm flipH="1" flipV="1">
              <a:off x="3398" y="1595"/>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18" name="Line 800"/>
            <p:cNvSpPr>
              <a:spLocks noChangeShapeType="1"/>
            </p:cNvSpPr>
            <p:nvPr/>
          </p:nvSpPr>
          <p:spPr bwMode="auto">
            <a:xfrm flipH="1" flipV="1">
              <a:off x="3381" y="1575"/>
              <a:ext cx="16"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19" name="Line 801"/>
            <p:cNvSpPr>
              <a:spLocks noChangeShapeType="1"/>
            </p:cNvSpPr>
            <p:nvPr/>
          </p:nvSpPr>
          <p:spPr bwMode="auto">
            <a:xfrm flipH="1" flipV="1">
              <a:off x="3375" y="1569"/>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20" name="Line 802"/>
            <p:cNvSpPr>
              <a:spLocks noChangeShapeType="1"/>
            </p:cNvSpPr>
            <p:nvPr/>
          </p:nvSpPr>
          <p:spPr bwMode="auto">
            <a:xfrm>
              <a:off x="3379" y="1576"/>
              <a:ext cx="17"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21" name="Line 803"/>
            <p:cNvSpPr>
              <a:spLocks noChangeShapeType="1"/>
            </p:cNvSpPr>
            <p:nvPr/>
          </p:nvSpPr>
          <p:spPr bwMode="auto">
            <a:xfrm flipH="1" flipV="1">
              <a:off x="3397" y="1596"/>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22" name="Line 804"/>
            <p:cNvSpPr>
              <a:spLocks noChangeShapeType="1"/>
            </p:cNvSpPr>
            <p:nvPr/>
          </p:nvSpPr>
          <p:spPr bwMode="auto">
            <a:xfrm flipH="1" flipV="1">
              <a:off x="3374" y="1570"/>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23" name="Line 805"/>
            <p:cNvSpPr>
              <a:spLocks noChangeShapeType="1"/>
            </p:cNvSpPr>
            <p:nvPr/>
          </p:nvSpPr>
          <p:spPr bwMode="auto">
            <a:xfrm flipH="1">
              <a:off x="3372" y="1571"/>
              <a:ext cx="2"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24" name="Line 806"/>
            <p:cNvSpPr>
              <a:spLocks noChangeShapeType="1"/>
            </p:cNvSpPr>
            <p:nvPr/>
          </p:nvSpPr>
          <p:spPr bwMode="auto">
            <a:xfrm flipH="1">
              <a:off x="3363" y="1579"/>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25" name="Line 807"/>
            <p:cNvSpPr>
              <a:spLocks noChangeShapeType="1"/>
            </p:cNvSpPr>
            <p:nvPr/>
          </p:nvSpPr>
          <p:spPr bwMode="auto">
            <a:xfrm flipH="1">
              <a:off x="3349" y="1585"/>
              <a:ext cx="13"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26" name="Line 808"/>
            <p:cNvSpPr>
              <a:spLocks noChangeShapeType="1"/>
            </p:cNvSpPr>
            <p:nvPr/>
          </p:nvSpPr>
          <p:spPr bwMode="auto">
            <a:xfrm flipH="1">
              <a:off x="3347" y="1584"/>
              <a:ext cx="14"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27" name="Line 809"/>
            <p:cNvSpPr>
              <a:spLocks noChangeShapeType="1"/>
            </p:cNvSpPr>
            <p:nvPr/>
          </p:nvSpPr>
          <p:spPr bwMode="auto">
            <a:xfrm flipV="1">
              <a:off x="3362" y="1580"/>
              <a:ext cx="2"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28" name="Line 810"/>
            <p:cNvSpPr>
              <a:spLocks noChangeShapeType="1"/>
            </p:cNvSpPr>
            <p:nvPr/>
          </p:nvSpPr>
          <p:spPr bwMode="auto">
            <a:xfrm flipV="1">
              <a:off x="3368" y="1570"/>
              <a:ext cx="4"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29" name="Line 811"/>
            <p:cNvSpPr>
              <a:spLocks noChangeShapeType="1"/>
            </p:cNvSpPr>
            <p:nvPr/>
          </p:nvSpPr>
          <p:spPr bwMode="auto">
            <a:xfrm flipH="1" flipV="1">
              <a:off x="3407" y="1600"/>
              <a:ext cx="29"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30" name="Line 812"/>
            <p:cNvSpPr>
              <a:spLocks noChangeShapeType="1"/>
            </p:cNvSpPr>
            <p:nvPr/>
          </p:nvSpPr>
          <p:spPr bwMode="auto">
            <a:xfrm flipH="1" flipV="1">
              <a:off x="3406" y="1602"/>
              <a:ext cx="24"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31" name="Line 813"/>
            <p:cNvSpPr>
              <a:spLocks noChangeShapeType="1"/>
            </p:cNvSpPr>
            <p:nvPr/>
          </p:nvSpPr>
          <p:spPr bwMode="auto">
            <a:xfrm flipH="1">
              <a:off x="3391" y="1600"/>
              <a:ext cx="15"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32" name="Line 814"/>
            <p:cNvSpPr>
              <a:spLocks noChangeShapeType="1"/>
            </p:cNvSpPr>
            <p:nvPr/>
          </p:nvSpPr>
          <p:spPr bwMode="auto">
            <a:xfrm flipH="1">
              <a:off x="3390" y="1602"/>
              <a:ext cx="16"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33" name="Line 815"/>
            <p:cNvSpPr>
              <a:spLocks noChangeShapeType="1"/>
            </p:cNvSpPr>
            <p:nvPr/>
          </p:nvSpPr>
          <p:spPr bwMode="auto">
            <a:xfrm flipH="1">
              <a:off x="3385" y="1606"/>
              <a:ext cx="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34" name="Line 816"/>
            <p:cNvSpPr>
              <a:spLocks noChangeShapeType="1"/>
            </p:cNvSpPr>
            <p:nvPr/>
          </p:nvSpPr>
          <p:spPr bwMode="auto">
            <a:xfrm flipH="1">
              <a:off x="3378" y="1608"/>
              <a:ext cx="5"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35" name="Line 817"/>
            <p:cNvSpPr>
              <a:spLocks noChangeShapeType="1"/>
            </p:cNvSpPr>
            <p:nvPr/>
          </p:nvSpPr>
          <p:spPr bwMode="auto">
            <a:xfrm flipH="1">
              <a:off x="3381" y="1609"/>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36" name="Line 818"/>
            <p:cNvSpPr>
              <a:spLocks noChangeShapeType="1"/>
            </p:cNvSpPr>
            <p:nvPr/>
          </p:nvSpPr>
          <p:spPr bwMode="auto">
            <a:xfrm flipH="1">
              <a:off x="3386" y="1608"/>
              <a:ext cx="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37" name="Line 819"/>
            <p:cNvSpPr>
              <a:spLocks noChangeShapeType="1"/>
            </p:cNvSpPr>
            <p:nvPr/>
          </p:nvSpPr>
          <p:spPr bwMode="auto">
            <a:xfrm flipH="1" flipV="1">
              <a:off x="3340" y="1604"/>
              <a:ext cx="1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38" name="Line 820"/>
            <p:cNvSpPr>
              <a:spLocks noChangeShapeType="1"/>
            </p:cNvSpPr>
            <p:nvPr/>
          </p:nvSpPr>
          <p:spPr bwMode="auto">
            <a:xfrm flipH="1" flipV="1">
              <a:off x="3338" y="1606"/>
              <a:ext cx="6"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39" name="Line 821"/>
            <p:cNvSpPr>
              <a:spLocks noChangeShapeType="1"/>
            </p:cNvSpPr>
            <p:nvPr/>
          </p:nvSpPr>
          <p:spPr bwMode="auto">
            <a:xfrm flipH="1" flipV="1">
              <a:off x="3333" y="1604"/>
              <a:ext cx="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40" name="Line 822"/>
            <p:cNvSpPr>
              <a:spLocks noChangeShapeType="1"/>
            </p:cNvSpPr>
            <p:nvPr/>
          </p:nvSpPr>
          <p:spPr bwMode="auto">
            <a:xfrm flipH="1">
              <a:off x="3460" y="1534"/>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41" name="Line 823"/>
            <p:cNvSpPr>
              <a:spLocks noChangeShapeType="1"/>
            </p:cNvSpPr>
            <p:nvPr/>
          </p:nvSpPr>
          <p:spPr bwMode="auto">
            <a:xfrm flipH="1">
              <a:off x="3455" y="1539"/>
              <a:ext cx="4"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42" name="Line 824"/>
            <p:cNvSpPr>
              <a:spLocks noChangeShapeType="1"/>
            </p:cNvSpPr>
            <p:nvPr/>
          </p:nvSpPr>
          <p:spPr bwMode="auto">
            <a:xfrm flipH="1">
              <a:off x="3459" y="1540"/>
              <a:ext cx="9"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43" name="Line 825"/>
            <p:cNvSpPr>
              <a:spLocks noChangeShapeType="1"/>
            </p:cNvSpPr>
            <p:nvPr/>
          </p:nvSpPr>
          <p:spPr bwMode="auto">
            <a:xfrm flipH="1">
              <a:off x="3455" y="1543"/>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2044" name="Group 826"/>
            <p:cNvGrpSpPr>
              <a:grpSpLocks/>
            </p:cNvGrpSpPr>
            <p:nvPr/>
          </p:nvGrpSpPr>
          <p:grpSpPr bwMode="auto">
            <a:xfrm>
              <a:off x="3436" y="1606"/>
              <a:ext cx="32" cy="21"/>
              <a:chOff x="6263" y="7550"/>
              <a:chExt cx="132" cy="100"/>
            </a:xfrm>
          </p:grpSpPr>
          <p:sp>
            <p:nvSpPr>
              <p:cNvPr id="2425" name="Freeform 827"/>
              <p:cNvSpPr>
                <a:spLocks/>
              </p:cNvSpPr>
              <p:nvPr/>
            </p:nvSpPr>
            <p:spPr bwMode="auto">
              <a:xfrm>
                <a:off x="6263" y="7550"/>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2426" name="Group 828"/>
              <p:cNvGrpSpPr>
                <a:grpSpLocks/>
              </p:cNvGrpSpPr>
              <p:nvPr/>
            </p:nvGrpSpPr>
            <p:grpSpPr bwMode="auto">
              <a:xfrm>
                <a:off x="6322" y="7559"/>
                <a:ext cx="14" cy="14"/>
                <a:chOff x="6744" y="6636"/>
                <a:chExt cx="141" cy="141"/>
              </a:xfrm>
            </p:grpSpPr>
            <p:sp>
              <p:nvSpPr>
                <p:cNvPr id="2436" name="Oval 82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37" name="Line 83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27" name="Group 831"/>
              <p:cNvGrpSpPr>
                <a:grpSpLocks/>
              </p:cNvGrpSpPr>
              <p:nvPr/>
            </p:nvGrpSpPr>
            <p:grpSpPr bwMode="auto">
              <a:xfrm>
                <a:off x="6275" y="7593"/>
                <a:ext cx="14" cy="14"/>
                <a:chOff x="6744" y="6636"/>
                <a:chExt cx="141" cy="141"/>
              </a:xfrm>
            </p:grpSpPr>
            <p:sp>
              <p:nvSpPr>
                <p:cNvPr id="2434" name="Oval 83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35" name="Line 83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28" name="Group 834"/>
              <p:cNvGrpSpPr>
                <a:grpSpLocks/>
              </p:cNvGrpSpPr>
              <p:nvPr/>
            </p:nvGrpSpPr>
            <p:grpSpPr bwMode="auto">
              <a:xfrm>
                <a:off x="6368" y="7593"/>
                <a:ext cx="14" cy="14"/>
                <a:chOff x="6744" y="6636"/>
                <a:chExt cx="141" cy="141"/>
              </a:xfrm>
            </p:grpSpPr>
            <p:sp>
              <p:nvSpPr>
                <p:cNvPr id="2432" name="Oval 835"/>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33" name="Line 836"/>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29" name="Group 837"/>
              <p:cNvGrpSpPr>
                <a:grpSpLocks/>
              </p:cNvGrpSpPr>
              <p:nvPr/>
            </p:nvGrpSpPr>
            <p:grpSpPr bwMode="auto">
              <a:xfrm>
                <a:off x="6320" y="7628"/>
                <a:ext cx="14" cy="14"/>
                <a:chOff x="6744" y="6636"/>
                <a:chExt cx="141" cy="141"/>
              </a:xfrm>
            </p:grpSpPr>
            <p:sp>
              <p:nvSpPr>
                <p:cNvPr id="2430" name="Oval 838"/>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31" name="Line 839"/>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grpSp>
          <p:nvGrpSpPr>
            <p:cNvPr id="2045" name="Group 840"/>
            <p:cNvGrpSpPr>
              <a:grpSpLocks/>
            </p:cNvGrpSpPr>
            <p:nvPr/>
          </p:nvGrpSpPr>
          <p:grpSpPr bwMode="auto">
            <a:xfrm>
              <a:off x="3500" y="1606"/>
              <a:ext cx="32" cy="20"/>
              <a:chOff x="6530" y="7547"/>
              <a:chExt cx="132" cy="100"/>
            </a:xfrm>
          </p:grpSpPr>
          <p:sp>
            <p:nvSpPr>
              <p:cNvPr id="2412" name="Freeform 841"/>
              <p:cNvSpPr>
                <a:spLocks/>
              </p:cNvSpPr>
              <p:nvPr/>
            </p:nvSpPr>
            <p:spPr bwMode="auto">
              <a:xfrm>
                <a:off x="6530" y="7547"/>
                <a:ext cx="132" cy="100"/>
              </a:xfrm>
              <a:custGeom>
                <a:avLst/>
                <a:gdLst>
                  <a:gd name="T0" fmla="*/ 0 w 264"/>
                  <a:gd name="T1" fmla="*/ 0 h 201"/>
                  <a:gd name="T2" fmla="*/ 1 w 264"/>
                  <a:gd name="T3" fmla="*/ 0 h 201"/>
                  <a:gd name="T4" fmla="*/ 2 w 264"/>
                  <a:gd name="T5" fmla="*/ 0 h 201"/>
                  <a:gd name="T6" fmla="*/ 1 w 264"/>
                  <a:gd name="T7" fmla="*/ 0 h 201"/>
                  <a:gd name="T8" fmla="*/ 0 w 264"/>
                  <a:gd name="T9" fmla="*/ 0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 h="201">
                    <a:moveTo>
                      <a:pt x="0" y="99"/>
                    </a:moveTo>
                    <a:lnTo>
                      <a:pt x="132" y="0"/>
                    </a:lnTo>
                    <a:lnTo>
                      <a:pt x="264" y="99"/>
                    </a:lnTo>
                    <a:lnTo>
                      <a:pt x="129" y="201"/>
                    </a:lnTo>
                    <a:lnTo>
                      <a:pt x="0" y="99"/>
                    </a:lnTo>
                    <a:close/>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2413" name="Group 842"/>
              <p:cNvGrpSpPr>
                <a:grpSpLocks/>
              </p:cNvGrpSpPr>
              <p:nvPr/>
            </p:nvGrpSpPr>
            <p:grpSpPr bwMode="auto">
              <a:xfrm>
                <a:off x="6589" y="7556"/>
                <a:ext cx="14" cy="14"/>
                <a:chOff x="6744" y="6636"/>
                <a:chExt cx="141" cy="141"/>
              </a:xfrm>
            </p:grpSpPr>
            <p:sp>
              <p:nvSpPr>
                <p:cNvPr id="2423" name="Oval 843"/>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24" name="Line 844"/>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14" name="Group 845"/>
              <p:cNvGrpSpPr>
                <a:grpSpLocks/>
              </p:cNvGrpSpPr>
              <p:nvPr/>
            </p:nvGrpSpPr>
            <p:grpSpPr bwMode="auto">
              <a:xfrm>
                <a:off x="6542" y="7590"/>
                <a:ext cx="14" cy="14"/>
                <a:chOff x="6744" y="6636"/>
                <a:chExt cx="141" cy="141"/>
              </a:xfrm>
            </p:grpSpPr>
            <p:sp>
              <p:nvSpPr>
                <p:cNvPr id="2421" name="Oval 846"/>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22" name="Line 847"/>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15" name="Group 848"/>
              <p:cNvGrpSpPr>
                <a:grpSpLocks/>
              </p:cNvGrpSpPr>
              <p:nvPr/>
            </p:nvGrpSpPr>
            <p:grpSpPr bwMode="auto">
              <a:xfrm>
                <a:off x="6635" y="7590"/>
                <a:ext cx="14" cy="14"/>
                <a:chOff x="6744" y="6636"/>
                <a:chExt cx="141" cy="141"/>
              </a:xfrm>
            </p:grpSpPr>
            <p:sp>
              <p:nvSpPr>
                <p:cNvPr id="2419" name="Oval 849"/>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20" name="Line 850"/>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2416" name="Group 851"/>
              <p:cNvGrpSpPr>
                <a:grpSpLocks/>
              </p:cNvGrpSpPr>
              <p:nvPr/>
            </p:nvGrpSpPr>
            <p:grpSpPr bwMode="auto">
              <a:xfrm>
                <a:off x="6587" y="7625"/>
                <a:ext cx="14" cy="14"/>
                <a:chOff x="6744" y="6636"/>
                <a:chExt cx="141" cy="141"/>
              </a:xfrm>
            </p:grpSpPr>
            <p:sp>
              <p:nvSpPr>
                <p:cNvPr id="2417" name="Oval 852"/>
                <p:cNvSpPr>
                  <a:spLocks noChangeArrowheads="1"/>
                </p:cNvSpPr>
                <p:nvPr/>
              </p:nvSpPr>
              <p:spPr bwMode="auto">
                <a:xfrm>
                  <a:off x="6744" y="6636"/>
                  <a:ext cx="141" cy="141"/>
                </a:xfrm>
                <a:prstGeom prst="ellipse">
                  <a:avLst/>
                </a:prstGeom>
                <a:noFill/>
                <a:ln w="3175">
                  <a:solidFill>
                    <a:srgbClr val="4D4D4D"/>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18" name="Line 853"/>
                <p:cNvSpPr>
                  <a:spLocks noChangeShapeType="1"/>
                </p:cNvSpPr>
                <p:nvPr/>
              </p:nvSpPr>
              <p:spPr bwMode="auto">
                <a:xfrm flipH="1">
                  <a:off x="6759" y="6708"/>
                  <a:ext cx="1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sp>
          <p:nvSpPr>
            <p:cNvPr id="2046" name="Line 854"/>
            <p:cNvSpPr>
              <a:spLocks noChangeShapeType="1"/>
            </p:cNvSpPr>
            <p:nvPr/>
          </p:nvSpPr>
          <p:spPr bwMode="auto">
            <a:xfrm>
              <a:off x="3546" y="1534"/>
              <a:ext cx="192" cy="6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47" name="Line 855"/>
            <p:cNvSpPr>
              <a:spLocks noChangeShapeType="1"/>
            </p:cNvSpPr>
            <p:nvPr/>
          </p:nvSpPr>
          <p:spPr bwMode="auto">
            <a:xfrm>
              <a:off x="3520" y="1554"/>
              <a:ext cx="218"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48" name="Line 856"/>
            <p:cNvSpPr>
              <a:spLocks noChangeShapeType="1"/>
            </p:cNvSpPr>
            <p:nvPr/>
          </p:nvSpPr>
          <p:spPr bwMode="auto">
            <a:xfrm>
              <a:off x="3521" y="1558"/>
              <a:ext cx="20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49" name="Line 857"/>
            <p:cNvSpPr>
              <a:spLocks noChangeShapeType="1"/>
            </p:cNvSpPr>
            <p:nvPr/>
          </p:nvSpPr>
          <p:spPr bwMode="auto">
            <a:xfrm flipV="1">
              <a:off x="3527" y="1602"/>
              <a:ext cx="19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50" name="Line 858"/>
            <p:cNvSpPr>
              <a:spLocks noChangeShapeType="1"/>
            </p:cNvSpPr>
            <p:nvPr/>
          </p:nvSpPr>
          <p:spPr bwMode="auto">
            <a:xfrm flipH="1">
              <a:off x="3530" y="1606"/>
              <a:ext cx="208"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51" name="Line 859"/>
            <p:cNvSpPr>
              <a:spLocks noChangeShapeType="1"/>
            </p:cNvSpPr>
            <p:nvPr/>
          </p:nvSpPr>
          <p:spPr bwMode="auto">
            <a:xfrm>
              <a:off x="3546" y="1538"/>
              <a:ext cx="161"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52" name="Line 860"/>
            <p:cNvSpPr>
              <a:spLocks noChangeShapeType="1"/>
            </p:cNvSpPr>
            <p:nvPr/>
          </p:nvSpPr>
          <p:spPr bwMode="auto">
            <a:xfrm flipV="1">
              <a:off x="3523" y="1565"/>
              <a:ext cx="3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53" name="Line 861"/>
            <p:cNvSpPr>
              <a:spLocks noChangeShapeType="1"/>
            </p:cNvSpPr>
            <p:nvPr/>
          </p:nvSpPr>
          <p:spPr bwMode="auto">
            <a:xfrm>
              <a:off x="3556" y="1566"/>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54" name="Line 862"/>
            <p:cNvSpPr>
              <a:spLocks noChangeShapeType="1"/>
            </p:cNvSpPr>
            <p:nvPr/>
          </p:nvSpPr>
          <p:spPr bwMode="auto">
            <a:xfrm flipH="1">
              <a:off x="3582" y="1580"/>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55" name="Line 863"/>
            <p:cNvSpPr>
              <a:spLocks noChangeShapeType="1"/>
            </p:cNvSpPr>
            <p:nvPr/>
          </p:nvSpPr>
          <p:spPr bwMode="auto">
            <a:xfrm>
              <a:off x="3621" y="1580"/>
              <a:ext cx="26" cy="2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56" name="Line 864"/>
            <p:cNvSpPr>
              <a:spLocks noChangeShapeType="1"/>
            </p:cNvSpPr>
            <p:nvPr/>
          </p:nvSpPr>
          <p:spPr bwMode="auto">
            <a:xfrm flipH="1">
              <a:off x="3524" y="1567"/>
              <a:ext cx="3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57" name="Line 865"/>
            <p:cNvSpPr>
              <a:spLocks noChangeShapeType="1"/>
            </p:cNvSpPr>
            <p:nvPr/>
          </p:nvSpPr>
          <p:spPr bwMode="auto">
            <a:xfrm>
              <a:off x="3555" y="1567"/>
              <a:ext cx="2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58" name="Line 866"/>
            <p:cNvSpPr>
              <a:spLocks noChangeShapeType="1"/>
            </p:cNvSpPr>
            <p:nvPr/>
          </p:nvSpPr>
          <p:spPr bwMode="auto">
            <a:xfrm flipH="1">
              <a:off x="3584" y="1581"/>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59" name="Line 867"/>
            <p:cNvSpPr>
              <a:spLocks noChangeShapeType="1"/>
            </p:cNvSpPr>
            <p:nvPr/>
          </p:nvSpPr>
          <p:spPr bwMode="auto">
            <a:xfrm>
              <a:off x="3619" y="1581"/>
              <a:ext cx="25"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60" name="Line 868"/>
            <p:cNvSpPr>
              <a:spLocks noChangeShapeType="1"/>
            </p:cNvSpPr>
            <p:nvPr/>
          </p:nvSpPr>
          <p:spPr bwMode="auto">
            <a:xfrm>
              <a:off x="3637" y="1570"/>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61" name="Line 869"/>
            <p:cNvSpPr>
              <a:spLocks noChangeShapeType="1"/>
            </p:cNvSpPr>
            <p:nvPr/>
          </p:nvSpPr>
          <p:spPr bwMode="auto">
            <a:xfrm>
              <a:off x="3636" y="1572"/>
              <a:ext cx="10"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62" name="Line 870"/>
            <p:cNvSpPr>
              <a:spLocks noChangeShapeType="1"/>
            </p:cNvSpPr>
            <p:nvPr/>
          </p:nvSpPr>
          <p:spPr bwMode="auto">
            <a:xfrm flipH="1">
              <a:off x="3566" y="1548"/>
              <a:ext cx="11"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63" name="Line 871"/>
            <p:cNvSpPr>
              <a:spLocks noChangeShapeType="1"/>
            </p:cNvSpPr>
            <p:nvPr/>
          </p:nvSpPr>
          <p:spPr bwMode="auto">
            <a:xfrm flipH="1">
              <a:off x="3568" y="1550"/>
              <a:ext cx="10"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64" name="Line 872"/>
            <p:cNvSpPr>
              <a:spLocks noChangeShapeType="1"/>
            </p:cNvSpPr>
            <p:nvPr/>
          </p:nvSpPr>
          <p:spPr bwMode="auto">
            <a:xfrm>
              <a:off x="3580" y="1550"/>
              <a:ext cx="12"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65" name="Line 873"/>
            <p:cNvSpPr>
              <a:spLocks noChangeShapeType="1"/>
            </p:cNvSpPr>
            <p:nvPr/>
          </p:nvSpPr>
          <p:spPr bwMode="auto">
            <a:xfrm>
              <a:off x="3596" y="1575"/>
              <a:ext cx="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66" name="Line 874"/>
            <p:cNvSpPr>
              <a:spLocks noChangeShapeType="1"/>
            </p:cNvSpPr>
            <p:nvPr/>
          </p:nvSpPr>
          <p:spPr bwMode="auto">
            <a:xfrm>
              <a:off x="3578" y="1549"/>
              <a:ext cx="12"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67" name="Line 875"/>
            <p:cNvSpPr>
              <a:spLocks noChangeShapeType="1"/>
            </p:cNvSpPr>
            <p:nvPr/>
          </p:nvSpPr>
          <p:spPr bwMode="auto">
            <a:xfrm>
              <a:off x="3593" y="1574"/>
              <a:ext cx="1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68" name="Line 876"/>
            <p:cNvSpPr>
              <a:spLocks noChangeShapeType="1"/>
            </p:cNvSpPr>
            <p:nvPr/>
          </p:nvSpPr>
          <p:spPr bwMode="auto">
            <a:xfrm flipH="1">
              <a:off x="3608" y="1583"/>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69" name="Line 877"/>
            <p:cNvSpPr>
              <a:spLocks noChangeShapeType="1"/>
            </p:cNvSpPr>
            <p:nvPr/>
          </p:nvSpPr>
          <p:spPr bwMode="auto">
            <a:xfrm flipH="1">
              <a:off x="3607" y="1582"/>
              <a:ext cx="12"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70" name="Line 878"/>
            <p:cNvSpPr>
              <a:spLocks noChangeShapeType="1"/>
            </p:cNvSpPr>
            <p:nvPr/>
          </p:nvSpPr>
          <p:spPr bwMode="auto">
            <a:xfrm flipH="1">
              <a:off x="3626" y="156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71" name="Line 879"/>
            <p:cNvSpPr>
              <a:spLocks noChangeShapeType="1"/>
            </p:cNvSpPr>
            <p:nvPr/>
          </p:nvSpPr>
          <p:spPr bwMode="auto">
            <a:xfrm flipH="1">
              <a:off x="3628" y="1572"/>
              <a:ext cx="8"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72" name="Line 880"/>
            <p:cNvSpPr>
              <a:spLocks noChangeShapeType="1"/>
            </p:cNvSpPr>
            <p:nvPr/>
          </p:nvSpPr>
          <p:spPr bwMode="auto">
            <a:xfrm flipH="1">
              <a:off x="3562" y="1569"/>
              <a:ext cx="4"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73" name="Line 881"/>
            <p:cNvSpPr>
              <a:spLocks noChangeShapeType="1"/>
            </p:cNvSpPr>
            <p:nvPr/>
          </p:nvSpPr>
          <p:spPr bwMode="auto">
            <a:xfrm flipH="1">
              <a:off x="3548" y="1576"/>
              <a:ext cx="1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74" name="Line 882"/>
            <p:cNvSpPr>
              <a:spLocks noChangeShapeType="1"/>
            </p:cNvSpPr>
            <p:nvPr/>
          </p:nvSpPr>
          <p:spPr bwMode="auto">
            <a:xfrm flipH="1">
              <a:off x="3546" y="1575"/>
              <a:ext cx="13"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75" name="Line 883"/>
            <p:cNvSpPr>
              <a:spLocks noChangeShapeType="1"/>
            </p:cNvSpPr>
            <p:nvPr/>
          </p:nvSpPr>
          <p:spPr bwMode="auto">
            <a:xfrm flipH="1">
              <a:off x="3560" y="1568"/>
              <a:ext cx="3"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76" name="Line 884"/>
            <p:cNvSpPr>
              <a:spLocks noChangeShapeType="1"/>
            </p:cNvSpPr>
            <p:nvPr/>
          </p:nvSpPr>
          <p:spPr bwMode="auto">
            <a:xfrm>
              <a:off x="3546" y="1593"/>
              <a:ext cx="2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77" name="Line 885"/>
            <p:cNvSpPr>
              <a:spLocks noChangeShapeType="1"/>
            </p:cNvSpPr>
            <p:nvPr/>
          </p:nvSpPr>
          <p:spPr bwMode="auto">
            <a:xfrm>
              <a:off x="3573" y="1594"/>
              <a:ext cx="25"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78" name="Line 886"/>
            <p:cNvSpPr>
              <a:spLocks noChangeShapeType="1"/>
            </p:cNvSpPr>
            <p:nvPr/>
          </p:nvSpPr>
          <p:spPr bwMode="auto">
            <a:xfrm>
              <a:off x="3602" y="1595"/>
              <a:ext cx="3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79" name="Line 887"/>
            <p:cNvSpPr>
              <a:spLocks noChangeShapeType="1"/>
            </p:cNvSpPr>
            <p:nvPr/>
          </p:nvSpPr>
          <p:spPr bwMode="auto">
            <a:xfrm>
              <a:off x="3637" y="1597"/>
              <a:ext cx="76"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80" name="Line 888"/>
            <p:cNvSpPr>
              <a:spLocks noChangeShapeType="1"/>
            </p:cNvSpPr>
            <p:nvPr/>
          </p:nvSpPr>
          <p:spPr bwMode="auto">
            <a:xfrm>
              <a:off x="3546" y="1597"/>
              <a:ext cx="26"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81" name="Line 889"/>
            <p:cNvSpPr>
              <a:spLocks noChangeShapeType="1"/>
            </p:cNvSpPr>
            <p:nvPr/>
          </p:nvSpPr>
          <p:spPr bwMode="auto">
            <a:xfrm>
              <a:off x="3575" y="1598"/>
              <a:ext cx="1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82" name="Line 890"/>
            <p:cNvSpPr>
              <a:spLocks noChangeShapeType="1"/>
            </p:cNvSpPr>
            <p:nvPr/>
          </p:nvSpPr>
          <p:spPr bwMode="auto">
            <a:xfrm>
              <a:off x="3597" y="1599"/>
              <a:ext cx="4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83" name="Line 891"/>
            <p:cNvSpPr>
              <a:spLocks noChangeShapeType="1"/>
            </p:cNvSpPr>
            <p:nvPr/>
          </p:nvSpPr>
          <p:spPr bwMode="auto">
            <a:xfrm>
              <a:off x="3642" y="1601"/>
              <a:ext cx="5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84" name="Line 892"/>
            <p:cNvSpPr>
              <a:spLocks noChangeShapeType="1"/>
            </p:cNvSpPr>
            <p:nvPr/>
          </p:nvSpPr>
          <p:spPr bwMode="auto">
            <a:xfrm>
              <a:off x="3655" y="1588"/>
              <a:ext cx="10"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85" name="Line 893"/>
            <p:cNvSpPr>
              <a:spLocks noChangeShapeType="1"/>
            </p:cNvSpPr>
            <p:nvPr/>
          </p:nvSpPr>
          <p:spPr bwMode="auto">
            <a:xfrm>
              <a:off x="3652" y="1588"/>
              <a:ext cx="11"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86" name="Line 894"/>
            <p:cNvSpPr>
              <a:spLocks noChangeShapeType="1"/>
            </p:cNvSpPr>
            <p:nvPr/>
          </p:nvSpPr>
          <p:spPr bwMode="auto">
            <a:xfrm>
              <a:off x="3739" y="1602"/>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87" name="Line 895"/>
            <p:cNvSpPr>
              <a:spLocks noChangeShapeType="1"/>
            </p:cNvSpPr>
            <p:nvPr/>
          </p:nvSpPr>
          <p:spPr bwMode="auto">
            <a:xfrm>
              <a:off x="3480" y="1533"/>
              <a:ext cx="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88" name="Line 896"/>
            <p:cNvSpPr>
              <a:spLocks noChangeShapeType="1"/>
            </p:cNvSpPr>
            <p:nvPr/>
          </p:nvSpPr>
          <p:spPr bwMode="auto">
            <a:xfrm>
              <a:off x="3493" y="1533"/>
              <a:ext cx="2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89" name="Line 897"/>
            <p:cNvSpPr>
              <a:spLocks noChangeShapeType="1"/>
            </p:cNvSpPr>
            <p:nvPr/>
          </p:nvSpPr>
          <p:spPr bwMode="auto">
            <a:xfrm>
              <a:off x="3481" y="1536"/>
              <a:ext cx="1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90" name="Line 898"/>
            <p:cNvSpPr>
              <a:spLocks noChangeShapeType="1"/>
            </p:cNvSpPr>
            <p:nvPr/>
          </p:nvSpPr>
          <p:spPr bwMode="auto">
            <a:xfrm>
              <a:off x="3497" y="1536"/>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91" name="Line 899"/>
            <p:cNvSpPr>
              <a:spLocks noChangeShapeType="1"/>
            </p:cNvSpPr>
            <p:nvPr/>
          </p:nvSpPr>
          <p:spPr bwMode="auto">
            <a:xfrm>
              <a:off x="3526" y="1533"/>
              <a:ext cx="11"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92" name="Line 900"/>
            <p:cNvSpPr>
              <a:spLocks noChangeShapeType="1"/>
            </p:cNvSpPr>
            <p:nvPr/>
          </p:nvSpPr>
          <p:spPr bwMode="auto">
            <a:xfrm>
              <a:off x="3524" y="1536"/>
              <a:ext cx="1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93" name="Line 901"/>
            <p:cNvSpPr>
              <a:spLocks noChangeShapeType="1"/>
            </p:cNvSpPr>
            <p:nvPr/>
          </p:nvSpPr>
          <p:spPr bwMode="auto">
            <a:xfrm flipH="1">
              <a:off x="3520" y="1533"/>
              <a:ext cx="4"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94" name="Line 902"/>
            <p:cNvSpPr>
              <a:spLocks noChangeShapeType="1"/>
            </p:cNvSpPr>
            <p:nvPr/>
          </p:nvSpPr>
          <p:spPr bwMode="auto">
            <a:xfrm flipH="1">
              <a:off x="3520" y="1536"/>
              <a:ext cx="3"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95" name="Line 903"/>
            <p:cNvSpPr>
              <a:spLocks noChangeShapeType="1"/>
            </p:cNvSpPr>
            <p:nvPr/>
          </p:nvSpPr>
          <p:spPr bwMode="auto">
            <a:xfrm flipH="1">
              <a:off x="3520" y="1538"/>
              <a:ext cx="1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96" name="Line 904"/>
            <p:cNvSpPr>
              <a:spLocks noChangeShapeType="1"/>
            </p:cNvSpPr>
            <p:nvPr/>
          </p:nvSpPr>
          <p:spPr bwMode="auto">
            <a:xfrm flipH="1">
              <a:off x="3524" y="1542"/>
              <a:ext cx="1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97" name="Line 905"/>
            <p:cNvSpPr>
              <a:spLocks noChangeShapeType="1"/>
            </p:cNvSpPr>
            <p:nvPr/>
          </p:nvSpPr>
          <p:spPr bwMode="auto">
            <a:xfrm flipH="1">
              <a:off x="3459" y="1540"/>
              <a:ext cx="16"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98" name="Line 906"/>
            <p:cNvSpPr>
              <a:spLocks noChangeShapeType="1"/>
            </p:cNvSpPr>
            <p:nvPr/>
          </p:nvSpPr>
          <p:spPr bwMode="auto">
            <a:xfrm>
              <a:off x="3546" y="1537"/>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099" name="Line 907"/>
            <p:cNvSpPr>
              <a:spLocks noChangeShapeType="1"/>
            </p:cNvSpPr>
            <p:nvPr/>
          </p:nvSpPr>
          <p:spPr bwMode="auto">
            <a:xfrm>
              <a:off x="3540" y="1542"/>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00" name="Line 908"/>
            <p:cNvSpPr>
              <a:spLocks noChangeShapeType="1"/>
            </p:cNvSpPr>
            <p:nvPr/>
          </p:nvSpPr>
          <p:spPr bwMode="auto">
            <a:xfrm>
              <a:off x="3481" y="1536"/>
              <a:ext cx="0"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01" name="Line 909"/>
            <p:cNvSpPr>
              <a:spLocks noChangeShapeType="1"/>
            </p:cNvSpPr>
            <p:nvPr/>
          </p:nvSpPr>
          <p:spPr bwMode="auto">
            <a:xfrm>
              <a:off x="3475" y="1540"/>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02" name="Line 910"/>
            <p:cNvSpPr>
              <a:spLocks noChangeShapeType="1"/>
            </p:cNvSpPr>
            <p:nvPr/>
          </p:nvSpPr>
          <p:spPr bwMode="auto">
            <a:xfrm>
              <a:off x="3450" y="1559"/>
              <a:ext cx="0"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03" name="Line 911"/>
            <p:cNvSpPr>
              <a:spLocks noChangeShapeType="1"/>
            </p:cNvSpPr>
            <p:nvPr/>
          </p:nvSpPr>
          <p:spPr bwMode="auto">
            <a:xfrm flipH="1">
              <a:off x="3455" y="1560"/>
              <a:ext cx="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04" name="Line 912"/>
            <p:cNvSpPr>
              <a:spLocks noChangeShapeType="1"/>
            </p:cNvSpPr>
            <p:nvPr/>
          </p:nvSpPr>
          <p:spPr bwMode="auto">
            <a:xfrm>
              <a:off x="3514" y="1559"/>
              <a:ext cx="0"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05" name="Line 913"/>
            <p:cNvSpPr>
              <a:spLocks noChangeShapeType="1"/>
            </p:cNvSpPr>
            <p:nvPr/>
          </p:nvSpPr>
          <p:spPr bwMode="auto">
            <a:xfrm>
              <a:off x="3520" y="1558"/>
              <a:ext cx="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06" name="Line 914"/>
            <p:cNvSpPr>
              <a:spLocks noChangeShapeType="1"/>
            </p:cNvSpPr>
            <p:nvPr/>
          </p:nvSpPr>
          <p:spPr bwMode="auto">
            <a:xfrm flipH="1">
              <a:off x="3455" y="1594"/>
              <a:ext cx="13"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07" name="Line 915"/>
            <p:cNvSpPr>
              <a:spLocks noChangeShapeType="1"/>
            </p:cNvSpPr>
            <p:nvPr/>
          </p:nvSpPr>
          <p:spPr bwMode="auto">
            <a:xfrm flipH="1">
              <a:off x="3455" y="1598"/>
              <a:ext cx="9"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08" name="Line 916"/>
            <p:cNvSpPr>
              <a:spLocks noChangeShapeType="1"/>
            </p:cNvSpPr>
            <p:nvPr/>
          </p:nvSpPr>
          <p:spPr bwMode="auto">
            <a:xfrm>
              <a:off x="3481" y="1559"/>
              <a:ext cx="0"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09" name="Line 917"/>
            <p:cNvSpPr>
              <a:spLocks noChangeShapeType="1"/>
            </p:cNvSpPr>
            <p:nvPr/>
          </p:nvSpPr>
          <p:spPr bwMode="auto">
            <a:xfrm>
              <a:off x="3475" y="1558"/>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10" name="Line 918"/>
            <p:cNvSpPr>
              <a:spLocks noChangeShapeType="1"/>
            </p:cNvSpPr>
            <p:nvPr/>
          </p:nvSpPr>
          <p:spPr bwMode="auto">
            <a:xfrm>
              <a:off x="3475" y="1577"/>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11" name="Line 919"/>
            <p:cNvSpPr>
              <a:spLocks noChangeShapeType="1"/>
            </p:cNvSpPr>
            <p:nvPr/>
          </p:nvSpPr>
          <p:spPr bwMode="auto">
            <a:xfrm>
              <a:off x="3481" y="1581"/>
              <a:ext cx="0"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12" name="Line 920"/>
            <p:cNvSpPr>
              <a:spLocks noChangeShapeType="1"/>
            </p:cNvSpPr>
            <p:nvPr/>
          </p:nvSpPr>
          <p:spPr bwMode="auto">
            <a:xfrm>
              <a:off x="3481" y="1588"/>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13" name="Freeform 921"/>
            <p:cNvSpPr>
              <a:spLocks/>
            </p:cNvSpPr>
            <p:nvPr/>
          </p:nvSpPr>
          <p:spPr bwMode="auto">
            <a:xfrm>
              <a:off x="3455" y="1593"/>
              <a:ext cx="20" cy="15"/>
            </a:xfrm>
            <a:custGeom>
              <a:avLst/>
              <a:gdLst>
                <a:gd name="T0" fmla="*/ 0 w 165"/>
                <a:gd name="T1" fmla="*/ 0 h 159"/>
                <a:gd name="T2" fmla="*/ 0 w 165"/>
                <a:gd name="T3" fmla="*/ 0 h 159"/>
                <a:gd name="T4" fmla="*/ 0 w 165"/>
                <a:gd name="T5" fmla="*/ 0 h 159"/>
                <a:gd name="T6" fmla="*/ 0 60000 65536"/>
                <a:gd name="T7" fmla="*/ 0 60000 65536"/>
                <a:gd name="T8" fmla="*/ 0 60000 65536"/>
              </a:gdLst>
              <a:ahLst/>
              <a:cxnLst>
                <a:cxn ang="T6">
                  <a:pos x="T0" y="T1"/>
                </a:cxn>
                <a:cxn ang="T7">
                  <a:pos x="T2" y="T3"/>
                </a:cxn>
                <a:cxn ang="T8">
                  <a:pos x="T4" y="T5"/>
                </a:cxn>
              </a:cxnLst>
              <a:rect l="0" t="0" r="r" b="b"/>
              <a:pathLst>
                <a:path w="165" h="159">
                  <a:moveTo>
                    <a:pt x="165" y="0"/>
                  </a:moveTo>
                  <a:lnTo>
                    <a:pt x="162" y="18"/>
                  </a:lnTo>
                  <a:lnTo>
                    <a:pt x="0" y="159"/>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14" name="Line 922"/>
            <p:cNvSpPr>
              <a:spLocks noChangeShapeType="1"/>
            </p:cNvSpPr>
            <p:nvPr/>
          </p:nvSpPr>
          <p:spPr bwMode="auto">
            <a:xfrm>
              <a:off x="3546" y="1564"/>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15" name="Line 923"/>
            <p:cNvSpPr>
              <a:spLocks noChangeShapeType="1"/>
            </p:cNvSpPr>
            <p:nvPr/>
          </p:nvSpPr>
          <p:spPr bwMode="auto">
            <a:xfrm>
              <a:off x="3546" y="1580"/>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16" name="Line 924"/>
            <p:cNvSpPr>
              <a:spLocks noChangeShapeType="1"/>
            </p:cNvSpPr>
            <p:nvPr/>
          </p:nvSpPr>
          <p:spPr bwMode="auto">
            <a:xfrm>
              <a:off x="3540" y="1563"/>
              <a:ext cx="0"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17" name="Line 925"/>
            <p:cNvSpPr>
              <a:spLocks noChangeShapeType="1"/>
            </p:cNvSpPr>
            <p:nvPr/>
          </p:nvSpPr>
          <p:spPr bwMode="auto">
            <a:xfrm>
              <a:off x="3481" y="1593"/>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18" name="Line 926"/>
            <p:cNvSpPr>
              <a:spLocks noChangeShapeType="1"/>
            </p:cNvSpPr>
            <p:nvPr/>
          </p:nvSpPr>
          <p:spPr bwMode="auto">
            <a:xfrm>
              <a:off x="3497" y="1593"/>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19" name="Line 927"/>
            <p:cNvSpPr>
              <a:spLocks noChangeShapeType="1"/>
            </p:cNvSpPr>
            <p:nvPr/>
          </p:nvSpPr>
          <p:spPr bwMode="auto">
            <a:xfrm>
              <a:off x="3520" y="1593"/>
              <a:ext cx="15"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20" name="Line 928"/>
            <p:cNvSpPr>
              <a:spLocks noChangeShapeType="1"/>
            </p:cNvSpPr>
            <p:nvPr/>
          </p:nvSpPr>
          <p:spPr bwMode="auto">
            <a:xfrm>
              <a:off x="3538" y="1593"/>
              <a:ext cx="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21" name="Line 929"/>
            <p:cNvSpPr>
              <a:spLocks noChangeShapeType="1"/>
            </p:cNvSpPr>
            <p:nvPr/>
          </p:nvSpPr>
          <p:spPr bwMode="auto">
            <a:xfrm flipV="1">
              <a:off x="3540" y="1588"/>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22" name="Line 930"/>
            <p:cNvSpPr>
              <a:spLocks noChangeShapeType="1"/>
            </p:cNvSpPr>
            <p:nvPr/>
          </p:nvSpPr>
          <p:spPr bwMode="auto">
            <a:xfrm>
              <a:off x="3481" y="1597"/>
              <a:ext cx="17"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23" name="Line 931"/>
            <p:cNvSpPr>
              <a:spLocks noChangeShapeType="1"/>
            </p:cNvSpPr>
            <p:nvPr/>
          </p:nvSpPr>
          <p:spPr bwMode="auto">
            <a:xfrm>
              <a:off x="3502" y="1597"/>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24" name="Line 932"/>
            <p:cNvSpPr>
              <a:spLocks noChangeShapeType="1"/>
            </p:cNvSpPr>
            <p:nvPr/>
          </p:nvSpPr>
          <p:spPr bwMode="auto">
            <a:xfrm>
              <a:off x="3520" y="1597"/>
              <a:ext cx="12"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25" name="Line 933"/>
            <p:cNvSpPr>
              <a:spLocks noChangeShapeType="1"/>
            </p:cNvSpPr>
            <p:nvPr/>
          </p:nvSpPr>
          <p:spPr bwMode="auto">
            <a:xfrm>
              <a:off x="3534" y="1597"/>
              <a:ext cx="6"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26" name="Line 934"/>
            <p:cNvSpPr>
              <a:spLocks noChangeShapeType="1"/>
            </p:cNvSpPr>
            <p:nvPr/>
          </p:nvSpPr>
          <p:spPr bwMode="auto">
            <a:xfrm flipH="1">
              <a:off x="3527" y="1597"/>
              <a:ext cx="13"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27" name="Line 935"/>
            <p:cNvSpPr>
              <a:spLocks noChangeShapeType="1"/>
            </p:cNvSpPr>
            <p:nvPr/>
          </p:nvSpPr>
          <p:spPr bwMode="auto">
            <a:xfrm flipH="1">
              <a:off x="3527" y="1603"/>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28" name="Line 936"/>
            <p:cNvSpPr>
              <a:spLocks noChangeShapeType="1"/>
            </p:cNvSpPr>
            <p:nvPr/>
          </p:nvSpPr>
          <p:spPr bwMode="auto">
            <a:xfrm flipH="1">
              <a:off x="3459" y="1599"/>
              <a:ext cx="15"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29" name="Line 937"/>
            <p:cNvSpPr>
              <a:spLocks noChangeShapeType="1"/>
            </p:cNvSpPr>
            <p:nvPr/>
          </p:nvSpPr>
          <p:spPr bwMode="auto">
            <a:xfrm>
              <a:off x="3546" y="1597"/>
              <a:ext cx="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30" name="Line 938"/>
            <p:cNvSpPr>
              <a:spLocks noChangeShapeType="1"/>
            </p:cNvSpPr>
            <p:nvPr/>
          </p:nvSpPr>
          <p:spPr bwMode="auto">
            <a:xfrm>
              <a:off x="3549" y="1617"/>
              <a:ext cx="78" cy="5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31" name="Line 939"/>
            <p:cNvSpPr>
              <a:spLocks noChangeShapeType="1"/>
            </p:cNvSpPr>
            <p:nvPr/>
          </p:nvSpPr>
          <p:spPr bwMode="auto">
            <a:xfrm flipH="1">
              <a:off x="3464" y="1614"/>
              <a:ext cx="39"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32" name="Line 940"/>
            <p:cNvSpPr>
              <a:spLocks noChangeShapeType="1"/>
            </p:cNvSpPr>
            <p:nvPr/>
          </p:nvSpPr>
          <p:spPr bwMode="auto">
            <a:xfrm flipH="1">
              <a:off x="3464" y="1619"/>
              <a:ext cx="40" cy="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33" name="Line 941"/>
            <p:cNvSpPr>
              <a:spLocks noChangeShapeType="1"/>
            </p:cNvSpPr>
            <p:nvPr/>
          </p:nvSpPr>
          <p:spPr bwMode="auto">
            <a:xfrm>
              <a:off x="3459" y="1622"/>
              <a:ext cx="24"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34" name="Line 942"/>
            <p:cNvSpPr>
              <a:spLocks noChangeShapeType="1"/>
            </p:cNvSpPr>
            <p:nvPr/>
          </p:nvSpPr>
          <p:spPr bwMode="auto">
            <a:xfrm flipH="1">
              <a:off x="3483" y="1622"/>
              <a:ext cx="26"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35" name="Line 943"/>
            <p:cNvSpPr>
              <a:spLocks noChangeShapeType="1"/>
            </p:cNvSpPr>
            <p:nvPr/>
          </p:nvSpPr>
          <p:spPr bwMode="auto">
            <a:xfrm flipV="1">
              <a:off x="3448" y="1645"/>
              <a:ext cx="35"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36" name="Line 944"/>
            <p:cNvSpPr>
              <a:spLocks noChangeShapeType="1"/>
            </p:cNvSpPr>
            <p:nvPr/>
          </p:nvSpPr>
          <p:spPr bwMode="auto">
            <a:xfrm flipH="1" flipV="1">
              <a:off x="3483" y="1645"/>
              <a:ext cx="34"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37" name="Line 945"/>
            <p:cNvSpPr>
              <a:spLocks noChangeShapeType="1"/>
            </p:cNvSpPr>
            <p:nvPr/>
          </p:nvSpPr>
          <p:spPr bwMode="auto">
            <a:xfrm flipH="1" flipV="1">
              <a:off x="3458" y="1623"/>
              <a:ext cx="24"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38" name="Line 946"/>
            <p:cNvSpPr>
              <a:spLocks noChangeShapeType="1"/>
            </p:cNvSpPr>
            <p:nvPr/>
          </p:nvSpPr>
          <p:spPr bwMode="auto">
            <a:xfrm flipV="1">
              <a:off x="3485" y="1623"/>
              <a:ext cx="25"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39" name="Line 947"/>
            <p:cNvSpPr>
              <a:spLocks noChangeShapeType="1"/>
            </p:cNvSpPr>
            <p:nvPr/>
          </p:nvSpPr>
          <p:spPr bwMode="auto">
            <a:xfrm>
              <a:off x="3485" y="1644"/>
              <a:ext cx="32"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40" name="Line 948"/>
            <p:cNvSpPr>
              <a:spLocks noChangeShapeType="1"/>
            </p:cNvSpPr>
            <p:nvPr/>
          </p:nvSpPr>
          <p:spPr bwMode="auto">
            <a:xfrm flipH="1">
              <a:off x="3447" y="1644"/>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41" name="Line 949"/>
            <p:cNvSpPr>
              <a:spLocks noChangeShapeType="1"/>
            </p:cNvSpPr>
            <p:nvPr/>
          </p:nvSpPr>
          <p:spPr bwMode="auto">
            <a:xfrm>
              <a:off x="3447" y="1676"/>
              <a:ext cx="34"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42" name="Line 950"/>
            <p:cNvSpPr>
              <a:spLocks noChangeShapeType="1"/>
            </p:cNvSpPr>
            <p:nvPr/>
          </p:nvSpPr>
          <p:spPr bwMode="auto">
            <a:xfrm flipH="1">
              <a:off x="3481" y="1674"/>
              <a:ext cx="36"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43" name="Line 951"/>
            <p:cNvSpPr>
              <a:spLocks noChangeShapeType="1"/>
            </p:cNvSpPr>
            <p:nvPr/>
          </p:nvSpPr>
          <p:spPr bwMode="auto">
            <a:xfrm flipV="1">
              <a:off x="3439" y="1707"/>
              <a:ext cx="4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44" name="Line 952"/>
            <p:cNvSpPr>
              <a:spLocks noChangeShapeType="1"/>
            </p:cNvSpPr>
            <p:nvPr/>
          </p:nvSpPr>
          <p:spPr bwMode="auto">
            <a:xfrm flipH="1" flipV="1">
              <a:off x="3482" y="1707"/>
              <a:ext cx="3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45" name="Line 953"/>
            <p:cNvSpPr>
              <a:spLocks noChangeShapeType="1"/>
            </p:cNvSpPr>
            <p:nvPr/>
          </p:nvSpPr>
          <p:spPr bwMode="auto">
            <a:xfrm flipH="1" flipV="1">
              <a:off x="3446" y="1677"/>
              <a:ext cx="33"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46" name="Line 954"/>
            <p:cNvSpPr>
              <a:spLocks noChangeShapeType="1"/>
            </p:cNvSpPr>
            <p:nvPr/>
          </p:nvSpPr>
          <p:spPr bwMode="auto">
            <a:xfrm flipV="1">
              <a:off x="3483" y="1676"/>
              <a:ext cx="35"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47" name="Line 955"/>
            <p:cNvSpPr>
              <a:spLocks noChangeShapeType="1"/>
            </p:cNvSpPr>
            <p:nvPr/>
          </p:nvSpPr>
          <p:spPr bwMode="auto">
            <a:xfrm>
              <a:off x="3483" y="1705"/>
              <a:ext cx="38"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48" name="Line 956"/>
            <p:cNvSpPr>
              <a:spLocks noChangeShapeType="1"/>
            </p:cNvSpPr>
            <p:nvPr/>
          </p:nvSpPr>
          <p:spPr bwMode="auto">
            <a:xfrm flipH="1">
              <a:off x="3439" y="1705"/>
              <a:ext cx="4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49" name="Line 957"/>
            <p:cNvSpPr>
              <a:spLocks noChangeShapeType="1"/>
            </p:cNvSpPr>
            <p:nvPr/>
          </p:nvSpPr>
          <p:spPr bwMode="auto">
            <a:xfrm>
              <a:off x="3439" y="1742"/>
              <a:ext cx="40"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50" name="Line 958"/>
            <p:cNvSpPr>
              <a:spLocks noChangeShapeType="1"/>
            </p:cNvSpPr>
            <p:nvPr/>
          </p:nvSpPr>
          <p:spPr bwMode="auto">
            <a:xfrm flipV="1">
              <a:off x="3479" y="1740"/>
              <a:ext cx="42"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51" name="Line 959"/>
            <p:cNvSpPr>
              <a:spLocks noChangeShapeType="1"/>
            </p:cNvSpPr>
            <p:nvPr/>
          </p:nvSpPr>
          <p:spPr bwMode="auto">
            <a:xfrm flipH="1" flipV="1">
              <a:off x="3438" y="1744"/>
              <a:ext cx="39"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52" name="Line 960"/>
            <p:cNvSpPr>
              <a:spLocks noChangeShapeType="1"/>
            </p:cNvSpPr>
            <p:nvPr/>
          </p:nvSpPr>
          <p:spPr bwMode="auto">
            <a:xfrm flipV="1">
              <a:off x="3481" y="1742"/>
              <a:ext cx="4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53" name="Line 961"/>
            <p:cNvSpPr>
              <a:spLocks noChangeShapeType="1"/>
            </p:cNvSpPr>
            <p:nvPr/>
          </p:nvSpPr>
          <p:spPr bwMode="auto">
            <a:xfrm flipH="1">
              <a:off x="3429" y="1777"/>
              <a:ext cx="48" cy="4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54" name="Line 962"/>
            <p:cNvSpPr>
              <a:spLocks noChangeShapeType="1"/>
            </p:cNvSpPr>
            <p:nvPr/>
          </p:nvSpPr>
          <p:spPr bwMode="auto">
            <a:xfrm flipH="1">
              <a:off x="3428" y="1779"/>
              <a:ext cx="51"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55" name="Line 963"/>
            <p:cNvSpPr>
              <a:spLocks noChangeShapeType="1"/>
            </p:cNvSpPr>
            <p:nvPr/>
          </p:nvSpPr>
          <p:spPr bwMode="auto">
            <a:xfrm>
              <a:off x="3479" y="1779"/>
              <a:ext cx="47"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56" name="Line 964"/>
            <p:cNvSpPr>
              <a:spLocks noChangeShapeType="1"/>
            </p:cNvSpPr>
            <p:nvPr/>
          </p:nvSpPr>
          <p:spPr bwMode="auto">
            <a:xfrm>
              <a:off x="3481" y="1777"/>
              <a:ext cx="46" cy="3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57" name="Line 965"/>
            <p:cNvSpPr>
              <a:spLocks noChangeShapeType="1"/>
            </p:cNvSpPr>
            <p:nvPr/>
          </p:nvSpPr>
          <p:spPr bwMode="auto">
            <a:xfrm>
              <a:off x="3428" y="1821"/>
              <a:ext cx="47"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58" name="Line 966"/>
            <p:cNvSpPr>
              <a:spLocks noChangeShapeType="1"/>
            </p:cNvSpPr>
            <p:nvPr/>
          </p:nvSpPr>
          <p:spPr bwMode="auto">
            <a:xfrm flipV="1">
              <a:off x="3475" y="1817"/>
              <a:ext cx="5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59" name="Line 967"/>
            <p:cNvSpPr>
              <a:spLocks noChangeShapeType="1"/>
            </p:cNvSpPr>
            <p:nvPr/>
          </p:nvSpPr>
          <p:spPr bwMode="auto">
            <a:xfrm>
              <a:off x="3427" y="1824"/>
              <a:ext cx="46"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60" name="Line 968"/>
            <p:cNvSpPr>
              <a:spLocks noChangeShapeType="1"/>
            </p:cNvSpPr>
            <p:nvPr/>
          </p:nvSpPr>
          <p:spPr bwMode="auto">
            <a:xfrm flipH="1">
              <a:off x="3417" y="1862"/>
              <a:ext cx="56"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61" name="Line 969"/>
            <p:cNvSpPr>
              <a:spLocks noChangeShapeType="1"/>
            </p:cNvSpPr>
            <p:nvPr/>
          </p:nvSpPr>
          <p:spPr bwMode="auto">
            <a:xfrm flipH="1">
              <a:off x="3417" y="1863"/>
              <a:ext cx="57"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62" name="Line 970"/>
            <p:cNvSpPr>
              <a:spLocks noChangeShapeType="1"/>
            </p:cNvSpPr>
            <p:nvPr/>
          </p:nvSpPr>
          <p:spPr bwMode="auto">
            <a:xfrm>
              <a:off x="3474" y="1863"/>
              <a:ext cx="59"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63" name="Line 971"/>
            <p:cNvSpPr>
              <a:spLocks noChangeShapeType="1"/>
            </p:cNvSpPr>
            <p:nvPr/>
          </p:nvSpPr>
          <p:spPr bwMode="auto">
            <a:xfrm flipH="1" flipV="1">
              <a:off x="3476" y="1862"/>
              <a:ext cx="57"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64" name="Line 972"/>
            <p:cNvSpPr>
              <a:spLocks noChangeShapeType="1"/>
            </p:cNvSpPr>
            <p:nvPr/>
          </p:nvSpPr>
          <p:spPr bwMode="auto">
            <a:xfrm flipH="1">
              <a:off x="3476" y="1819"/>
              <a:ext cx="51"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65" name="Line 973"/>
            <p:cNvSpPr>
              <a:spLocks noChangeShapeType="1"/>
            </p:cNvSpPr>
            <p:nvPr/>
          </p:nvSpPr>
          <p:spPr bwMode="auto">
            <a:xfrm>
              <a:off x="3416" y="1915"/>
              <a:ext cx="57"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66" name="Line 974"/>
            <p:cNvSpPr>
              <a:spLocks noChangeShapeType="1"/>
            </p:cNvSpPr>
            <p:nvPr/>
          </p:nvSpPr>
          <p:spPr bwMode="auto">
            <a:xfrm flipH="1">
              <a:off x="3474" y="1913"/>
              <a:ext cx="59"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67" name="Line 975"/>
            <p:cNvSpPr>
              <a:spLocks noChangeShapeType="1"/>
            </p:cNvSpPr>
            <p:nvPr/>
          </p:nvSpPr>
          <p:spPr bwMode="auto">
            <a:xfrm flipH="1">
              <a:off x="3474" y="1914"/>
              <a:ext cx="6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68" name="Line 976"/>
            <p:cNvSpPr>
              <a:spLocks noChangeShapeType="1"/>
            </p:cNvSpPr>
            <p:nvPr/>
          </p:nvSpPr>
          <p:spPr bwMode="auto">
            <a:xfrm flipH="1">
              <a:off x="3402" y="1964"/>
              <a:ext cx="69"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69" name="Line 977"/>
            <p:cNvSpPr>
              <a:spLocks noChangeShapeType="1"/>
            </p:cNvSpPr>
            <p:nvPr/>
          </p:nvSpPr>
          <p:spPr bwMode="auto">
            <a:xfrm flipH="1" flipV="1">
              <a:off x="3415" y="1917"/>
              <a:ext cx="56" cy="4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70" name="Line 978"/>
            <p:cNvSpPr>
              <a:spLocks noChangeShapeType="1"/>
            </p:cNvSpPr>
            <p:nvPr/>
          </p:nvSpPr>
          <p:spPr bwMode="auto">
            <a:xfrm>
              <a:off x="3474" y="1964"/>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71" name="Line 979"/>
            <p:cNvSpPr>
              <a:spLocks noChangeShapeType="1"/>
            </p:cNvSpPr>
            <p:nvPr/>
          </p:nvSpPr>
          <p:spPr bwMode="auto">
            <a:xfrm flipH="1">
              <a:off x="3402" y="1966"/>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72" name="Line 980"/>
            <p:cNvSpPr>
              <a:spLocks noChangeShapeType="1"/>
            </p:cNvSpPr>
            <p:nvPr/>
          </p:nvSpPr>
          <p:spPr bwMode="auto">
            <a:xfrm>
              <a:off x="3473" y="1966"/>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73" name="Line 981"/>
            <p:cNvSpPr>
              <a:spLocks noChangeShapeType="1"/>
            </p:cNvSpPr>
            <p:nvPr/>
          </p:nvSpPr>
          <p:spPr bwMode="auto">
            <a:xfrm>
              <a:off x="3402" y="2026"/>
              <a:ext cx="66" cy="5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74" name="Line 982"/>
            <p:cNvSpPr>
              <a:spLocks noChangeShapeType="1"/>
            </p:cNvSpPr>
            <p:nvPr/>
          </p:nvSpPr>
          <p:spPr bwMode="auto">
            <a:xfrm flipV="1">
              <a:off x="3468" y="2021"/>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75" name="Line 983"/>
            <p:cNvSpPr>
              <a:spLocks noChangeShapeType="1"/>
            </p:cNvSpPr>
            <p:nvPr/>
          </p:nvSpPr>
          <p:spPr bwMode="auto">
            <a:xfrm flipH="1">
              <a:off x="3470" y="2023"/>
              <a:ext cx="71"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76" name="Line 984"/>
            <p:cNvSpPr>
              <a:spLocks noChangeShapeType="1"/>
            </p:cNvSpPr>
            <p:nvPr/>
          </p:nvSpPr>
          <p:spPr bwMode="auto">
            <a:xfrm>
              <a:off x="3470" y="2083"/>
              <a:ext cx="50"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77" name="Line 985"/>
            <p:cNvSpPr>
              <a:spLocks noChangeShapeType="1"/>
            </p:cNvSpPr>
            <p:nvPr/>
          </p:nvSpPr>
          <p:spPr bwMode="auto">
            <a:xfrm flipH="1" flipV="1">
              <a:off x="3400" y="2028"/>
              <a:ext cx="6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78" name="Line 986"/>
            <p:cNvSpPr>
              <a:spLocks noChangeShapeType="1"/>
            </p:cNvSpPr>
            <p:nvPr/>
          </p:nvSpPr>
          <p:spPr bwMode="auto">
            <a:xfrm>
              <a:off x="3468" y="2085"/>
              <a:ext cx="77" cy="6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79" name="Line 987"/>
            <p:cNvSpPr>
              <a:spLocks noChangeShapeType="1"/>
            </p:cNvSpPr>
            <p:nvPr/>
          </p:nvSpPr>
          <p:spPr bwMode="auto">
            <a:xfrm flipH="1">
              <a:off x="3419" y="2085"/>
              <a:ext cx="49"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80" name="Line 988"/>
            <p:cNvSpPr>
              <a:spLocks noChangeShapeType="1"/>
            </p:cNvSpPr>
            <p:nvPr/>
          </p:nvSpPr>
          <p:spPr bwMode="auto">
            <a:xfrm flipH="1">
              <a:off x="3380" y="2083"/>
              <a:ext cx="86" cy="7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81" name="Line 989"/>
            <p:cNvSpPr>
              <a:spLocks noChangeShapeType="1"/>
            </p:cNvSpPr>
            <p:nvPr/>
          </p:nvSpPr>
          <p:spPr bwMode="auto">
            <a:xfrm flipH="1">
              <a:off x="3536" y="1603"/>
              <a:ext cx="3"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82" name="Line 990"/>
            <p:cNvSpPr>
              <a:spLocks noChangeShapeType="1"/>
            </p:cNvSpPr>
            <p:nvPr/>
          </p:nvSpPr>
          <p:spPr bwMode="auto">
            <a:xfrm flipH="1">
              <a:off x="3532" y="1617"/>
              <a:ext cx="3"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83" name="Line 991"/>
            <p:cNvSpPr>
              <a:spLocks noChangeShapeType="1"/>
            </p:cNvSpPr>
            <p:nvPr/>
          </p:nvSpPr>
          <p:spPr bwMode="auto">
            <a:xfrm flipH="1">
              <a:off x="3523" y="1633"/>
              <a:ext cx="8"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84" name="Line 992"/>
            <p:cNvSpPr>
              <a:spLocks noChangeShapeType="1"/>
            </p:cNvSpPr>
            <p:nvPr/>
          </p:nvSpPr>
          <p:spPr bwMode="auto">
            <a:xfrm flipH="1" flipV="1">
              <a:off x="3524" y="1622"/>
              <a:ext cx="8"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85" name="Line 993"/>
            <p:cNvSpPr>
              <a:spLocks noChangeShapeType="1"/>
            </p:cNvSpPr>
            <p:nvPr/>
          </p:nvSpPr>
          <p:spPr bwMode="auto">
            <a:xfrm flipH="1" flipV="1">
              <a:off x="3522" y="1623"/>
              <a:ext cx="9"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86" name="Line 994"/>
            <p:cNvSpPr>
              <a:spLocks noChangeShapeType="1"/>
            </p:cNvSpPr>
            <p:nvPr/>
          </p:nvSpPr>
          <p:spPr bwMode="auto">
            <a:xfrm flipV="1">
              <a:off x="3534" y="1617"/>
              <a:ext cx="4"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87" name="Line 995"/>
            <p:cNvSpPr>
              <a:spLocks noChangeShapeType="1"/>
            </p:cNvSpPr>
            <p:nvPr/>
          </p:nvSpPr>
          <p:spPr bwMode="auto">
            <a:xfrm flipH="1">
              <a:off x="3524" y="1635"/>
              <a:ext cx="9" cy="3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88" name="Line 996"/>
            <p:cNvSpPr>
              <a:spLocks noChangeShapeType="1"/>
            </p:cNvSpPr>
            <p:nvPr/>
          </p:nvSpPr>
          <p:spPr bwMode="auto">
            <a:xfrm>
              <a:off x="3534" y="1632"/>
              <a:ext cx="13"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89" name="Line 997"/>
            <p:cNvSpPr>
              <a:spLocks noChangeShapeType="1"/>
            </p:cNvSpPr>
            <p:nvPr/>
          </p:nvSpPr>
          <p:spPr bwMode="auto">
            <a:xfrm>
              <a:off x="3533" y="1635"/>
              <a:ext cx="13"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90" name="Line 998"/>
            <p:cNvSpPr>
              <a:spLocks noChangeShapeType="1"/>
            </p:cNvSpPr>
            <p:nvPr/>
          </p:nvSpPr>
          <p:spPr bwMode="auto">
            <a:xfrm flipV="1">
              <a:off x="3539" y="1603"/>
              <a:ext cx="2"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91" name="Line 999"/>
            <p:cNvSpPr>
              <a:spLocks noChangeShapeType="1"/>
            </p:cNvSpPr>
            <p:nvPr/>
          </p:nvSpPr>
          <p:spPr bwMode="auto">
            <a:xfrm>
              <a:off x="3524" y="1669"/>
              <a:ext cx="1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92" name="Line 1000"/>
            <p:cNvSpPr>
              <a:spLocks noChangeShapeType="1"/>
            </p:cNvSpPr>
            <p:nvPr/>
          </p:nvSpPr>
          <p:spPr bwMode="auto">
            <a:xfrm flipH="1">
              <a:off x="3539" y="1650"/>
              <a:ext cx="8"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93" name="Line 1001"/>
            <p:cNvSpPr>
              <a:spLocks noChangeShapeType="1"/>
            </p:cNvSpPr>
            <p:nvPr/>
          </p:nvSpPr>
          <p:spPr bwMode="auto">
            <a:xfrm flipH="1">
              <a:off x="3540" y="1653"/>
              <a:ext cx="8" cy="3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94" name="Line 1002"/>
            <p:cNvSpPr>
              <a:spLocks noChangeShapeType="1"/>
            </p:cNvSpPr>
            <p:nvPr/>
          </p:nvSpPr>
          <p:spPr bwMode="auto">
            <a:xfrm flipH="1">
              <a:off x="3528" y="1690"/>
              <a:ext cx="1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95" name="Line 1003"/>
            <p:cNvSpPr>
              <a:spLocks noChangeShapeType="1"/>
            </p:cNvSpPr>
            <p:nvPr/>
          </p:nvSpPr>
          <p:spPr bwMode="auto">
            <a:xfrm>
              <a:off x="3540" y="1690"/>
              <a:ext cx="17"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96" name="Line 1004"/>
            <p:cNvSpPr>
              <a:spLocks noChangeShapeType="1"/>
            </p:cNvSpPr>
            <p:nvPr/>
          </p:nvSpPr>
          <p:spPr bwMode="auto">
            <a:xfrm flipH="1" flipV="1">
              <a:off x="3524" y="1672"/>
              <a:ext cx="14"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97" name="Line 1005"/>
            <p:cNvSpPr>
              <a:spLocks noChangeShapeType="1"/>
            </p:cNvSpPr>
            <p:nvPr/>
          </p:nvSpPr>
          <p:spPr bwMode="auto">
            <a:xfrm flipH="1">
              <a:off x="3529" y="1693"/>
              <a:ext cx="10"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98" name="Line 1006"/>
            <p:cNvSpPr>
              <a:spLocks noChangeShapeType="1"/>
            </p:cNvSpPr>
            <p:nvPr/>
          </p:nvSpPr>
          <p:spPr bwMode="auto">
            <a:xfrm flipH="1" flipV="1">
              <a:off x="3539" y="1692"/>
              <a:ext cx="1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199" name="Line 1007"/>
            <p:cNvSpPr>
              <a:spLocks noChangeShapeType="1"/>
            </p:cNvSpPr>
            <p:nvPr/>
          </p:nvSpPr>
          <p:spPr bwMode="auto">
            <a:xfrm flipH="1">
              <a:off x="3546" y="1713"/>
              <a:ext cx="10"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00" name="Line 1008"/>
            <p:cNvSpPr>
              <a:spLocks noChangeShapeType="1"/>
            </p:cNvSpPr>
            <p:nvPr/>
          </p:nvSpPr>
          <p:spPr bwMode="auto">
            <a:xfrm>
              <a:off x="3530" y="1737"/>
              <a:ext cx="1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01" name="Line 1009"/>
            <p:cNvSpPr>
              <a:spLocks noChangeShapeType="1"/>
            </p:cNvSpPr>
            <p:nvPr/>
          </p:nvSpPr>
          <p:spPr bwMode="auto">
            <a:xfrm flipH="1">
              <a:off x="3548" y="1716"/>
              <a:ext cx="1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02" name="Line 1010"/>
            <p:cNvSpPr>
              <a:spLocks noChangeShapeType="1"/>
            </p:cNvSpPr>
            <p:nvPr/>
          </p:nvSpPr>
          <p:spPr bwMode="auto">
            <a:xfrm>
              <a:off x="3528" y="1739"/>
              <a:ext cx="18"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03" name="Line 1011"/>
            <p:cNvSpPr>
              <a:spLocks noChangeShapeType="1"/>
            </p:cNvSpPr>
            <p:nvPr/>
          </p:nvSpPr>
          <p:spPr bwMode="auto">
            <a:xfrm flipH="1">
              <a:off x="3533" y="1760"/>
              <a:ext cx="12"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04" name="Line 1012"/>
            <p:cNvSpPr>
              <a:spLocks noChangeShapeType="1"/>
            </p:cNvSpPr>
            <p:nvPr/>
          </p:nvSpPr>
          <p:spPr bwMode="auto">
            <a:xfrm>
              <a:off x="3548" y="1759"/>
              <a:ext cx="20"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05" name="Line 1013"/>
            <p:cNvSpPr>
              <a:spLocks noChangeShapeType="1"/>
            </p:cNvSpPr>
            <p:nvPr/>
          </p:nvSpPr>
          <p:spPr bwMode="auto">
            <a:xfrm flipH="1">
              <a:off x="3534" y="1762"/>
              <a:ext cx="1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06" name="Line 1014"/>
            <p:cNvSpPr>
              <a:spLocks noChangeShapeType="1"/>
            </p:cNvSpPr>
            <p:nvPr/>
          </p:nvSpPr>
          <p:spPr bwMode="auto">
            <a:xfrm flipH="1" flipV="1">
              <a:off x="3547" y="1762"/>
              <a:ext cx="2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07" name="Line 1015"/>
            <p:cNvSpPr>
              <a:spLocks noChangeShapeType="1"/>
            </p:cNvSpPr>
            <p:nvPr/>
          </p:nvSpPr>
          <p:spPr bwMode="auto">
            <a:xfrm flipH="1">
              <a:off x="3554" y="1786"/>
              <a:ext cx="1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08" name="Line 1016"/>
            <p:cNvSpPr>
              <a:spLocks noChangeShapeType="1"/>
            </p:cNvSpPr>
            <p:nvPr/>
          </p:nvSpPr>
          <p:spPr bwMode="auto">
            <a:xfrm>
              <a:off x="3534" y="1816"/>
              <a:ext cx="20" cy="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09" name="Freeform 1017"/>
            <p:cNvSpPr>
              <a:spLocks/>
            </p:cNvSpPr>
            <p:nvPr/>
          </p:nvSpPr>
          <p:spPr bwMode="auto">
            <a:xfrm>
              <a:off x="3556" y="1788"/>
              <a:ext cx="25" cy="85"/>
            </a:xfrm>
            <a:custGeom>
              <a:avLst/>
              <a:gdLst>
                <a:gd name="T0" fmla="*/ 0 w 210"/>
                <a:gd name="T1" fmla="*/ 0 h 828"/>
                <a:gd name="T2" fmla="*/ 0 w 210"/>
                <a:gd name="T3" fmla="*/ 0 h 828"/>
                <a:gd name="T4" fmla="*/ 0 w 210"/>
                <a:gd name="T5" fmla="*/ 0 h 828"/>
                <a:gd name="T6" fmla="*/ 0 60000 65536"/>
                <a:gd name="T7" fmla="*/ 0 60000 65536"/>
                <a:gd name="T8" fmla="*/ 0 60000 65536"/>
              </a:gdLst>
              <a:ahLst/>
              <a:cxnLst>
                <a:cxn ang="T6">
                  <a:pos x="T0" y="T1"/>
                </a:cxn>
                <a:cxn ang="T7">
                  <a:pos x="T2" y="T3"/>
                </a:cxn>
                <a:cxn ang="T8">
                  <a:pos x="T4" y="T5"/>
                </a:cxn>
              </a:cxnLst>
              <a:rect l="0" t="0" r="r" b="b"/>
              <a:pathLst>
                <a:path w="210" h="828">
                  <a:moveTo>
                    <a:pt x="108" y="0"/>
                  </a:moveTo>
                  <a:lnTo>
                    <a:pt x="0" y="525"/>
                  </a:lnTo>
                  <a:lnTo>
                    <a:pt x="210" y="82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10" name="Freeform 1018"/>
            <p:cNvSpPr>
              <a:spLocks/>
            </p:cNvSpPr>
            <p:nvPr/>
          </p:nvSpPr>
          <p:spPr bwMode="auto">
            <a:xfrm>
              <a:off x="3533" y="1817"/>
              <a:ext cx="20" cy="87"/>
            </a:xfrm>
            <a:custGeom>
              <a:avLst/>
              <a:gdLst>
                <a:gd name="T0" fmla="*/ 0 w 168"/>
                <a:gd name="T1" fmla="*/ 0 h 858"/>
                <a:gd name="T2" fmla="*/ 0 w 168"/>
                <a:gd name="T3" fmla="*/ 0 h 858"/>
                <a:gd name="T4" fmla="*/ 0 w 168"/>
                <a:gd name="T5" fmla="*/ 0 h 858"/>
                <a:gd name="T6" fmla="*/ 0 60000 65536"/>
                <a:gd name="T7" fmla="*/ 0 60000 65536"/>
                <a:gd name="T8" fmla="*/ 0 60000 65536"/>
              </a:gdLst>
              <a:ahLst/>
              <a:cxnLst>
                <a:cxn ang="T6">
                  <a:pos x="T0" y="T1"/>
                </a:cxn>
                <a:cxn ang="T7">
                  <a:pos x="T2" y="T3"/>
                </a:cxn>
                <a:cxn ang="T8">
                  <a:pos x="T4" y="T5"/>
                </a:cxn>
              </a:cxnLst>
              <a:rect l="0" t="0" r="r" b="b"/>
              <a:pathLst>
                <a:path w="168" h="858">
                  <a:moveTo>
                    <a:pt x="0" y="0"/>
                  </a:moveTo>
                  <a:lnTo>
                    <a:pt x="168" y="243"/>
                  </a:lnTo>
                  <a:lnTo>
                    <a:pt x="45" y="85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11" name="Freeform 1019"/>
            <p:cNvSpPr>
              <a:spLocks/>
            </p:cNvSpPr>
            <p:nvPr/>
          </p:nvSpPr>
          <p:spPr bwMode="auto">
            <a:xfrm>
              <a:off x="3540" y="1844"/>
              <a:ext cx="40" cy="62"/>
            </a:xfrm>
            <a:custGeom>
              <a:avLst/>
              <a:gdLst>
                <a:gd name="T0" fmla="*/ 0 w 333"/>
                <a:gd name="T1" fmla="*/ 0 h 606"/>
                <a:gd name="T2" fmla="*/ 0 w 333"/>
                <a:gd name="T3" fmla="*/ 0 h 606"/>
                <a:gd name="T4" fmla="*/ 0 w 333"/>
                <a:gd name="T5" fmla="*/ 0 h 606"/>
                <a:gd name="T6" fmla="*/ 0 60000 65536"/>
                <a:gd name="T7" fmla="*/ 0 60000 65536"/>
                <a:gd name="T8" fmla="*/ 0 60000 65536"/>
              </a:gdLst>
              <a:ahLst/>
              <a:cxnLst>
                <a:cxn ang="T6">
                  <a:pos x="T0" y="T1"/>
                </a:cxn>
                <a:cxn ang="T7">
                  <a:pos x="T2" y="T3"/>
                </a:cxn>
                <a:cxn ang="T8">
                  <a:pos x="T4" y="T5"/>
                </a:cxn>
              </a:cxnLst>
              <a:rect l="0" t="0" r="r" b="b"/>
              <a:pathLst>
                <a:path w="333" h="606">
                  <a:moveTo>
                    <a:pt x="333" y="300"/>
                  </a:moveTo>
                  <a:lnTo>
                    <a:pt x="129" y="0"/>
                  </a:lnTo>
                  <a:lnTo>
                    <a:pt x="0" y="60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12" name="Freeform 1020"/>
            <p:cNvSpPr>
              <a:spLocks/>
            </p:cNvSpPr>
            <p:nvPr/>
          </p:nvSpPr>
          <p:spPr bwMode="auto">
            <a:xfrm>
              <a:off x="3540" y="1875"/>
              <a:ext cx="40" cy="61"/>
            </a:xfrm>
            <a:custGeom>
              <a:avLst/>
              <a:gdLst>
                <a:gd name="T0" fmla="*/ 0 w 333"/>
                <a:gd name="T1" fmla="*/ 0 h 603"/>
                <a:gd name="T2" fmla="*/ 0 w 333"/>
                <a:gd name="T3" fmla="*/ 0 h 603"/>
                <a:gd name="T4" fmla="*/ 0 w 333"/>
                <a:gd name="T5" fmla="*/ 0 h 603"/>
                <a:gd name="T6" fmla="*/ 0 60000 65536"/>
                <a:gd name="T7" fmla="*/ 0 60000 65536"/>
                <a:gd name="T8" fmla="*/ 0 60000 65536"/>
              </a:gdLst>
              <a:ahLst/>
              <a:cxnLst>
                <a:cxn ang="T6">
                  <a:pos x="T0" y="T1"/>
                </a:cxn>
                <a:cxn ang="T7">
                  <a:pos x="T2" y="T3"/>
                </a:cxn>
                <a:cxn ang="T8">
                  <a:pos x="T4" y="T5"/>
                </a:cxn>
              </a:cxnLst>
              <a:rect l="0" t="0" r="r" b="b"/>
              <a:pathLst>
                <a:path w="333" h="603">
                  <a:moveTo>
                    <a:pt x="333" y="0"/>
                  </a:moveTo>
                  <a:lnTo>
                    <a:pt x="216" y="603"/>
                  </a:lnTo>
                  <a:lnTo>
                    <a:pt x="0" y="30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13" name="Freeform 1021"/>
            <p:cNvSpPr>
              <a:spLocks/>
            </p:cNvSpPr>
            <p:nvPr/>
          </p:nvSpPr>
          <p:spPr bwMode="auto">
            <a:xfrm>
              <a:off x="3567" y="1877"/>
              <a:ext cx="30" cy="95"/>
            </a:xfrm>
            <a:custGeom>
              <a:avLst/>
              <a:gdLst>
                <a:gd name="T0" fmla="*/ 0 w 243"/>
                <a:gd name="T1" fmla="*/ 0 h 936"/>
                <a:gd name="T2" fmla="*/ 0 w 243"/>
                <a:gd name="T3" fmla="*/ 0 h 936"/>
                <a:gd name="T4" fmla="*/ 0 w 243"/>
                <a:gd name="T5" fmla="*/ 0 h 936"/>
                <a:gd name="T6" fmla="*/ 0 60000 65536"/>
                <a:gd name="T7" fmla="*/ 0 60000 65536"/>
                <a:gd name="T8" fmla="*/ 0 60000 65536"/>
              </a:gdLst>
              <a:ahLst/>
              <a:cxnLst>
                <a:cxn ang="T6">
                  <a:pos x="T0" y="T1"/>
                </a:cxn>
                <a:cxn ang="T7">
                  <a:pos x="T2" y="T3"/>
                </a:cxn>
                <a:cxn ang="T8">
                  <a:pos x="T4" y="T5"/>
                </a:cxn>
              </a:cxnLst>
              <a:rect l="0" t="0" r="r" b="b"/>
              <a:pathLst>
                <a:path w="243" h="936">
                  <a:moveTo>
                    <a:pt x="123" y="0"/>
                  </a:moveTo>
                  <a:lnTo>
                    <a:pt x="0" y="597"/>
                  </a:lnTo>
                  <a:lnTo>
                    <a:pt x="243" y="936"/>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14" name="Freeform 1022"/>
            <p:cNvSpPr>
              <a:spLocks/>
            </p:cNvSpPr>
            <p:nvPr/>
          </p:nvSpPr>
          <p:spPr bwMode="auto">
            <a:xfrm>
              <a:off x="3539" y="1908"/>
              <a:ext cx="26" cy="109"/>
            </a:xfrm>
            <a:custGeom>
              <a:avLst/>
              <a:gdLst>
                <a:gd name="T0" fmla="*/ 0 w 216"/>
                <a:gd name="T1" fmla="*/ 0 h 1077"/>
                <a:gd name="T2" fmla="*/ 0 w 216"/>
                <a:gd name="T3" fmla="*/ 0 h 1077"/>
                <a:gd name="T4" fmla="*/ 0 w 216"/>
                <a:gd name="T5" fmla="*/ 0 h 1077"/>
                <a:gd name="T6" fmla="*/ 0 60000 65536"/>
                <a:gd name="T7" fmla="*/ 0 60000 65536"/>
                <a:gd name="T8" fmla="*/ 0 60000 65536"/>
              </a:gdLst>
              <a:ahLst/>
              <a:cxnLst>
                <a:cxn ang="T6">
                  <a:pos x="T0" y="T1"/>
                </a:cxn>
                <a:cxn ang="T7">
                  <a:pos x="T2" y="T3"/>
                </a:cxn>
                <a:cxn ang="T8">
                  <a:pos x="T4" y="T5"/>
                </a:cxn>
              </a:cxnLst>
              <a:rect l="0" t="0" r="r" b="b"/>
              <a:pathLst>
                <a:path w="216" h="1077">
                  <a:moveTo>
                    <a:pt x="0" y="0"/>
                  </a:moveTo>
                  <a:lnTo>
                    <a:pt x="216" y="294"/>
                  </a:lnTo>
                  <a:lnTo>
                    <a:pt x="57" y="1077"/>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15" name="Freeform 1023"/>
            <p:cNvSpPr>
              <a:spLocks/>
            </p:cNvSpPr>
            <p:nvPr/>
          </p:nvSpPr>
          <p:spPr bwMode="auto">
            <a:xfrm>
              <a:off x="3547" y="1940"/>
              <a:ext cx="50" cy="79"/>
            </a:xfrm>
            <a:custGeom>
              <a:avLst/>
              <a:gdLst>
                <a:gd name="T0" fmla="*/ 0 w 405"/>
                <a:gd name="T1" fmla="*/ 0 h 777"/>
                <a:gd name="T2" fmla="*/ 0 w 405"/>
                <a:gd name="T3" fmla="*/ 0 h 777"/>
                <a:gd name="T4" fmla="*/ 0 w 405"/>
                <a:gd name="T5" fmla="*/ 0 h 777"/>
                <a:gd name="T6" fmla="*/ 0 60000 65536"/>
                <a:gd name="T7" fmla="*/ 0 60000 65536"/>
                <a:gd name="T8" fmla="*/ 0 60000 65536"/>
              </a:gdLst>
              <a:ahLst/>
              <a:cxnLst>
                <a:cxn ang="T6">
                  <a:pos x="T0" y="T1"/>
                </a:cxn>
                <a:cxn ang="T7">
                  <a:pos x="T2" y="T3"/>
                </a:cxn>
                <a:cxn ang="T8">
                  <a:pos x="T4" y="T5"/>
                </a:cxn>
              </a:cxnLst>
              <a:rect l="0" t="0" r="r" b="b"/>
              <a:pathLst>
                <a:path w="405" h="777">
                  <a:moveTo>
                    <a:pt x="405" y="345"/>
                  </a:moveTo>
                  <a:lnTo>
                    <a:pt x="159" y="0"/>
                  </a:lnTo>
                  <a:lnTo>
                    <a:pt x="0" y="777"/>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16" name="Freeform 1024"/>
            <p:cNvSpPr>
              <a:spLocks/>
            </p:cNvSpPr>
            <p:nvPr/>
          </p:nvSpPr>
          <p:spPr bwMode="auto">
            <a:xfrm>
              <a:off x="3548" y="1975"/>
              <a:ext cx="49" cy="78"/>
            </a:xfrm>
            <a:custGeom>
              <a:avLst/>
              <a:gdLst>
                <a:gd name="T0" fmla="*/ 0 w 402"/>
                <a:gd name="T1" fmla="*/ 0 h 768"/>
                <a:gd name="T2" fmla="*/ 0 w 402"/>
                <a:gd name="T3" fmla="*/ 0 h 768"/>
                <a:gd name="T4" fmla="*/ 0 w 402"/>
                <a:gd name="T5" fmla="*/ 0 h 768"/>
                <a:gd name="T6" fmla="*/ 0 60000 65536"/>
                <a:gd name="T7" fmla="*/ 0 60000 65536"/>
                <a:gd name="T8" fmla="*/ 0 60000 65536"/>
              </a:gdLst>
              <a:ahLst/>
              <a:cxnLst>
                <a:cxn ang="T6">
                  <a:pos x="T0" y="T1"/>
                </a:cxn>
                <a:cxn ang="T7">
                  <a:pos x="T2" y="T3"/>
                </a:cxn>
                <a:cxn ang="T8">
                  <a:pos x="T4" y="T5"/>
                </a:cxn>
              </a:cxnLst>
              <a:rect l="0" t="0" r="r" b="b"/>
              <a:pathLst>
                <a:path w="402" h="768">
                  <a:moveTo>
                    <a:pt x="402" y="0"/>
                  </a:moveTo>
                  <a:lnTo>
                    <a:pt x="270" y="768"/>
                  </a:lnTo>
                  <a:lnTo>
                    <a:pt x="0" y="432"/>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17" name="Freeform 1025"/>
            <p:cNvSpPr>
              <a:spLocks/>
            </p:cNvSpPr>
            <p:nvPr/>
          </p:nvSpPr>
          <p:spPr bwMode="auto">
            <a:xfrm>
              <a:off x="3580" y="1980"/>
              <a:ext cx="39" cy="153"/>
            </a:xfrm>
            <a:custGeom>
              <a:avLst/>
              <a:gdLst>
                <a:gd name="T0" fmla="*/ 1 w 66"/>
                <a:gd name="T1" fmla="*/ 0 h 300"/>
                <a:gd name="T2" fmla="*/ 0 w 66"/>
                <a:gd name="T3" fmla="*/ 1 h 300"/>
                <a:gd name="T4" fmla="*/ 1 w 66"/>
                <a:gd name="T5" fmla="*/ 2 h 300"/>
                <a:gd name="T6" fmla="*/ 0 60000 65536"/>
                <a:gd name="T7" fmla="*/ 0 60000 65536"/>
                <a:gd name="T8" fmla="*/ 0 60000 65536"/>
              </a:gdLst>
              <a:ahLst/>
              <a:cxnLst>
                <a:cxn ang="T6">
                  <a:pos x="T0" y="T1"/>
                </a:cxn>
                <a:cxn ang="T7">
                  <a:pos x="T2" y="T3"/>
                </a:cxn>
                <a:cxn ang="T8">
                  <a:pos x="T4" y="T5"/>
                </a:cxn>
              </a:cxnLst>
              <a:rect l="0" t="0" r="r" b="b"/>
              <a:pathLst>
                <a:path w="66" h="300">
                  <a:moveTo>
                    <a:pt x="30" y="0"/>
                  </a:moveTo>
                  <a:lnTo>
                    <a:pt x="0" y="159"/>
                  </a:lnTo>
                  <a:lnTo>
                    <a:pt x="66" y="300"/>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18" name="Freeform 1026"/>
            <p:cNvSpPr>
              <a:spLocks/>
            </p:cNvSpPr>
            <p:nvPr/>
          </p:nvSpPr>
          <p:spPr bwMode="auto">
            <a:xfrm>
              <a:off x="3546" y="2020"/>
              <a:ext cx="33" cy="94"/>
            </a:xfrm>
            <a:custGeom>
              <a:avLst/>
              <a:gdLst>
                <a:gd name="T0" fmla="*/ 0 w 273"/>
                <a:gd name="T1" fmla="*/ 0 h 918"/>
                <a:gd name="T2" fmla="*/ 0 w 273"/>
                <a:gd name="T3" fmla="*/ 0 h 918"/>
                <a:gd name="T4" fmla="*/ 0 w 273"/>
                <a:gd name="T5" fmla="*/ 0 h 918"/>
                <a:gd name="T6" fmla="*/ 0 60000 65536"/>
                <a:gd name="T7" fmla="*/ 0 60000 65536"/>
                <a:gd name="T8" fmla="*/ 0 60000 65536"/>
              </a:gdLst>
              <a:ahLst/>
              <a:cxnLst>
                <a:cxn ang="T6">
                  <a:pos x="T0" y="T1"/>
                </a:cxn>
                <a:cxn ang="T7">
                  <a:pos x="T2" y="T3"/>
                </a:cxn>
                <a:cxn ang="T8">
                  <a:pos x="T4" y="T5"/>
                </a:cxn>
              </a:cxnLst>
              <a:rect l="0" t="0" r="r" b="b"/>
              <a:pathLst>
                <a:path w="273" h="918">
                  <a:moveTo>
                    <a:pt x="0" y="0"/>
                  </a:moveTo>
                  <a:lnTo>
                    <a:pt x="273" y="345"/>
                  </a:lnTo>
                  <a:lnTo>
                    <a:pt x="174" y="91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19" name="Freeform 1027"/>
            <p:cNvSpPr>
              <a:spLocks/>
            </p:cNvSpPr>
            <p:nvPr/>
          </p:nvSpPr>
          <p:spPr bwMode="auto">
            <a:xfrm>
              <a:off x="3554" y="2057"/>
              <a:ext cx="71" cy="94"/>
            </a:xfrm>
            <a:custGeom>
              <a:avLst/>
              <a:gdLst>
                <a:gd name="T0" fmla="*/ 2 w 118"/>
                <a:gd name="T1" fmla="*/ 1 h 185"/>
                <a:gd name="T2" fmla="*/ 1 w 118"/>
                <a:gd name="T3" fmla="*/ 0 h 185"/>
                <a:gd name="T4" fmla="*/ 0 w 118"/>
                <a:gd name="T5" fmla="*/ 1 h 185"/>
                <a:gd name="T6" fmla="*/ 0 60000 65536"/>
                <a:gd name="T7" fmla="*/ 0 60000 65536"/>
                <a:gd name="T8" fmla="*/ 0 60000 65536"/>
              </a:gdLst>
              <a:ahLst/>
              <a:cxnLst>
                <a:cxn ang="T6">
                  <a:pos x="T0" y="T1"/>
                </a:cxn>
                <a:cxn ang="T7">
                  <a:pos x="T2" y="T3"/>
                </a:cxn>
                <a:cxn ang="T8">
                  <a:pos x="T4" y="T5"/>
                </a:cxn>
              </a:cxnLst>
              <a:rect l="0" t="0" r="r" b="b"/>
              <a:pathLst>
                <a:path w="118" h="185">
                  <a:moveTo>
                    <a:pt x="118" y="185"/>
                  </a:moveTo>
                  <a:lnTo>
                    <a:pt x="28" y="0"/>
                  </a:lnTo>
                  <a:lnTo>
                    <a:pt x="0" y="158"/>
                  </a:lnTo>
                </a:path>
              </a:pathLst>
            </a:custGeom>
            <a:noFill/>
            <a:ln w="3175" cap="flat" cmpd="sng">
              <a:solidFill>
                <a:srgbClr val="4D4D4D"/>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20" name="Line 1028"/>
            <p:cNvSpPr>
              <a:spLocks noChangeShapeType="1"/>
            </p:cNvSpPr>
            <p:nvPr/>
          </p:nvSpPr>
          <p:spPr bwMode="auto">
            <a:xfrm flipV="1">
              <a:off x="3379" y="1625"/>
              <a:ext cx="69" cy="5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21" name="Line 1029"/>
            <p:cNvSpPr>
              <a:spLocks noChangeShapeType="1"/>
            </p:cNvSpPr>
            <p:nvPr/>
          </p:nvSpPr>
          <p:spPr bwMode="auto">
            <a:xfrm flipH="1">
              <a:off x="3478" y="1618"/>
              <a:ext cx="1"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22" name="Line 1030"/>
            <p:cNvSpPr>
              <a:spLocks noChangeShapeType="1"/>
            </p:cNvSpPr>
            <p:nvPr/>
          </p:nvSpPr>
          <p:spPr bwMode="auto">
            <a:xfrm flipH="1">
              <a:off x="3473" y="1619"/>
              <a:ext cx="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23" name="Line 1031"/>
            <p:cNvSpPr>
              <a:spLocks noChangeShapeType="1"/>
            </p:cNvSpPr>
            <p:nvPr/>
          </p:nvSpPr>
          <p:spPr bwMode="auto">
            <a:xfrm flipH="1">
              <a:off x="3477" y="1640"/>
              <a:ext cx="1"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24" name="Line 1032"/>
            <p:cNvSpPr>
              <a:spLocks noChangeShapeType="1"/>
            </p:cNvSpPr>
            <p:nvPr/>
          </p:nvSpPr>
          <p:spPr bwMode="auto">
            <a:xfrm flipH="1">
              <a:off x="3471" y="1636"/>
              <a:ext cx="2"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25" name="Line 1033"/>
            <p:cNvSpPr>
              <a:spLocks noChangeShapeType="1"/>
            </p:cNvSpPr>
            <p:nvPr/>
          </p:nvSpPr>
          <p:spPr bwMode="auto">
            <a:xfrm flipH="1">
              <a:off x="3474" y="1650"/>
              <a:ext cx="3" cy="4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26" name="Line 1034"/>
            <p:cNvSpPr>
              <a:spLocks noChangeShapeType="1"/>
            </p:cNvSpPr>
            <p:nvPr/>
          </p:nvSpPr>
          <p:spPr bwMode="auto">
            <a:xfrm flipH="1">
              <a:off x="3469" y="1656"/>
              <a:ext cx="2"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27" name="Line 1035"/>
            <p:cNvSpPr>
              <a:spLocks noChangeShapeType="1"/>
            </p:cNvSpPr>
            <p:nvPr/>
          </p:nvSpPr>
          <p:spPr bwMode="auto">
            <a:xfrm flipH="1">
              <a:off x="3473" y="1700"/>
              <a:ext cx="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28" name="Line 1036"/>
            <p:cNvSpPr>
              <a:spLocks noChangeShapeType="1"/>
            </p:cNvSpPr>
            <p:nvPr/>
          </p:nvSpPr>
          <p:spPr bwMode="auto">
            <a:xfrm flipH="1">
              <a:off x="3467" y="1696"/>
              <a:ext cx="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29" name="Line 1037"/>
            <p:cNvSpPr>
              <a:spLocks noChangeShapeType="1"/>
            </p:cNvSpPr>
            <p:nvPr/>
          </p:nvSpPr>
          <p:spPr bwMode="auto">
            <a:xfrm flipH="1">
              <a:off x="3469" y="1714"/>
              <a:ext cx="4"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30" name="Line 1038"/>
            <p:cNvSpPr>
              <a:spLocks noChangeShapeType="1"/>
            </p:cNvSpPr>
            <p:nvPr/>
          </p:nvSpPr>
          <p:spPr bwMode="auto">
            <a:xfrm flipH="1">
              <a:off x="3464" y="1718"/>
              <a:ext cx="3" cy="4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31" name="Line 1039"/>
            <p:cNvSpPr>
              <a:spLocks noChangeShapeType="1"/>
            </p:cNvSpPr>
            <p:nvPr/>
          </p:nvSpPr>
          <p:spPr bwMode="auto">
            <a:xfrm flipH="1">
              <a:off x="3468" y="1770"/>
              <a:ext cx="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32" name="Line 1040"/>
            <p:cNvSpPr>
              <a:spLocks noChangeShapeType="1"/>
            </p:cNvSpPr>
            <p:nvPr/>
          </p:nvSpPr>
          <p:spPr bwMode="auto">
            <a:xfrm flipH="1">
              <a:off x="3462" y="1766"/>
              <a:ext cx="2"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33" name="Line 1041"/>
            <p:cNvSpPr>
              <a:spLocks noChangeShapeType="1"/>
            </p:cNvSpPr>
            <p:nvPr/>
          </p:nvSpPr>
          <p:spPr bwMode="auto">
            <a:xfrm flipH="1">
              <a:off x="3463" y="1788"/>
              <a:ext cx="5"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34" name="Line 1042"/>
            <p:cNvSpPr>
              <a:spLocks noChangeShapeType="1"/>
            </p:cNvSpPr>
            <p:nvPr/>
          </p:nvSpPr>
          <p:spPr bwMode="auto">
            <a:xfrm flipH="1">
              <a:off x="3459" y="1793"/>
              <a:ext cx="3" cy="5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35" name="Line 1043"/>
            <p:cNvSpPr>
              <a:spLocks noChangeShapeType="1"/>
            </p:cNvSpPr>
            <p:nvPr/>
          </p:nvSpPr>
          <p:spPr bwMode="auto">
            <a:xfrm flipH="1">
              <a:off x="3462" y="1854"/>
              <a:ext cx="0"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36" name="Line 1044"/>
            <p:cNvSpPr>
              <a:spLocks noChangeShapeType="1"/>
            </p:cNvSpPr>
            <p:nvPr/>
          </p:nvSpPr>
          <p:spPr bwMode="auto">
            <a:xfrm flipH="1">
              <a:off x="3457" y="1850"/>
              <a:ext cx="1" cy="2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37" name="Line 1045"/>
            <p:cNvSpPr>
              <a:spLocks noChangeShapeType="1"/>
            </p:cNvSpPr>
            <p:nvPr/>
          </p:nvSpPr>
          <p:spPr bwMode="auto">
            <a:xfrm flipH="1">
              <a:off x="3456" y="1875"/>
              <a:ext cx="5" cy="7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38" name="Line 1046"/>
            <p:cNvSpPr>
              <a:spLocks noChangeShapeType="1"/>
            </p:cNvSpPr>
            <p:nvPr/>
          </p:nvSpPr>
          <p:spPr bwMode="auto">
            <a:xfrm flipH="1">
              <a:off x="3452" y="1879"/>
              <a:ext cx="4"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39" name="Line 1047"/>
            <p:cNvSpPr>
              <a:spLocks noChangeShapeType="1"/>
            </p:cNvSpPr>
            <p:nvPr/>
          </p:nvSpPr>
          <p:spPr bwMode="auto">
            <a:xfrm flipH="1">
              <a:off x="3454" y="1951"/>
              <a:ext cx="2"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40" name="Line 1048"/>
            <p:cNvSpPr>
              <a:spLocks noChangeShapeType="1"/>
            </p:cNvSpPr>
            <p:nvPr/>
          </p:nvSpPr>
          <p:spPr bwMode="auto">
            <a:xfrm flipH="1">
              <a:off x="3450" y="1948"/>
              <a:ext cx="2"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41" name="Line 1049"/>
            <p:cNvSpPr>
              <a:spLocks noChangeShapeType="1"/>
            </p:cNvSpPr>
            <p:nvPr/>
          </p:nvSpPr>
          <p:spPr bwMode="auto">
            <a:xfrm flipH="1">
              <a:off x="3448" y="1982"/>
              <a:ext cx="6" cy="8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42" name="Line 1050"/>
            <p:cNvSpPr>
              <a:spLocks noChangeShapeType="1"/>
            </p:cNvSpPr>
            <p:nvPr/>
          </p:nvSpPr>
          <p:spPr bwMode="auto">
            <a:xfrm flipH="1">
              <a:off x="3444" y="1986"/>
              <a:ext cx="6" cy="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43" name="Line 1051"/>
            <p:cNvSpPr>
              <a:spLocks noChangeShapeType="1"/>
            </p:cNvSpPr>
            <p:nvPr/>
          </p:nvSpPr>
          <p:spPr bwMode="auto">
            <a:xfrm flipH="1">
              <a:off x="3447" y="2068"/>
              <a:ext cx="1"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44" name="Line 1052"/>
            <p:cNvSpPr>
              <a:spLocks noChangeShapeType="1"/>
            </p:cNvSpPr>
            <p:nvPr/>
          </p:nvSpPr>
          <p:spPr bwMode="auto">
            <a:xfrm flipH="1">
              <a:off x="3443" y="2065"/>
              <a:ext cx="1"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45" name="Line 1053"/>
            <p:cNvSpPr>
              <a:spLocks noChangeShapeType="1"/>
            </p:cNvSpPr>
            <p:nvPr/>
          </p:nvSpPr>
          <p:spPr bwMode="auto">
            <a:xfrm flipH="1">
              <a:off x="3448" y="1626"/>
              <a:ext cx="5"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46" name="Line 1054"/>
            <p:cNvSpPr>
              <a:spLocks noChangeShapeType="1"/>
            </p:cNvSpPr>
            <p:nvPr/>
          </p:nvSpPr>
          <p:spPr bwMode="auto">
            <a:xfrm flipH="1">
              <a:off x="3439" y="1677"/>
              <a:ext cx="8"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47" name="Line 1055"/>
            <p:cNvSpPr>
              <a:spLocks noChangeShapeType="1"/>
            </p:cNvSpPr>
            <p:nvPr/>
          </p:nvSpPr>
          <p:spPr bwMode="auto">
            <a:xfrm flipH="1">
              <a:off x="3429" y="1744"/>
              <a:ext cx="9" cy="7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48" name="Line 1056"/>
            <p:cNvSpPr>
              <a:spLocks noChangeShapeType="1"/>
            </p:cNvSpPr>
            <p:nvPr/>
          </p:nvSpPr>
          <p:spPr bwMode="auto">
            <a:xfrm flipH="1">
              <a:off x="3417" y="1824"/>
              <a:ext cx="10" cy="8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49" name="Line 1057"/>
            <p:cNvSpPr>
              <a:spLocks noChangeShapeType="1"/>
            </p:cNvSpPr>
            <p:nvPr/>
          </p:nvSpPr>
          <p:spPr bwMode="auto">
            <a:xfrm flipH="1">
              <a:off x="3416" y="1912"/>
              <a:ext cx="1"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50" name="Line 1058"/>
            <p:cNvSpPr>
              <a:spLocks noChangeShapeType="1"/>
            </p:cNvSpPr>
            <p:nvPr/>
          </p:nvSpPr>
          <p:spPr bwMode="auto">
            <a:xfrm flipH="1">
              <a:off x="3402" y="1917"/>
              <a:ext cx="13" cy="10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51" name="Line 1059"/>
            <p:cNvSpPr>
              <a:spLocks noChangeShapeType="1"/>
            </p:cNvSpPr>
            <p:nvPr/>
          </p:nvSpPr>
          <p:spPr bwMode="auto">
            <a:xfrm flipH="1">
              <a:off x="3385" y="2029"/>
              <a:ext cx="16" cy="12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52" name="Line 1060"/>
            <p:cNvSpPr>
              <a:spLocks noChangeShapeType="1"/>
            </p:cNvSpPr>
            <p:nvPr/>
          </p:nvSpPr>
          <p:spPr bwMode="auto">
            <a:xfrm>
              <a:off x="3521" y="1623"/>
              <a:ext cx="2"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53" name="Line 1061"/>
            <p:cNvSpPr>
              <a:spLocks noChangeShapeType="1"/>
            </p:cNvSpPr>
            <p:nvPr/>
          </p:nvSpPr>
          <p:spPr bwMode="auto">
            <a:xfrm>
              <a:off x="3524" y="1672"/>
              <a:ext cx="4"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54" name="Line 1062"/>
            <p:cNvSpPr>
              <a:spLocks noChangeShapeType="1"/>
            </p:cNvSpPr>
            <p:nvPr/>
          </p:nvSpPr>
          <p:spPr bwMode="auto">
            <a:xfrm>
              <a:off x="3528" y="1739"/>
              <a:ext cx="5" cy="7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55" name="Line 1063"/>
            <p:cNvSpPr>
              <a:spLocks noChangeShapeType="1"/>
            </p:cNvSpPr>
            <p:nvPr/>
          </p:nvSpPr>
          <p:spPr bwMode="auto">
            <a:xfrm>
              <a:off x="3518" y="1676"/>
              <a:ext cx="3" cy="6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56" name="Line 1064"/>
            <p:cNvSpPr>
              <a:spLocks noChangeShapeType="1"/>
            </p:cNvSpPr>
            <p:nvPr/>
          </p:nvSpPr>
          <p:spPr bwMode="auto">
            <a:xfrm>
              <a:off x="3523" y="1742"/>
              <a:ext cx="4" cy="7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57" name="Line 1065"/>
            <p:cNvSpPr>
              <a:spLocks noChangeShapeType="1"/>
            </p:cNvSpPr>
            <p:nvPr/>
          </p:nvSpPr>
          <p:spPr bwMode="auto">
            <a:xfrm>
              <a:off x="3527" y="1819"/>
              <a:ext cx="6" cy="9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58" name="Line 1066"/>
            <p:cNvSpPr>
              <a:spLocks noChangeShapeType="1"/>
            </p:cNvSpPr>
            <p:nvPr/>
          </p:nvSpPr>
          <p:spPr bwMode="auto">
            <a:xfrm>
              <a:off x="3533" y="1817"/>
              <a:ext cx="6" cy="8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59" name="Line 1067"/>
            <p:cNvSpPr>
              <a:spLocks noChangeShapeType="1"/>
            </p:cNvSpPr>
            <p:nvPr/>
          </p:nvSpPr>
          <p:spPr bwMode="auto">
            <a:xfrm>
              <a:off x="3569" y="1789"/>
              <a:ext cx="12" cy="8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60" name="Line 1068"/>
            <p:cNvSpPr>
              <a:spLocks noChangeShapeType="1"/>
            </p:cNvSpPr>
            <p:nvPr/>
          </p:nvSpPr>
          <p:spPr bwMode="auto">
            <a:xfrm>
              <a:off x="3514" y="1626"/>
              <a:ext cx="3"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61" name="Line 1069"/>
            <p:cNvSpPr>
              <a:spLocks noChangeShapeType="1"/>
            </p:cNvSpPr>
            <p:nvPr/>
          </p:nvSpPr>
          <p:spPr bwMode="auto">
            <a:xfrm>
              <a:off x="3543" y="1617"/>
              <a:ext cx="4"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62" name="Line 1070"/>
            <p:cNvSpPr>
              <a:spLocks noChangeShapeType="1"/>
            </p:cNvSpPr>
            <p:nvPr/>
          </p:nvSpPr>
          <p:spPr bwMode="auto">
            <a:xfrm>
              <a:off x="3548" y="1653"/>
              <a:ext cx="9"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63" name="Line 1071"/>
            <p:cNvSpPr>
              <a:spLocks noChangeShapeType="1"/>
            </p:cNvSpPr>
            <p:nvPr/>
          </p:nvSpPr>
          <p:spPr bwMode="auto">
            <a:xfrm>
              <a:off x="3558" y="1717"/>
              <a:ext cx="10"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64" name="Line 1072"/>
            <p:cNvSpPr>
              <a:spLocks noChangeShapeType="1"/>
            </p:cNvSpPr>
            <p:nvPr/>
          </p:nvSpPr>
          <p:spPr bwMode="auto">
            <a:xfrm>
              <a:off x="3581" y="1877"/>
              <a:ext cx="16" cy="9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65" name="Line 1073"/>
            <p:cNvSpPr>
              <a:spLocks noChangeShapeType="1"/>
            </p:cNvSpPr>
            <p:nvPr/>
          </p:nvSpPr>
          <p:spPr bwMode="auto">
            <a:xfrm>
              <a:off x="3539" y="1908"/>
              <a:ext cx="7" cy="10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66" name="Line 1074"/>
            <p:cNvSpPr>
              <a:spLocks noChangeShapeType="1"/>
            </p:cNvSpPr>
            <p:nvPr/>
          </p:nvSpPr>
          <p:spPr bwMode="auto">
            <a:xfrm>
              <a:off x="3534" y="1914"/>
              <a:ext cx="6" cy="10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67" name="Line 1075"/>
            <p:cNvSpPr>
              <a:spLocks noChangeShapeType="1"/>
            </p:cNvSpPr>
            <p:nvPr/>
          </p:nvSpPr>
          <p:spPr bwMode="auto">
            <a:xfrm>
              <a:off x="3598" y="1981"/>
              <a:ext cx="27" cy="17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68" name="Line 1076"/>
            <p:cNvSpPr>
              <a:spLocks noChangeShapeType="1"/>
            </p:cNvSpPr>
            <p:nvPr/>
          </p:nvSpPr>
          <p:spPr bwMode="auto">
            <a:xfrm>
              <a:off x="3547" y="2020"/>
              <a:ext cx="7" cy="1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69" name="Line 1077"/>
            <p:cNvSpPr>
              <a:spLocks noChangeShapeType="1"/>
            </p:cNvSpPr>
            <p:nvPr/>
          </p:nvSpPr>
          <p:spPr bwMode="auto">
            <a:xfrm>
              <a:off x="3541" y="2023"/>
              <a:ext cx="8" cy="1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70" name="Line 1078"/>
            <p:cNvSpPr>
              <a:spLocks noChangeShapeType="1"/>
            </p:cNvSpPr>
            <p:nvPr/>
          </p:nvSpPr>
          <p:spPr bwMode="auto">
            <a:xfrm flipH="1">
              <a:off x="3480" y="1597"/>
              <a:ext cx="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71" name="Line 1079"/>
            <p:cNvSpPr>
              <a:spLocks noChangeShapeType="1"/>
            </p:cNvSpPr>
            <p:nvPr/>
          </p:nvSpPr>
          <p:spPr bwMode="auto">
            <a:xfrm flipH="1">
              <a:off x="3474" y="1599"/>
              <a:ext cx="1"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72" name="Line 1080"/>
            <p:cNvSpPr>
              <a:spLocks noChangeShapeType="1"/>
            </p:cNvSpPr>
            <p:nvPr/>
          </p:nvSpPr>
          <p:spPr bwMode="auto">
            <a:xfrm>
              <a:off x="3541" y="1603"/>
              <a:ext cx="0"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73" name="Line 1081"/>
            <p:cNvSpPr>
              <a:spLocks noChangeShapeType="1"/>
            </p:cNvSpPr>
            <p:nvPr/>
          </p:nvSpPr>
          <p:spPr bwMode="auto">
            <a:xfrm flipH="1">
              <a:off x="3470" y="1599"/>
              <a:ext cx="5"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74" name="Line 1082"/>
            <p:cNvSpPr>
              <a:spLocks noChangeShapeType="1"/>
            </p:cNvSpPr>
            <p:nvPr/>
          </p:nvSpPr>
          <p:spPr bwMode="auto">
            <a:xfrm flipH="1">
              <a:off x="3465" y="1618"/>
              <a:ext cx="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75" name="Line 1083"/>
            <p:cNvSpPr>
              <a:spLocks noChangeShapeType="1"/>
            </p:cNvSpPr>
            <p:nvPr/>
          </p:nvSpPr>
          <p:spPr bwMode="auto">
            <a:xfrm flipH="1">
              <a:off x="3448" y="1629"/>
              <a:ext cx="16"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76" name="Line 1084"/>
            <p:cNvSpPr>
              <a:spLocks noChangeShapeType="1"/>
            </p:cNvSpPr>
            <p:nvPr/>
          </p:nvSpPr>
          <p:spPr bwMode="auto">
            <a:xfrm flipH="1">
              <a:off x="3468" y="1600"/>
              <a:ext cx="6"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77" name="Line 1085"/>
            <p:cNvSpPr>
              <a:spLocks noChangeShapeType="1"/>
            </p:cNvSpPr>
            <p:nvPr/>
          </p:nvSpPr>
          <p:spPr bwMode="auto">
            <a:xfrm flipH="1">
              <a:off x="3464" y="1619"/>
              <a:ext cx="2" cy="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78" name="Line 1086"/>
            <p:cNvSpPr>
              <a:spLocks noChangeShapeType="1"/>
            </p:cNvSpPr>
            <p:nvPr/>
          </p:nvSpPr>
          <p:spPr bwMode="auto">
            <a:xfrm flipH="1">
              <a:off x="3447" y="1628"/>
              <a:ext cx="15"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79" name="Line 1087"/>
            <p:cNvSpPr>
              <a:spLocks noChangeShapeType="1"/>
            </p:cNvSpPr>
            <p:nvPr/>
          </p:nvSpPr>
          <p:spPr bwMode="auto">
            <a:xfrm>
              <a:off x="3455" y="1625"/>
              <a:ext cx="16"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80" name="Line 1088"/>
            <p:cNvSpPr>
              <a:spLocks noChangeShapeType="1"/>
            </p:cNvSpPr>
            <p:nvPr/>
          </p:nvSpPr>
          <p:spPr bwMode="auto">
            <a:xfrm>
              <a:off x="3454" y="1625"/>
              <a:ext cx="16"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81" name="Line 1089"/>
            <p:cNvSpPr>
              <a:spLocks noChangeShapeType="1"/>
            </p:cNvSpPr>
            <p:nvPr/>
          </p:nvSpPr>
          <p:spPr bwMode="auto">
            <a:xfrm flipH="1">
              <a:off x="3459" y="1656"/>
              <a:ext cx="12" cy="3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82" name="Line 1090"/>
            <p:cNvSpPr>
              <a:spLocks noChangeShapeType="1"/>
            </p:cNvSpPr>
            <p:nvPr/>
          </p:nvSpPr>
          <p:spPr bwMode="auto">
            <a:xfrm flipH="1">
              <a:off x="3460" y="1659"/>
              <a:ext cx="11" cy="2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83" name="Line 1091"/>
            <p:cNvSpPr>
              <a:spLocks noChangeShapeType="1"/>
            </p:cNvSpPr>
            <p:nvPr/>
          </p:nvSpPr>
          <p:spPr bwMode="auto">
            <a:xfrm flipH="1">
              <a:off x="3439" y="1687"/>
              <a:ext cx="20" cy="5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84" name="Line 1092"/>
            <p:cNvSpPr>
              <a:spLocks noChangeShapeType="1"/>
            </p:cNvSpPr>
            <p:nvPr/>
          </p:nvSpPr>
          <p:spPr bwMode="auto">
            <a:xfrm flipH="1">
              <a:off x="3441" y="1688"/>
              <a:ext cx="18" cy="4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85" name="Line 1093"/>
            <p:cNvSpPr>
              <a:spLocks noChangeShapeType="1"/>
            </p:cNvSpPr>
            <p:nvPr/>
          </p:nvSpPr>
          <p:spPr bwMode="auto">
            <a:xfrm>
              <a:off x="3449" y="1679"/>
              <a:ext cx="18"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86" name="Line 1094"/>
            <p:cNvSpPr>
              <a:spLocks noChangeShapeType="1"/>
            </p:cNvSpPr>
            <p:nvPr/>
          </p:nvSpPr>
          <p:spPr bwMode="auto">
            <a:xfrm>
              <a:off x="3447" y="1678"/>
              <a:ext cx="19" cy="3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87" name="Line 1095"/>
            <p:cNvSpPr>
              <a:spLocks noChangeShapeType="1"/>
            </p:cNvSpPr>
            <p:nvPr/>
          </p:nvSpPr>
          <p:spPr bwMode="auto">
            <a:xfrm flipH="1">
              <a:off x="3453" y="1718"/>
              <a:ext cx="14"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88" name="Line 1096"/>
            <p:cNvSpPr>
              <a:spLocks noChangeShapeType="1"/>
            </p:cNvSpPr>
            <p:nvPr/>
          </p:nvSpPr>
          <p:spPr bwMode="auto">
            <a:xfrm flipH="1">
              <a:off x="3429" y="1757"/>
              <a:ext cx="24"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89" name="Line 1097"/>
            <p:cNvSpPr>
              <a:spLocks noChangeShapeType="1"/>
            </p:cNvSpPr>
            <p:nvPr/>
          </p:nvSpPr>
          <p:spPr bwMode="auto">
            <a:xfrm flipH="1">
              <a:off x="3452" y="1720"/>
              <a:ext cx="13" cy="3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90" name="Line 1098"/>
            <p:cNvSpPr>
              <a:spLocks noChangeShapeType="1"/>
            </p:cNvSpPr>
            <p:nvPr/>
          </p:nvSpPr>
          <p:spPr bwMode="auto">
            <a:xfrm flipH="1">
              <a:off x="3429" y="1756"/>
              <a:ext cx="23" cy="5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91" name="Line 1099"/>
            <p:cNvSpPr>
              <a:spLocks noChangeShapeType="1"/>
            </p:cNvSpPr>
            <p:nvPr/>
          </p:nvSpPr>
          <p:spPr bwMode="auto">
            <a:xfrm>
              <a:off x="3441" y="1746"/>
              <a:ext cx="21" cy="4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92" name="Line 1100"/>
            <p:cNvSpPr>
              <a:spLocks noChangeShapeType="1"/>
            </p:cNvSpPr>
            <p:nvPr/>
          </p:nvSpPr>
          <p:spPr bwMode="auto">
            <a:xfrm>
              <a:off x="3438" y="1745"/>
              <a:ext cx="23" cy="4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93" name="Line 1101"/>
            <p:cNvSpPr>
              <a:spLocks noChangeShapeType="1"/>
            </p:cNvSpPr>
            <p:nvPr/>
          </p:nvSpPr>
          <p:spPr bwMode="auto">
            <a:xfrm flipH="1">
              <a:off x="3446" y="1794"/>
              <a:ext cx="16"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94" name="Line 1102"/>
            <p:cNvSpPr>
              <a:spLocks noChangeShapeType="1"/>
            </p:cNvSpPr>
            <p:nvPr/>
          </p:nvSpPr>
          <p:spPr bwMode="auto">
            <a:xfrm flipH="1">
              <a:off x="3417" y="1838"/>
              <a:ext cx="27" cy="7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95" name="Line 1103"/>
            <p:cNvSpPr>
              <a:spLocks noChangeShapeType="1"/>
            </p:cNvSpPr>
            <p:nvPr/>
          </p:nvSpPr>
          <p:spPr bwMode="auto">
            <a:xfrm flipH="1">
              <a:off x="3444" y="1795"/>
              <a:ext cx="17"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96" name="Line 1104"/>
            <p:cNvSpPr>
              <a:spLocks noChangeShapeType="1"/>
            </p:cNvSpPr>
            <p:nvPr/>
          </p:nvSpPr>
          <p:spPr bwMode="auto">
            <a:xfrm flipH="1">
              <a:off x="3417" y="1838"/>
              <a:ext cx="27" cy="6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97" name="Line 1105"/>
            <p:cNvSpPr>
              <a:spLocks noChangeShapeType="1"/>
            </p:cNvSpPr>
            <p:nvPr/>
          </p:nvSpPr>
          <p:spPr bwMode="auto">
            <a:xfrm>
              <a:off x="3429" y="1826"/>
              <a:ext cx="26"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98" name="Line 1106"/>
            <p:cNvSpPr>
              <a:spLocks noChangeShapeType="1"/>
            </p:cNvSpPr>
            <p:nvPr/>
          </p:nvSpPr>
          <p:spPr bwMode="auto">
            <a:xfrm>
              <a:off x="3428" y="1827"/>
              <a:ext cx="26"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299" name="Line 1107"/>
            <p:cNvSpPr>
              <a:spLocks noChangeShapeType="1"/>
            </p:cNvSpPr>
            <p:nvPr/>
          </p:nvSpPr>
          <p:spPr bwMode="auto">
            <a:xfrm flipH="1">
              <a:off x="3436" y="1881"/>
              <a:ext cx="2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00" name="Line 1108"/>
            <p:cNvSpPr>
              <a:spLocks noChangeShapeType="1"/>
            </p:cNvSpPr>
            <p:nvPr/>
          </p:nvSpPr>
          <p:spPr bwMode="auto">
            <a:xfrm flipH="1">
              <a:off x="3435" y="1881"/>
              <a:ext cx="20" cy="5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01" name="Line 1109"/>
            <p:cNvSpPr>
              <a:spLocks noChangeShapeType="1"/>
            </p:cNvSpPr>
            <p:nvPr/>
          </p:nvSpPr>
          <p:spPr bwMode="auto">
            <a:xfrm flipH="1">
              <a:off x="3402" y="1935"/>
              <a:ext cx="34" cy="8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02" name="Line 1110"/>
            <p:cNvSpPr>
              <a:spLocks noChangeShapeType="1"/>
            </p:cNvSpPr>
            <p:nvPr/>
          </p:nvSpPr>
          <p:spPr bwMode="auto">
            <a:xfrm flipH="1">
              <a:off x="3403" y="1934"/>
              <a:ext cx="32" cy="8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03" name="Line 1111"/>
            <p:cNvSpPr>
              <a:spLocks noChangeShapeType="1"/>
            </p:cNvSpPr>
            <p:nvPr/>
          </p:nvSpPr>
          <p:spPr bwMode="auto">
            <a:xfrm>
              <a:off x="3418" y="1919"/>
              <a:ext cx="32" cy="6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04" name="Line 1112"/>
            <p:cNvSpPr>
              <a:spLocks noChangeShapeType="1"/>
            </p:cNvSpPr>
            <p:nvPr/>
          </p:nvSpPr>
          <p:spPr bwMode="auto">
            <a:xfrm>
              <a:off x="3416" y="1918"/>
              <a:ext cx="33" cy="6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05" name="Line 1113"/>
            <p:cNvSpPr>
              <a:spLocks noChangeShapeType="1"/>
            </p:cNvSpPr>
            <p:nvPr/>
          </p:nvSpPr>
          <p:spPr bwMode="auto">
            <a:xfrm flipH="1">
              <a:off x="3422" y="1985"/>
              <a:ext cx="27" cy="5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06" name="Line 1114"/>
            <p:cNvSpPr>
              <a:spLocks noChangeShapeType="1"/>
            </p:cNvSpPr>
            <p:nvPr/>
          </p:nvSpPr>
          <p:spPr bwMode="auto">
            <a:xfrm flipH="1">
              <a:off x="3391" y="2045"/>
              <a:ext cx="30" cy="6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07" name="Line 1115"/>
            <p:cNvSpPr>
              <a:spLocks noChangeShapeType="1"/>
            </p:cNvSpPr>
            <p:nvPr/>
          </p:nvSpPr>
          <p:spPr bwMode="auto">
            <a:xfrm flipH="1">
              <a:off x="3421" y="1987"/>
              <a:ext cx="26" cy="5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08" name="Line 1116"/>
            <p:cNvSpPr>
              <a:spLocks noChangeShapeType="1"/>
            </p:cNvSpPr>
            <p:nvPr/>
          </p:nvSpPr>
          <p:spPr bwMode="auto">
            <a:xfrm flipH="1">
              <a:off x="3392" y="2044"/>
              <a:ext cx="28" cy="5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09" name="Line 1117"/>
            <p:cNvSpPr>
              <a:spLocks noChangeShapeType="1"/>
            </p:cNvSpPr>
            <p:nvPr/>
          </p:nvSpPr>
          <p:spPr bwMode="auto">
            <a:xfrm>
              <a:off x="3411" y="2037"/>
              <a:ext cx="32" cy="3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10" name="Line 1118"/>
            <p:cNvSpPr>
              <a:spLocks noChangeShapeType="1"/>
            </p:cNvSpPr>
            <p:nvPr/>
          </p:nvSpPr>
          <p:spPr bwMode="auto">
            <a:xfrm>
              <a:off x="3405" y="2032"/>
              <a:ext cx="38"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11" name="Line 1119"/>
            <p:cNvSpPr>
              <a:spLocks noChangeShapeType="1"/>
            </p:cNvSpPr>
            <p:nvPr/>
          </p:nvSpPr>
          <p:spPr bwMode="auto">
            <a:xfrm>
              <a:off x="3480" y="1597"/>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12" name="Line 1120"/>
            <p:cNvSpPr>
              <a:spLocks noChangeShapeType="1"/>
            </p:cNvSpPr>
            <p:nvPr/>
          </p:nvSpPr>
          <p:spPr bwMode="auto">
            <a:xfrm>
              <a:off x="3532" y="1640"/>
              <a:ext cx="14"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13" name="Line 1121"/>
            <p:cNvSpPr>
              <a:spLocks noChangeShapeType="1"/>
            </p:cNvSpPr>
            <p:nvPr/>
          </p:nvSpPr>
          <p:spPr bwMode="auto">
            <a:xfrm>
              <a:off x="3482" y="1597"/>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14" name="Line 1122"/>
            <p:cNvSpPr>
              <a:spLocks noChangeShapeType="1"/>
            </p:cNvSpPr>
            <p:nvPr/>
          </p:nvSpPr>
          <p:spPr bwMode="auto">
            <a:xfrm>
              <a:off x="3521" y="1629"/>
              <a:ext cx="9"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15" name="Line 1123"/>
            <p:cNvSpPr>
              <a:spLocks noChangeShapeType="1"/>
            </p:cNvSpPr>
            <p:nvPr/>
          </p:nvSpPr>
          <p:spPr bwMode="auto">
            <a:xfrm>
              <a:off x="3532" y="1638"/>
              <a:ext cx="13"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16" name="Line 1124"/>
            <p:cNvSpPr>
              <a:spLocks noChangeShapeType="1"/>
            </p:cNvSpPr>
            <p:nvPr/>
          </p:nvSpPr>
          <p:spPr bwMode="auto">
            <a:xfrm flipH="1" flipV="1">
              <a:off x="3521" y="1632"/>
              <a:ext cx="9"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17" name="Line 1125"/>
            <p:cNvSpPr>
              <a:spLocks noChangeShapeType="1"/>
            </p:cNvSpPr>
            <p:nvPr/>
          </p:nvSpPr>
          <p:spPr bwMode="auto">
            <a:xfrm flipH="1">
              <a:off x="3524" y="1651"/>
              <a:ext cx="2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18" name="Line 1126"/>
            <p:cNvSpPr>
              <a:spLocks noChangeShapeType="1"/>
            </p:cNvSpPr>
            <p:nvPr/>
          </p:nvSpPr>
          <p:spPr bwMode="auto">
            <a:xfrm flipH="1">
              <a:off x="3524" y="1652"/>
              <a:ext cx="21" cy="1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19" name="Line 1127"/>
            <p:cNvSpPr>
              <a:spLocks noChangeShapeType="1"/>
            </p:cNvSpPr>
            <p:nvPr/>
          </p:nvSpPr>
          <p:spPr bwMode="auto">
            <a:xfrm>
              <a:off x="3479" y="1648"/>
              <a:ext cx="34" cy="2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20" name="Line 1128"/>
            <p:cNvSpPr>
              <a:spLocks noChangeShapeType="1"/>
            </p:cNvSpPr>
            <p:nvPr/>
          </p:nvSpPr>
          <p:spPr bwMode="auto">
            <a:xfrm>
              <a:off x="3515" y="1678"/>
              <a:ext cx="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21" name="Line 1129"/>
            <p:cNvSpPr>
              <a:spLocks noChangeShapeType="1"/>
            </p:cNvSpPr>
            <p:nvPr/>
          </p:nvSpPr>
          <p:spPr bwMode="auto">
            <a:xfrm>
              <a:off x="3525" y="1686"/>
              <a:ext cx="11"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22" name="Line 1130"/>
            <p:cNvSpPr>
              <a:spLocks noChangeShapeType="1"/>
            </p:cNvSpPr>
            <p:nvPr/>
          </p:nvSpPr>
          <p:spPr bwMode="auto">
            <a:xfrm>
              <a:off x="3538" y="1698"/>
              <a:ext cx="1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23" name="Line 1131"/>
            <p:cNvSpPr>
              <a:spLocks noChangeShapeType="1"/>
            </p:cNvSpPr>
            <p:nvPr/>
          </p:nvSpPr>
          <p:spPr bwMode="auto">
            <a:xfrm>
              <a:off x="3479" y="1650"/>
              <a:ext cx="33"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24" name="Line 1132"/>
            <p:cNvSpPr>
              <a:spLocks noChangeShapeType="1"/>
            </p:cNvSpPr>
            <p:nvPr/>
          </p:nvSpPr>
          <p:spPr bwMode="auto">
            <a:xfrm>
              <a:off x="3514" y="1680"/>
              <a:ext cx="3"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25" name="Line 1133"/>
            <p:cNvSpPr>
              <a:spLocks noChangeShapeType="1"/>
            </p:cNvSpPr>
            <p:nvPr/>
          </p:nvSpPr>
          <p:spPr bwMode="auto">
            <a:xfrm>
              <a:off x="3525" y="1689"/>
              <a:ext cx="11"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26" name="Line 1134"/>
            <p:cNvSpPr>
              <a:spLocks noChangeShapeType="1"/>
            </p:cNvSpPr>
            <p:nvPr/>
          </p:nvSpPr>
          <p:spPr bwMode="auto">
            <a:xfrm>
              <a:off x="3538" y="1700"/>
              <a:ext cx="1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27" name="Line 1135"/>
            <p:cNvSpPr>
              <a:spLocks noChangeShapeType="1"/>
            </p:cNvSpPr>
            <p:nvPr/>
          </p:nvSpPr>
          <p:spPr bwMode="auto">
            <a:xfrm>
              <a:off x="3473" y="1715"/>
              <a:ext cx="4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28" name="Line 1136"/>
            <p:cNvSpPr>
              <a:spLocks noChangeShapeType="1"/>
            </p:cNvSpPr>
            <p:nvPr/>
          </p:nvSpPr>
          <p:spPr bwMode="auto">
            <a:xfrm>
              <a:off x="3516" y="1748"/>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29" name="Line 1137"/>
            <p:cNvSpPr>
              <a:spLocks noChangeShapeType="1"/>
            </p:cNvSpPr>
            <p:nvPr/>
          </p:nvSpPr>
          <p:spPr bwMode="auto">
            <a:xfrm>
              <a:off x="3529" y="1759"/>
              <a:ext cx="14"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30" name="Line 1138"/>
            <p:cNvSpPr>
              <a:spLocks noChangeShapeType="1"/>
            </p:cNvSpPr>
            <p:nvPr/>
          </p:nvSpPr>
          <p:spPr bwMode="auto">
            <a:xfrm>
              <a:off x="3545" y="1771"/>
              <a:ext cx="22"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31" name="Line 1139"/>
            <p:cNvSpPr>
              <a:spLocks noChangeShapeType="1"/>
            </p:cNvSpPr>
            <p:nvPr/>
          </p:nvSpPr>
          <p:spPr bwMode="auto">
            <a:xfrm>
              <a:off x="3474" y="1714"/>
              <a:ext cx="40"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32" name="Line 1140"/>
            <p:cNvSpPr>
              <a:spLocks noChangeShapeType="1"/>
            </p:cNvSpPr>
            <p:nvPr/>
          </p:nvSpPr>
          <p:spPr bwMode="auto">
            <a:xfrm>
              <a:off x="3517" y="1748"/>
              <a:ext cx="7"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33" name="Line 1141"/>
            <p:cNvSpPr>
              <a:spLocks noChangeShapeType="1"/>
            </p:cNvSpPr>
            <p:nvPr/>
          </p:nvSpPr>
          <p:spPr bwMode="auto">
            <a:xfrm>
              <a:off x="3530" y="1758"/>
              <a:ext cx="14" cy="1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34" name="Line 1142"/>
            <p:cNvSpPr>
              <a:spLocks noChangeShapeType="1"/>
            </p:cNvSpPr>
            <p:nvPr/>
          </p:nvSpPr>
          <p:spPr bwMode="auto">
            <a:xfrm>
              <a:off x="3546" y="1770"/>
              <a:ext cx="21"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35" name="Line 1143"/>
            <p:cNvSpPr>
              <a:spLocks noChangeShapeType="1"/>
            </p:cNvSpPr>
            <p:nvPr/>
          </p:nvSpPr>
          <p:spPr bwMode="auto">
            <a:xfrm flipH="1">
              <a:off x="3530" y="1714"/>
              <a:ext cx="26"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36" name="Line 1144"/>
            <p:cNvSpPr>
              <a:spLocks noChangeShapeType="1"/>
            </p:cNvSpPr>
            <p:nvPr/>
          </p:nvSpPr>
          <p:spPr bwMode="auto">
            <a:xfrm flipH="1">
              <a:off x="3530" y="1713"/>
              <a:ext cx="25"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37" name="Line 1145"/>
            <p:cNvSpPr>
              <a:spLocks noChangeShapeType="1"/>
            </p:cNvSpPr>
            <p:nvPr/>
          </p:nvSpPr>
          <p:spPr bwMode="auto">
            <a:xfrm>
              <a:off x="3467" y="1792"/>
              <a:ext cx="48"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38" name="Line 1146"/>
            <p:cNvSpPr>
              <a:spLocks noChangeShapeType="1"/>
            </p:cNvSpPr>
            <p:nvPr/>
          </p:nvSpPr>
          <p:spPr bwMode="auto">
            <a:xfrm>
              <a:off x="3517" y="1828"/>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39" name="Line 1147"/>
            <p:cNvSpPr>
              <a:spLocks noChangeShapeType="1"/>
            </p:cNvSpPr>
            <p:nvPr/>
          </p:nvSpPr>
          <p:spPr bwMode="auto">
            <a:xfrm>
              <a:off x="3535" y="1841"/>
              <a:ext cx="1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40" name="Line 1148"/>
            <p:cNvSpPr>
              <a:spLocks noChangeShapeType="1"/>
            </p:cNvSpPr>
            <p:nvPr/>
          </p:nvSpPr>
          <p:spPr bwMode="auto">
            <a:xfrm>
              <a:off x="3553" y="1854"/>
              <a:ext cx="25" cy="1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41" name="Line 1149"/>
            <p:cNvSpPr>
              <a:spLocks noChangeShapeType="1"/>
            </p:cNvSpPr>
            <p:nvPr/>
          </p:nvSpPr>
          <p:spPr bwMode="auto">
            <a:xfrm>
              <a:off x="3468" y="1791"/>
              <a:ext cx="47" cy="3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42" name="Line 1150"/>
            <p:cNvSpPr>
              <a:spLocks noChangeShapeType="1"/>
            </p:cNvSpPr>
            <p:nvPr/>
          </p:nvSpPr>
          <p:spPr bwMode="auto">
            <a:xfrm>
              <a:off x="3518" y="1827"/>
              <a:ext cx="10"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43" name="Line 1151"/>
            <p:cNvSpPr>
              <a:spLocks noChangeShapeType="1"/>
            </p:cNvSpPr>
            <p:nvPr/>
          </p:nvSpPr>
          <p:spPr bwMode="auto">
            <a:xfrm>
              <a:off x="3535" y="1839"/>
              <a:ext cx="16"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44" name="Line 1152"/>
            <p:cNvSpPr>
              <a:spLocks noChangeShapeType="1"/>
            </p:cNvSpPr>
            <p:nvPr/>
          </p:nvSpPr>
          <p:spPr bwMode="auto">
            <a:xfrm>
              <a:off x="3553" y="1852"/>
              <a:ext cx="22" cy="17"/>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45" name="Line 1153"/>
            <p:cNvSpPr>
              <a:spLocks noChangeShapeType="1"/>
            </p:cNvSpPr>
            <p:nvPr/>
          </p:nvSpPr>
          <p:spPr bwMode="auto">
            <a:xfrm flipH="1">
              <a:off x="3535" y="1787"/>
              <a:ext cx="32"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46" name="Line 1154"/>
            <p:cNvSpPr>
              <a:spLocks noChangeShapeType="1"/>
            </p:cNvSpPr>
            <p:nvPr/>
          </p:nvSpPr>
          <p:spPr bwMode="auto">
            <a:xfrm flipH="1">
              <a:off x="3534" y="1786"/>
              <a:ext cx="32" cy="2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47" name="Line 1155"/>
            <p:cNvSpPr>
              <a:spLocks noChangeShapeType="1"/>
            </p:cNvSpPr>
            <p:nvPr/>
          </p:nvSpPr>
          <p:spPr bwMode="auto">
            <a:xfrm flipH="1">
              <a:off x="3540" y="1875"/>
              <a:ext cx="40" cy="3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48" name="Line 1156"/>
            <p:cNvSpPr>
              <a:spLocks noChangeShapeType="1"/>
            </p:cNvSpPr>
            <p:nvPr/>
          </p:nvSpPr>
          <p:spPr bwMode="auto">
            <a:xfrm flipH="1">
              <a:off x="3540" y="1874"/>
              <a:ext cx="39" cy="3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49" name="Line 1157"/>
            <p:cNvSpPr>
              <a:spLocks noChangeShapeType="1"/>
            </p:cNvSpPr>
            <p:nvPr/>
          </p:nvSpPr>
          <p:spPr bwMode="auto">
            <a:xfrm>
              <a:off x="3461" y="1879"/>
              <a:ext cx="60" cy="4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50" name="Line 1158"/>
            <p:cNvSpPr>
              <a:spLocks noChangeShapeType="1"/>
            </p:cNvSpPr>
            <p:nvPr/>
          </p:nvSpPr>
          <p:spPr bwMode="auto">
            <a:xfrm>
              <a:off x="3461" y="1881"/>
              <a:ext cx="59"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51" name="Line 1159"/>
            <p:cNvSpPr>
              <a:spLocks noChangeShapeType="1"/>
            </p:cNvSpPr>
            <p:nvPr/>
          </p:nvSpPr>
          <p:spPr bwMode="auto">
            <a:xfrm>
              <a:off x="3523" y="1923"/>
              <a:ext cx="12" cy="9"/>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52" name="Line 1160"/>
            <p:cNvSpPr>
              <a:spLocks noChangeShapeType="1"/>
            </p:cNvSpPr>
            <p:nvPr/>
          </p:nvSpPr>
          <p:spPr bwMode="auto">
            <a:xfrm>
              <a:off x="3522" y="1925"/>
              <a:ext cx="13" cy="8"/>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53" name="Line 1161"/>
            <p:cNvSpPr>
              <a:spLocks noChangeShapeType="1"/>
            </p:cNvSpPr>
            <p:nvPr/>
          </p:nvSpPr>
          <p:spPr bwMode="auto">
            <a:xfrm>
              <a:off x="3541" y="1936"/>
              <a:ext cx="21"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54" name="Line 1162"/>
            <p:cNvSpPr>
              <a:spLocks noChangeShapeType="1"/>
            </p:cNvSpPr>
            <p:nvPr/>
          </p:nvSpPr>
          <p:spPr bwMode="auto">
            <a:xfrm>
              <a:off x="3563" y="1952"/>
              <a:ext cx="33" cy="2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55" name="Line 1163"/>
            <p:cNvSpPr>
              <a:spLocks noChangeShapeType="1"/>
            </p:cNvSpPr>
            <p:nvPr/>
          </p:nvSpPr>
          <p:spPr bwMode="auto">
            <a:xfrm>
              <a:off x="3541" y="1938"/>
              <a:ext cx="21"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56" name="Line 1164"/>
            <p:cNvSpPr>
              <a:spLocks noChangeShapeType="1"/>
            </p:cNvSpPr>
            <p:nvPr/>
          </p:nvSpPr>
          <p:spPr bwMode="auto">
            <a:xfrm>
              <a:off x="3563" y="1954"/>
              <a:ext cx="32" cy="2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57" name="Line 1165"/>
            <p:cNvSpPr>
              <a:spLocks noChangeShapeType="1"/>
            </p:cNvSpPr>
            <p:nvPr/>
          </p:nvSpPr>
          <p:spPr bwMode="auto">
            <a:xfrm flipH="1">
              <a:off x="3547" y="1976"/>
              <a:ext cx="48" cy="4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58" name="Line 1166"/>
            <p:cNvSpPr>
              <a:spLocks noChangeShapeType="1"/>
            </p:cNvSpPr>
            <p:nvPr/>
          </p:nvSpPr>
          <p:spPr bwMode="auto">
            <a:xfrm flipH="1">
              <a:off x="3548" y="1976"/>
              <a:ext cx="46" cy="4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59" name="Line 1167"/>
            <p:cNvSpPr>
              <a:spLocks noChangeShapeType="1"/>
            </p:cNvSpPr>
            <p:nvPr/>
          </p:nvSpPr>
          <p:spPr bwMode="auto">
            <a:xfrm>
              <a:off x="3454" y="1984"/>
              <a:ext cx="71"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60" name="Line 1168"/>
            <p:cNvSpPr>
              <a:spLocks noChangeShapeType="1"/>
            </p:cNvSpPr>
            <p:nvPr/>
          </p:nvSpPr>
          <p:spPr bwMode="auto">
            <a:xfrm>
              <a:off x="3527" y="2035"/>
              <a:ext cx="15"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61" name="Line 1169"/>
            <p:cNvSpPr>
              <a:spLocks noChangeShapeType="1"/>
            </p:cNvSpPr>
            <p:nvPr/>
          </p:nvSpPr>
          <p:spPr bwMode="auto">
            <a:xfrm>
              <a:off x="3549" y="2051"/>
              <a:ext cx="27" cy="2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62" name="Line 1170"/>
            <p:cNvSpPr>
              <a:spLocks noChangeShapeType="1"/>
            </p:cNvSpPr>
            <p:nvPr/>
          </p:nvSpPr>
          <p:spPr bwMode="auto">
            <a:xfrm>
              <a:off x="3453" y="1985"/>
              <a:ext cx="70" cy="50"/>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63" name="Line 1171"/>
            <p:cNvSpPr>
              <a:spLocks noChangeShapeType="1"/>
            </p:cNvSpPr>
            <p:nvPr/>
          </p:nvSpPr>
          <p:spPr bwMode="auto">
            <a:xfrm>
              <a:off x="3526" y="2036"/>
              <a:ext cx="16" cy="1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64" name="Line 1172"/>
            <p:cNvSpPr>
              <a:spLocks noChangeShapeType="1"/>
            </p:cNvSpPr>
            <p:nvPr/>
          </p:nvSpPr>
          <p:spPr bwMode="auto">
            <a:xfrm>
              <a:off x="3548" y="2052"/>
              <a:ext cx="27" cy="2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65" name="Line 1173"/>
            <p:cNvSpPr>
              <a:spLocks noChangeShapeType="1"/>
            </p:cNvSpPr>
            <p:nvPr/>
          </p:nvSpPr>
          <p:spPr bwMode="auto">
            <a:xfrm flipH="1">
              <a:off x="3381" y="2074"/>
              <a:ext cx="235" cy="51"/>
            </a:xfrm>
            <a:prstGeom prst="line">
              <a:avLst/>
            </a:prstGeom>
            <a:noFill/>
            <a:ln w="3175" cap="rnd">
              <a:solidFill>
                <a:srgbClr val="4D4D4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66" name="Line 1174"/>
            <p:cNvSpPr>
              <a:spLocks noChangeShapeType="1"/>
            </p:cNvSpPr>
            <p:nvPr/>
          </p:nvSpPr>
          <p:spPr bwMode="auto">
            <a:xfrm>
              <a:off x="3444" y="2073"/>
              <a:ext cx="109" cy="52"/>
            </a:xfrm>
            <a:prstGeom prst="line">
              <a:avLst/>
            </a:prstGeom>
            <a:noFill/>
            <a:ln w="3175" cap="rnd">
              <a:solidFill>
                <a:srgbClr val="4D4D4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67" name="Line 1175"/>
            <p:cNvSpPr>
              <a:spLocks noChangeShapeType="1"/>
            </p:cNvSpPr>
            <p:nvPr/>
          </p:nvSpPr>
          <p:spPr bwMode="auto">
            <a:xfrm flipV="1">
              <a:off x="3498" y="912"/>
              <a:ext cx="0" cy="1187"/>
            </a:xfrm>
            <a:prstGeom prst="line">
              <a:avLst/>
            </a:prstGeom>
            <a:noFill/>
            <a:ln w="6350">
              <a:solidFill>
                <a:srgbClr val="969696"/>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68" name="Line 1176"/>
            <p:cNvSpPr>
              <a:spLocks noChangeShapeType="1"/>
            </p:cNvSpPr>
            <p:nvPr/>
          </p:nvSpPr>
          <p:spPr bwMode="auto">
            <a:xfrm flipV="1">
              <a:off x="3256" y="1160"/>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69" name="Line 1177"/>
            <p:cNvSpPr>
              <a:spLocks noChangeShapeType="1"/>
            </p:cNvSpPr>
            <p:nvPr/>
          </p:nvSpPr>
          <p:spPr bwMode="auto">
            <a:xfrm flipV="1">
              <a:off x="3256" y="1382"/>
              <a:ext cx="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70" name="Line 1178"/>
            <p:cNvSpPr>
              <a:spLocks noChangeShapeType="1"/>
            </p:cNvSpPr>
            <p:nvPr/>
          </p:nvSpPr>
          <p:spPr bwMode="auto">
            <a:xfrm flipV="1">
              <a:off x="3255" y="1603"/>
              <a:ext cx="0"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71" name="Line 1179"/>
            <p:cNvSpPr>
              <a:spLocks noChangeShapeType="1"/>
            </p:cNvSpPr>
            <p:nvPr/>
          </p:nvSpPr>
          <p:spPr bwMode="auto">
            <a:xfrm>
              <a:off x="3606" y="1592"/>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72" name="Line 1180"/>
            <p:cNvSpPr>
              <a:spLocks noChangeShapeType="1"/>
            </p:cNvSpPr>
            <p:nvPr/>
          </p:nvSpPr>
          <p:spPr bwMode="auto">
            <a:xfrm>
              <a:off x="3605" y="1593"/>
              <a:ext cx="1"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73" name="Line 1181"/>
            <p:cNvSpPr>
              <a:spLocks noChangeShapeType="1"/>
            </p:cNvSpPr>
            <p:nvPr/>
          </p:nvSpPr>
          <p:spPr bwMode="auto">
            <a:xfrm flipV="1">
              <a:off x="3533" y="1598"/>
              <a:ext cx="39"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74" name="Line 1182"/>
            <p:cNvSpPr>
              <a:spLocks noChangeShapeType="1"/>
            </p:cNvSpPr>
            <p:nvPr/>
          </p:nvSpPr>
          <p:spPr bwMode="auto">
            <a:xfrm>
              <a:off x="3594" y="1603"/>
              <a:ext cx="2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75" name="Line 1183"/>
            <p:cNvSpPr>
              <a:spLocks noChangeShapeType="1"/>
            </p:cNvSpPr>
            <p:nvPr/>
          </p:nvSpPr>
          <p:spPr bwMode="auto">
            <a:xfrm flipV="1">
              <a:off x="3615" y="1602"/>
              <a:ext cx="25"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76" name="Line 1184"/>
            <p:cNvSpPr>
              <a:spLocks noChangeShapeType="1"/>
            </p:cNvSpPr>
            <p:nvPr/>
          </p:nvSpPr>
          <p:spPr bwMode="auto">
            <a:xfrm flipV="1">
              <a:off x="3541" y="1599"/>
              <a:ext cx="33"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77" name="Line 1185"/>
            <p:cNvSpPr>
              <a:spLocks noChangeShapeType="1"/>
            </p:cNvSpPr>
            <p:nvPr/>
          </p:nvSpPr>
          <p:spPr bwMode="auto">
            <a:xfrm>
              <a:off x="3591" y="1604"/>
              <a:ext cx="19"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78" name="Line 1186"/>
            <p:cNvSpPr>
              <a:spLocks noChangeShapeType="1"/>
            </p:cNvSpPr>
            <p:nvPr/>
          </p:nvSpPr>
          <p:spPr bwMode="auto">
            <a:xfrm flipV="1">
              <a:off x="3627" y="1604"/>
              <a:ext cx="15"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79" name="Line 1187"/>
            <p:cNvSpPr>
              <a:spLocks noChangeShapeType="1"/>
            </p:cNvSpPr>
            <p:nvPr/>
          </p:nvSpPr>
          <p:spPr bwMode="auto">
            <a:xfrm flipH="1" flipV="1">
              <a:off x="3577" y="1600"/>
              <a:ext cx="12"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80" name="Line 1188"/>
            <p:cNvSpPr>
              <a:spLocks noChangeShapeType="1"/>
            </p:cNvSpPr>
            <p:nvPr/>
          </p:nvSpPr>
          <p:spPr bwMode="auto">
            <a:xfrm flipH="1" flipV="1">
              <a:off x="3577" y="1598"/>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81" name="Line 1189"/>
            <p:cNvSpPr>
              <a:spLocks noChangeShapeType="1"/>
            </p:cNvSpPr>
            <p:nvPr/>
          </p:nvSpPr>
          <p:spPr bwMode="auto">
            <a:xfrm>
              <a:off x="3548" y="1610"/>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82" name="Line 1190"/>
            <p:cNvSpPr>
              <a:spLocks noChangeShapeType="1"/>
            </p:cNvSpPr>
            <p:nvPr/>
          </p:nvSpPr>
          <p:spPr bwMode="auto">
            <a:xfrm flipV="1">
              <a:off x="3644" y="1601"/>
              <a:ext cx="8"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83" name="Line 1191"/>
            <p:cNvSpPr>
              <a:spLocks noChangeShapeType="1"/>
            </p:cNvSpPr>
            <p:nvPr/>
          </p:nvSpPr>
          <p:spPr bwMode="auto">
            <a:xfrm flipV="1">
              <a:off x="3535" y="1377"/>
              <a:ext cx="38" cy="1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84" name="Line 1192"/>
            <p:cNvSpPr>
              <a:spLocks noChangeShapeType="1"/>
            </p:cNvSpPr>
            <p:nvPr/>
          </p:nvSpPr>
          <p:spPr bwMode="auto">
            <a:xfrm>
              <a:off x="3595" y="1382"/>
              <a:ext cx="21"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85" name="Line 1193"/>
            <p:cNvSpPr>
              <a:spLocks noChangeShapeType="1"/>
            </p:cNvSpPr>
            <p:nvPr/>
          </p:nvSpPr>
          <p:spPr bwMode="auto">
            <a:xfrm flipV="1">
              <a:off x="3616" y="1381"/>
              <a:ext cx="2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86" name="Line 1194"/>
            <p:cNvSpPr>
              <a:spLocks noChangeShapeType="1"/>
            </p:cNvSpPr>
            <p:nvPr/>
          </p:nvSpPr>
          <p:spPr bwMode="auto">
            <a:xfrm flipV="1">
              <a:off x="3542" y="1378"/>
              <a:ext cx="33"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87" name="Line 1195"/>
            <p:cNvSpPr>
              <a:spLocks noChangeShapeType="1"/>
            </p:cNvSpPr>
            <p:nvPr/>
          </p:nvSpPr>
          <p:spPr bwMode="auto">
            <a:xfrm>
              <a:off x="3592" y="1383"/>
              <a:ext cx="20"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88" name="Line 1196"/>
            <p:cNvSpPr>
              <a:spLocks noChangeShapeType="1"/>
            </p:cNvSpPr>
            <p:nvPr/>
          </p:nvSpPr>
          <p:spPr bwMode="auto">
            <a:xfrm flipV="1">
              <a:off x="3628" y="1383"/>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89" name="Line 1197"/>
            <p:cNvSpPr>
              <a:spLocks noChangeShapeType="1"/>
            </p:cNvSpPr>
            <p:nvPr/>
          </p:nvSpPr>
          <p:spPr bwMode="auto">
            <a:xfrm flipH="1" flipV="1">
              <a:off x="3577" y="1379"/>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90" name="Line 1198"/>
            <p:cNvSpPr>
              <a:spLocks noChangeShapeType="1"/>
            </p:cNvSpPr>
            <p:nvPr/>
          </p:nvSpPr>
          <p:spPr bwMode="auto">
            <a:xfrm flipH="1" flipV="1">
              <a:off x="3578" y="1377"/>
              <a:ext cx="14" cy="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91" name="Line 1199"/>
            <p:cNvSpPr>
              <a:spLocks noChangeShapeType="1"/>
            </p:cNvSpPr>
            <p:nvPr/>
          </p:nvSpPr>
          <p:spPr bwMode="auto">
            <a:xfrm flipV="1">
              <a:off x="3645" y="1381"/>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92" name="Line 1200"/>
            <p:cNvSpPr>
              <a:spLocks noChangeShapeType="1"/>
            </p:cNvSpPr>
            <p:nvPr/>
          </p:nvSpPr>
          <p:spPr bwMode="auto">
            <a:xfrm flipV="1">
              <a:off x="3534" y="1156"/>
              <a:ext cx="38"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93" name="Line 1201"/>
            <p:cNvSpPr>
              <a:spLocks noChangeShapeType="1"/>
            </p:cNvSpPr>
            <p:nvPr/>
          </p:nvSpPr>
          <p:spPr bwMode="auto">
            <a:xfrm>
              <a:off x="3594" y="1160"/>
              <a:ext cx="21"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94" name="Line 1202"/>
            <p:cNvSpPr>
              <a:spLocks noChangeShapeType="1"/>
            </p:cNvSpPr>
            <p:nvPr/>
          </p:nvSpPr>
          <p:spPr bwMode="auto">
            <a:xfrm flipV="1">
              <a:off x="3615" y="1160"/>
              <a:ext cx="26" cy="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95" name="Line 1203"/>
            <p:cNvSpPr>
              <a:spLocks noChangeShapeType="1"/>
            </p:cNvSpPr>
            <p:nvPr/>
          </p:nvSpPr>
          <p:spPr bwMode="auto">
            <a:xfrm flipV="1">
              <a:off x="3542" y="1157"/>
              <a:ext cx="32"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96" name="Line 1204"/>
            <p:cNvSpPr>
              <a:spLocks noChangeShapeType="1"/>
            </p:cNvSpPr>
            <p:nvPr/>
          </p:nvSpPr>
          <p:spPr bwMode="auto">
            <a:xfrm>
              <a:off x="3592" y="1162"/>
              <a:ext cx="18" cy="5"/>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97" name="Line 1205"/>
            <p:cNvSpPr>
              <a:spLocks noChangeShapeType="1"/>
            </p:cNvSpPr>
            <p:nvPr/>
          </p:nvSpPr>
          <p:spPr bwMode="auto">
            <a:xfrm flipV="1">
              <a:off x="3628" y="1162"/>
              <a:ext cx="1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98" name="Line 1206"/>
            <p:cNvSpPr>
              <a:spLocks noChangeShapeType="1"/>
            </p:cNvSpPr>
            <p:nvPr/>
          </p:nvSpPr>
          <p:spPr bwMode="auto">
            <a:xfrm flipH="1" flipV="1">
              <a:off x="3577" y="1158"/>
              <a:ext cx="13"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399" name="Line 1207"/>
            <p:cNvSpPr>
              <a:spLocks noChangeShapeType="1"/>
            </p:cNvSpPr>
            <p:nvPr/>
          </p:nvSpPr>
          <p:spPr bwMode="auto">
            <a:xfrm flipH="1" flipV="1">
              <a:off x="3578" y="1156"/>
              <a:ext cx="14" cy="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400" name="Line 1208"/>
            <p:cNvSpPr>
              <a:spLocks noChangeShapeType="1"/>
            </p:cNvSpPr>
            <p:nvPr/>
          </p:nvSpPr>
          <p:spPr bwMode="auto">
            <a:xfrm flipV="1">
              <a:off x="3645" y="1159"/>
              <a:ext cx="7"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401" name="Line 1209"/>
            <p:cNvSpPr>
              <a:spLocks noChangeShapeType="1"/>
            </p:cNvSpPr>
            <p:nvPr/>
          </p:nvSpPr>
          <p:spPr bwMode="auto">
            <a:xfrm flipH="1" flipV="1">
              <a:off x="3545" y="1169"/>
              <a:ext cx="1"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402" name="Freeform 1210"/>
            <p:cNvSpPr>
              <a:spLocks/>
            </p:cNvSpPr>
            <p:nvPr/>
          </p:nvSpPr>
          <p:spPr bwMode="auto">
            <a:xfrm>
              <a:off x="3725" y="1382"/>
              <a:ext cx="14" cy="4"/>
            </a:xfrm>
            <a:custGeom>
              <a:avLst/>
              <a:gdLst>
                <a:gd name="T0" fmla="*/ 0 w 111"/>
                <a:gd name="T1" fmla="*/ 0 h 36"/>
                <a:gd name="T2" fmla="*/ 0 w 111"/>
                <a:gd name="T3" fmla="*/ 0 h 36"/>
                <a:gd name="T4" fmla="*/ 0 w 111"/>
                <a:gd name="T5" fmla="*/ 0 h 36"/>
                <a:gd name="T6" fmla="*/ 0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403" name="Freeform 1211"/>
            <p:cNvSpPr>
              <a:spLocks/>
            </p:cNvSpPr>
            <p:nvPr/>
          </p:nvSpPr>
          <p:spPr bwMode="auto">
            <a:xfrm>
              <a:off x="3257" y="1382"/>
              <a:ext cx="13" cy="5"/>
            </a:xfrm>
            <a:custGeom>
              <a:avLst/>
              <a:gdLst>
                <a:gd name="T0" fmla="*/ 0 w 108"/>
                <a:gd name="T1" fmla="*/ 0 h 45"/>
                <a:gd name="T2" fmla="*/ 0 w 108"/>
                <a:gd name="T3" fmla="*/ 0 h 45"/>
                <a:gd name="T4" fmla="*/ 0 w 108"/>
                <a:gd name="T5" fmla="*/ 0 h 45"/>
                <a:gd name="T6" fmla="*/ 0 w 108"/>
                <a:gd name="T7" fmla="*/ 0 h 45"/>
                <a:gd name="T8" fmla="*/ 0 w 108"/>
                <a:gd name="T9" fmla="*/ 0 h 45"/>
                <a:gd name="T10" fmla="*/ 0 w 108"/>
                <a:gd name="T11" fmla="*/ 0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45">
                  <a:moveTo>
                    <a:pt x="0" y="6"/>
                  </a:moveTo>
                  <a:lnTo>
                    <a:pt x="0" y="39"/>
                  </a:lnTo>
                  <a:lnTo>
                    <a:pt x="108" y="45"/>
                  </a:lnTo>
                  <a:lnTo>
                    <a:pt x="105" y="18"/>
                  </a:lnTo>
                  <a:lnTo>
                    <a:pt x="42" y="0"/>
                  </a:lnTo>
                  <a:lnTo>
                    <a:pt x="0" y="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404" name="Line 1212"/>
            <p:cNvSpPr>
              <a:spLocks noChangeShapeType="1"/>
            </p:cNvSpPr>
            <p:nvPr/>
          </p:nvSpPr>
          <p:spPr bwMode="auto">
            <a:xfrm>
              <a:off x="3455" y="1331"/>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405" name="Line 1213"/>
            <p:cNvSpPr>
              <a:spLocks noChangeShapeType="1"/>
            </p:cNvSpPr>
            <p:nvPr/>
          </p:nvSpPr>
          <p:spPr bwMode="auto">
            <a:xfrm>
              <a:off x="3514" y="1331"/>
              <a:ext cx="0" cy="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406" name="Line 1214"/>
            <p:cNvSpPr>
              <a:spLocks noChangeShapeType="1"/>
            </p:cNvSpPr>
            <p:nvPr/>
          </p:nvSpPr>
          <p:spPr bwMode="auto">
            <a:xfrm flipV="1">
              <a:off x="3497" y="945"/>
              <a:ext cx="2" cy="1"/>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2407" name="Line 1215"/>
            <p:cNvSpPr>
              <a:spLocks noChangeShapeType="1"/>
            </p:cNvSpPr>
            <p:nvPr/>
          </p:nvSpPr>
          <p:spPr bwMode="auto">
            <a:xfrm>
              <a:off x="3120" y="2157"/>
              <a:ext cx="71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408" name="Rectangle 1216"/>
            <p:cNvSpPr>
              <a:spLocks noChangeArrowheads="1"/>
            </p:cNvSpPr>
            <p:nvPr/>
          </p:nvSpPr>
          <p:spPr bwMode="auto">
            <a:xfrm>
              <a:off x="3412" y="1704"/>
              <a:ext cx="34" cy="1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09" name="Rectangle 1217"/>
            <p:cNvSpPr>
              <a:spLocks noChangeArrowheads="1"/>
            </p:cNvSpPr>
            <p:nvPr/>
          </p:nvSpPr>
          <p:spPr bwMode="auto">
            <a:xfrm>
              <a:off x="3504" y="1704"/>
              <a:ext cx="34" cy="1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10" name="Rectangle 1218"/>
            <p:cNvSpPr>
              <a:spLocks noChangeArrowheads="1"/>
            </p:cNvSpPr>
            <p:nvPr/>
          </p:nvSpPr>
          <p:spPr bwMode="auto">
            <a:xfrm>
              <a:off x="3376" y="2052"/>
              <a:ext cx="34" cy="1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11" name="Rectangle 1219"/>
            <p:cNvSpPr>
              <a:spLocks noChangeArrowheads="1"/>
            </p:cNvSpPr>
            <p:nvPr/>
          </p:nvSpPr>
          <p:spPr bwMode="auto">
            <a:xfrm>
              <a:off x="3524" y="2052"/>
              <a:ext cx="34" cy="1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sp>
        <p:nvSpPr>
          <p:cNvPr id="2490" name="Line 1220"/>
          <p:cNvSpPr>
            <a:spLocks noChangeShapeType="1"/>
          </p:cNvSpPr>
          <p:nvPr/>
        </p:nvSpPr>
        <p:spPr bwMode="auto">
          <a:xfrm>
            <a:off x="7038851" y="1628775"/>
            <a:ext cx="0" cy="4529138"/>
          </a:xfrm>
          <a:prstGeom prst="line">
            <a:avLst/>
          </a:prstGeom>
          <a:noFill/>
          <a:ln w="38100">
            <a:solidFill>
              <a:srgbClr val="FF33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nvGrpSpPr>
          <p:cNvPr id="2491" name="Group 1229"/>
          <p:cNvGrpSpPr>
            <a:grpSpLocks/>
          </p:cNvGrpSpPr>
          <p:nvPr/>
        </p:nvGrpSpPr>
        <p:grpSpPr bwMode="auto">
          <a:xfrm rot="10869965" flipV="1">
            <a:off x="7164263" y="4713288"/>
            <a:ext cx="355600" cy="155575"/>
            <a:chOff x="960" y="3600"/>
            <a:chExt cx="576" cy="240"/>
          </a:xfrm>
        </p:grpSpPr>
        <p:sp>
          <p:nvSpPr>
            <p:cNvPr id="2492" name="Rectangle 1230"/>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93" name="Line 1231"/>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2494" name="Group 1232"/>
          <p:cNvGrpSpPr>
            <a:grpSpLocks/>
          </p:cNvGrpSpPr>
          <p:nvPr/>
        </p:nvGrpSpPr>
        <p:grpSpPr bwMode="auto">
          <a:xfrm rot="10869965" flipV="1">
            <a:off x="7097588" y="4221163"/>
            <a:ext cx="355600" cy="155575"/>
            <a:chOff x="960" y="3600"/>
            <a:chExt cx="576" cy="240"/>
          </a:xfrm>
        </p:grpSpPr>
        <p:sp>
          <p:nvSpPr>
            <p:cNvPr id="2495" name="Rectangle 1233"/>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96" name="Line 1234"/>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2497" name="Group 1235"/>
          <p:cNvGrpSpPr>
            <a:grpSpLocks/>
          </p:cNvGrpSpPr>
          <p:nvPr/>
        </p:nvGrpSpPr>
        <p:grpSpPr bwMode="auto">
          <a:xfrm rot="10869965" flipV="1">
            <a:off x="7092826" y="3344863"/>
            <a:ext cx="355600" cy="155575"/>
            <a:chOff x="960" y="3600"/>
            <a:chExt cx="576" cy="240"/>
          </a:xfrm>
        </p:grpSpPr>
        <p:sp>
          <p:nvSpPr>
            <p:cNvPr id="2498" name="Rectangle 1236"/>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499" name="Line 1237"/>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2500" name="Group 1238"/>
          <p:cNvGrpSpPr>
            <a:grpSpLocks/>
          </p:cNvGrpSpPr>
          <p:nvPr/>
        </p:nvGrpSpPr>
        <p:grpSpPr bwMode="auto">
          <a:xfrm rot="10869965" flipV="1">
            <a:off x="7092826" y="2492375"/>
            <a:ext cx="355600" cy="155575"/>
            <a:chOff x="960" y="3600"/>
            <a:chExt cx="576" cy="240"/>
          </a:xfrm>
        </p:grpSpPr>
        <p:sp>
          <p:nvSpPr>
            <p:cNvPr id="2501" name="Rectangle 1239"/>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502" name="Line 1240"/>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2512" name="Group 1250"/>
          <p:cNvGrpSpPr>
            <a:grpSpLocks/>
          </p:cNvGrpSpPr>
          <p:nvPr/>
        </p:nvGrpSpPr>
        <p:grpSpPr bwMode="auto">
          <a:xfrm rot="10869965" flipV="1">
            <a:off x="7235701" y="4640263"/>
            <a:ext cx="355600" cy="155575"/>
            <a:chOff x="960" y="3600"/>
            <a:chExt cx="576" cy="240"/>
          </a:xfrm>
        </p:grpSpPr>
        <p:sp>
          <p:nvSpPr>
            <p:cNvPr id="2513" name="Rectangle 1251"/>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514" name="Line 1252"/>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2515" name="Group 1253"/>
          <p:cNvGrpSpPr>
            <a:grpSpLocks/>
          </p:cNvGrpSpPr>
          <p:nvPr/>
        </p:nvGrpSpPr>
        <p:grpSpPr bwMode="auto">
          <a:xfrm rot="10869965" flipV="1">
            <a:off x="7235701" y="4137025"/>
            <a:ext cx="355600" cy="155575"/>
            <a:chOff x="960" y="3600"/>
            <a:chExt cx="576" cy="240"/>
          </a:xfrm>
        </p:grpSpPr>
        <p:sp>
          <p:nvSpPr>
            <p:cNvPr id="2516" name="Rectangle 1254"/>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517" name="Line 1255"/>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2518" name="Group 1256"/>
          <p:cNvGrpSpPr>
            <a:grpSpLocks/>
          </p:cNvGrpSpPr>
          <p:nvPr/>
        </p:nvGrpSpPr>
        <p:grpSpPr bwMode="auto">
          <a:xfrm rot="10869965" flipV="1">
            <a:off x="7235701" y="3200400"/>
            <a:ext cx="355600" cy="155575"/>
            <a:chOff x="960" y="3600"/>
            <a:chExt cx="576" cy="240"/>
          </a:xfrm>
        </p:grpSpPr>
        <p:sp>
          <p:nvSpPr>
            <p:cNvPr id="2519" name="Rectangle 1257"/>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520" name="Line 1258"/>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2521" name="Group 1259"/>
          <p:cNvGrpSpPr>
            <a:grpSpLocks/>
          </p:cNvGrpSpPr>
          <p:nvPr/>
        </p:nvGrpSpPr>
        <p:grpSpPr bwMode="auto">
          <a:xfrm rot="10869965" flipV="1">
            <a:off x="7235701" y="2409825"/>
            <a:ext cx="355600" cy="155575"/>
            <a:chOff x="960" y="3600"/>
            <a:chExt cx="576" cy="240"/>
          </a:xfrm>
        </p:grpSpPr>
        <p:sp>
          <p:nvSpPr>
            <p:cNvPr id="2522" name="Rectangle 1260"/>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523" name="Line 1261"/>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2525" name="Group 1250"/>
          <p:cNvGrpSpPr>
            <a:grpSpLocks/>
          </p:cNvGrpSpPr>
          <p:nvPr/>
        </p:nvGrpSpPr>
        <p:grpSpPr bwMode="auto">
          <a:xfrm rot="10869965" flipV="1">
            <a:off x="7237942" y="6006126"/>
            <a:ext cx="355600" cy="155575"/>
            <a:chOff x="960" y="3600"/>
            <a:chExt cx="576" cy="240"/>
          </a:xfrm>
        </p:grpSpPr>
        <p:sp>
          <p:nvSpPr>
            <p:cNvPr id="2526" name="Rectangle 1251"/>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527" name="Line 1252"/>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2528" name="Group 1250"/>
          <p:cNvGrpSpPr>
            <a:grpSpLocks/>
          </p:cNvGrpSpPr>
          <p:nvPr/>
        </p:nvGrpSpPr>
        <p:grpSpPr bwMode="auto">
          <a:xfrm rot="10869965" flipV="1">
            <a:off x="7527320" y="5862110"/>
            <a:ext cx="355600" cy="155575"/>
            <a:chOff x="960" y="3600"/>
            <a:chExt cx="576" cy="240"/>
          </a:xfrm>
        </p:grpSpPr>
        <p:sp>
          <p:nvSpPr>
            <p:cNvPr id="2529" name="Rectangle 1251"/>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2530" name="Line 1252"/>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sp>
        <p:nvSpPr>
          <p:cNvPr id="2531" name="Line 1222"/>
          <p:cNvSpPr>
            <a:spLocks noChangeShapeType="1"/>
          </p:cNvSpPr>
          <p:nvPr/>
        </p:nvSpPr>
        <p:spPr bwMode="auto">
          <a:xfrm flipV="1">
            <a:off x="4890963" y="5301206"/>
            <a:ext cx="2147887" cy="476747"/>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2532" name="Text Box 10"/>
          <p:cNvSpPr txBox="1">
            <a:spLocks noChangeArrowheads="1"/>
          </p:cNvSpPr>
          <p:nvPr/>
        </p:nvSpPr>
        <p:spPr bwMode="auto">
          <a:xfrm rot="16200000">
            <a:off x="3818017" y="3516766"/>
            <a:ext cx="3026916" cy="34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smtClean="0"/>
              <a:t>Zone de travail</a:t>
            </a:r>
            <a:endParaRPr lang="fr-BE" altLang="fr-FR" sz="1600" dirty="0"/>
          </a:p>
        </p:txBody>
      </p:sp>
      <p:grpSp>
        <p:nvGrpSpPr>
          <p:cNvPr id="2533" name="Groupe 2532"/>
          <p:cNvGrpSpPr/>
          <p:nvPr/>
        </p:nvGrpSpPr>
        <p:grpSpPr>
          <a:xfrm>
            <a:off x="7883401" y="4631222"/>
            <a:ext cx="486905" cy="443450"/>
            <a:chOff x="9252520" y="2475988"/>
            <a:chExt cx="2676525" cy="2676525"/>
          </a:xfrm>
        </p:grpSpPr>
        <p:sp>
          <p:nvSpPr>
            <p:cNvPr id="2534" name="Ellipse 2533"/>
            <p:cNvSpPr/>
            <p:nvPr/>
          </p:nvSpPr>
          <p:spPr bwMode="auto">
            <a:xfrm>
              <a:off x="9339832" y="2564904"/>
              <a:ext cx="2501900" cy="2501900"/>
            </a:xfrm>
            <a:prstGeom prst="ellipse">
              <a:avLst/>
            </a:prstGeom>
            <a:solidFill>
              <a:schemeClr val="bg1"/>
            </a:solidFill>
            <a:ln w="127"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pic>
          <p:nvPicPr>
            <p:cNvPr id="2535" name="Picture 7" descr="How do I block online ads - Chrome Browse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252520" y="2475988"/>
              <a:ext cx="2676525" cy="2676525"/>
            </a:xfrm>
            <a:prstGeom prst="rect">
              <a:avLst/>
            </a:prstGeom>
            <a:noFill/>
            <a:extLst>
              <a:ext uri="{909E8E84-426E-40DD-AFC4-6F175D3DCCD1}">
                <a14:hiddenFill xmlns:a14="http://schemas.microsoft.com/office/drawing/2010/main">
                  <a:solidFill>
                    <a:srgbClr val="FFFFFF"/>
                  </a:solidFill>
                </a14:hiddenFill>
              </a:ext>
            </a:extLst>
          </p:spPr>
        </p:pic>
      </p:grpSp>
      <p:pic>
        <p:nvPicPr>
          <p:cNvPr id="2536" name="Picture 9" descr="Résultat de recherche d'images pour &quot;panneau obligation fond transparent&quot;">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488656" y="5669482"/>
            <a:ext cx="559594" cy="559594"/>
          </a:xfrm>
          <a:prstGeom prst="rect">
            <a:avLst/>
          </a:prstGeom>
          <a:noFill/>
          <a:extLst>
            <a:ext uri="{909E8E84-426E-40DD-AFC4-6F175D3DCCD1}">
              <a14:hiddenFill xmlns:a14="http://schemas.microsoft.com/office/drawing/2010/main">
                <a:solidFill>
                  <a:srgbClr val="FFFFFF"/>
                </a:solidFill>
              </a14:hiddenFill>
            </a:ext>
          </a:extLst>
        </p:spPr>
      </p:pic>
      <p:sp>
        <p:nvSpPr>
          <p:cNvPr id="2537" name="Flèche droite 2536"/>
          <p:cNvSpPr/>
          <p:nvPr/>
        </p:nvSpPr>
        <p:spPr bwMode="auto">
          <a:xfrm>
            <a:off x="4024126" y="3275013"/>
            <a:ext cx="792088" cy="826451"/>
          </a:xfrm>
          <a:prstGeom prst="rightArrow">
            <a:avLst/>
          </a:prstGeom>
          <a:solidFill>
            <a:schemeClr val="accent1"/>
          </a:solidFill>
          <a:ln w="127" cap="flat" cmpd="sng" algn="ctr">
            <a:solidFill>
              <a:srgbClr val="A6A6A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BE" sz="2800" b="0" i="0" u="none" strike="noStrike" cap="none" normalizeH="0" baseline="0" smtClean="0">
              <a:ln>
                <a:noFill/>
              </a:ln>
              <a:solidFill>
                <a:schemeClr val="tx1"/>
              </a:solidFill>
              <a:effectLst/>
              <a:latin typeface="Times" pitchFamily="18" charset="0"/>
            </a:endParaRPr>
          </a:p>
        </p:txBody>
      </p:sp>
      <p:pic>
        <p:nvPicPr>
          <p:cNvPr id="2538" name="Picture 9" descr="Résultat de recherche d'images pour &quot;panneau obligation fond transparent&quot;">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619226" y="5777953"/>
            <a:ext cx="559594" cy="559594"/>
          </a:xfrm>
          <a:prstGeom prst="rect">
            <a:avLst/>
          </a:prstGeom>
          <a:noFill/>
          <a:extLst>
            <a:ext uri="{909E8E84-426E-40DD-AFC4-6F175D3DCCD1}">
              <a14:hiddenFill xmlns:a14="http://schemas.microsoft.com/office/drawing/2010/main">
                <a:solidFill>
                  <a:srgbClr val="FFFFFF"/>
                </a:solidFill>
              </a14:hiddenFill>
            </a:ext>
          </a:extLst>
        </p:spPr>
      </p:pic>
      <p:sp>
        <p:nvSpPr>
          <p:cNvPr id="2539" name="Text Box 1248"/>
          <p:cNvSpPr txBox="1">
            <a:spLocks noChangeArrowheads="1"/>
          </p:cNvSpPr>
          <p:nvPr/>
        </p:nvSpPr>
        <p:spPr bwMode="auto">
          <a:xfrm rot="16200000">
            <a:off x="7283263" y="3861656"/>
            <a:ext cx="2655082" cy="37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800" dirty="0" smtClean="0">
                <a:solidFill>
                  <a:srgbClr val="FF0000"/>
                </a:solidFill>
              </a:rPr>
              <a:t>Zone interdite</a:t>
            </a:r>
            <a:endParaRPr lang="fr-BE" altLang="fr-FR" sz="1800" dirty="0">
              <a:solidFill>
                <a:srgbClr val="FF0000"/>
              </a:solidFill>
            </a:endParaRPr>
          </a:p>
        </p:txBody>
      </p:sp>
      <p:sp>
        <p:nvSpPr>
          <p:cNvPr id="2540" name="Text Box 10"/>
          <p:cNvSpPr txBox="1">
            <a:spLocks noChangeArrowheads="1"/>
          </p:cNvSpPr>
          <p:nvPr/>
        </p:nvSpPr>
        <p:spPr bwMode="auto">
          <a:xfrm rot="16200000">
            <a:off x="-902271" y="3288924"/>
            <a:ext cx="3026916" cy="34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smtClean="0"/>
              <a:t>Zone de travail</a:t>
            </a:r>
            <a:endParaRPr lang="fr-BE" altLang="fr-FR" sz="1600" dirty="0"/>
          </a:p>
        </p:txBody>
      </p:sp>
      <p:pic>
        <p:nvPicPr>
          <p:cNvPr id="2541" name="Picture 2" descr="Afbeeldingsresultaat voor aarding pictogram">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39715" y="1714415"/>
            <a:ext cx="571347" cy="509160"/>
          </a:xfrm>
          <a:prstGeom prst="rect">
            <a:avLst/>
          </a:prstGeom>
          <a:noFill/>
          <a:extLst>
            <a:ext uri="{909E8E84-426E-40DD-AFC4-6F175D3DCCD1}">
              <a14:hiddenFill xmlns:a14="http://schemas.microsoft.com/office/drawing/2010/main">
                <a:solidFill>
                  <a:srgbClr val="FFFFFF"/>
                </a:solidFill>
              </a14:hiddenFill>
            </a:ext>
          </a:extLst>
        </p:spPr>
      </p:pic>
      <p:pic>
        <p:nvPicPr>
          <p:cNvPr id="2542"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209965" y="4168265"/>
            <a:ext cx="513764" cy="51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43" name="Picture 2" descr="Afbeeldingsresultaat voor aarding pictogram">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39715" y="5046626"/>
            <a:ext cx="571347" cy="509160"/>
          </a:xfrm>
          <a:prstGeom prst="rect">
            <a:avLst/>
          </a:prstGeom>
          <a:noFill/>
          <a:extLst>
            <a:ext uri="{909E8E84-426E-40DD-AFC4-6F175D3DCCD1}">
              <a14:hiddenFill xmlns:a14="http://schemas.microsoft.com/office/drawing/2010/main">
                <a:solidFill>
                  <a:srgbClr val="FFFFFF"/>
                </a:solidFill>
              </a14:hiddenFill>
            </a:ext>
          </a:extLst>
        </p:spPr>
      </p:pic>
      <p:pic>
        <p:nvPicPr>
          <p:cNvPr id="2544" name="Picture 2" descr="Afbeeldingsresultaat voor aarding pictogram">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045801" y="1692357"/>
            <a:ext cx="571347" cy="509160"/>
          </a:xfrm>
          <a:prstGeom prst="rect">
            <a:avLst/>
          </a:prstGeom>
          <a:noFill/>
          <a:extLst>
            <a:ext uri="{909E8E84-426E-40DD-AFC4-6F175D3DCCD1}">
              <a14:hiddenFill xmlns:a14="http://schemas.microsoft.com/office/drawing/2010/main">
                <a:solidFill>
                  <a:srgbClr val="FFFFFF"/>
                </a:solidFill>
              </a14:hiddenFill>
            </a:ext>
          </a:extLst>
        </p:spPr>
      </p:pic>
      <p:pic>
        <p:nvPicPr>
          <p:cNvPr id="2545" name="Picture 2" descr="Afbeeldingsresultaat voor aarding pictogram">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045801" y="4905590"/>
            <a:ext cx="571347" cy="509160"/>
          </a:xfrm>
          <a:prstGeom prst="rect">
            <a:avLst/>
          </a:prstGeom>
          <a:noFill/>
          <a:extLst>
            <a:ext uri="{909E8E84-426E-40DD-AFC4-6F175D3DCCD1}">
              <a14:hiddenFill xmlns:a14="http://schemas.microsoft.com/office/drawing/2010/main">
                <a:solidFill>
                  <a:srgbClr val="FFFFFF"/>
                </a:solidFill>
              </a14:hiddenFill>
            </a:ext>
          </a:extLst>
        </p:spPr>
      </p:pic>
      <p:pic>
        <p:nvPicPr>
          <p:cNvPr id="2547"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081098" y="1633537"/>
            <a:ext cx="685692" cy="68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48"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081098" y="5306990"/>
            <a:ext cx="685692" cy="68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49"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203848" y="1691100"/>
            <a:ext cx="513764" cy="51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3" fill="hold" nodeType="afterEffect">
                                  <p:stCondLst>
                                    <p:cond delay="0"/>
                                  </p:stCondLst>
                                  <p:childTnLst>
                                    <p:set>
                                      <p:cBhvr>
                                        <p:cTn id="6" dur="1" fill="hold">
                                          <p:stCondLst>
                                            <p:cond delay="0"/>
                                          </p:stCondLst>
                                        </p:cTn>
                                        <p:tgtEl>
                                          <p:spTgt spid="1197261"/>
                                        </p:tgtEl>
                                        <p:attrNameLst>
                                          <p:attrName>style.visibility</p:attrName>
                                        </p:attrNameLst>
                                      </p:cBhvr>
                                      <p:to>
                                        <p:strVal val="visible"/>
                                      </p:to>
                                    </p:set>
                                    <p:anim calcmode="lin" valueType="num">
                                      <p:cBhvr additive="base">
                                        <p:cTn id="7" dur="500" fill="hold"/>
                                        <p:tgtEl>
                                          <p:spTgt spid="1197261"/>
                                        </p:tgtEl>
                                        <p:attrNameLst>
                                          <p:attrName>ppt_x</p:attrName>
                                        </p:attrNameLst>
                                      </p:cBhvr>
                                      <p:tavLst>
                                        <p:tav tm="0">
                                          <p:val>
                                            <p:strVal val="1+#ppt_w/2"/>
                                          </p:val>
                                        </p:tav>
                                        <p:tav tm="100000">
                                          <p:val>
                                            <p:strVal val="#ppt_x"/>
                                          </p:val>
                                        </p:tav>
                                      </p:tavLst>
                                    </p:anim>
                                    <p:anim calcmode="lin" valueType="num">
                                      <p:cBhvr additive="base">
                                        <p:cTn id="8" dur="500" fill="hold"/>
                                        <p:tgtEl>
                                          <p:spTgt spid="119726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3" fill="hold" nodeType="afterEffect">
                                  <p:stCondLst>
                                    <p:cond delay="0"/>
                                  </p:stCondLst>
                                  <p:childTnLst>
                                    <p:set>
                                      <p:cBhvr>
                                        <p:cTn id="11" dur="1" fill="hold">
                                          <p:stCondLst>
                                            <p:cond delay="0"/>
                                          </p:stCondLst>
                                        </p:cTn>
                                        <p:tgtEl>
                                          <p:spTgt spid="1197282"/>
                                        </p:tgtEl>
                                        <p:attrNameLst>
                                          <p:attrName>style.visibility</p:attrName>
                                        </p:attrNameLst>
                                      </p:cBhvr>
                                      <p:to>
                                        <p:strVal val="visible"/>
                                      </p:to>
                                    </p:set>
                                    <p:anim calcmode="lin" valueType="num">
                                      <p:cBhvr additive="base">
                                        <p:cTn id="12" dur="500" fill="hold"/>
                                        <p:tgtEl>
                                          <p:spTgt spid="1197282"/>
                                        </p:tgtEl>
                                        <p:attrNameLst>
                                          <p:attrName>ppt_x</p:attrName>
                                        </p:attrNameLst>
                                      </p:cBhvr>
                                      <p:tavLst>
                                        <p:tav tm="0">
                                          <p:val>
                                            <p:strVal val="1+#ppt_w/2"/>
                                          </p:val>
                                        </p:tav>
                                        <p:tav tm="100000">
                                          <p:val>
                                            <p:strVal val="#ppt_x"/>
                                          </p:val>
                                        </p:tav>
                                      </p:tavLst>
                                    </p:anim>
                                    <p:anim calcmode="lin" valueType="num">
                                      <p:cBhvr additive="base">
                                        <p:cTn id="13" dur="500" fill="hold"/>
                                        <p:tgtEl>
                                          <p:spTgt spid="119728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3" fill="hold" nodeType="afterEffect">
                                  <p:stCondLst>
                                    <p:cond delay="0"/>
                                  </p:stCondLst>
                                  <p:childTnLst>
                                    <p:set>
                                      <p:cBhvr>
                                        <p:cTn id="16" dur="1" fill="hold">
                                          <p:stCondLst>
                                            <p:cond delay="0"/>
                                          </p:stCondLst>
                                        </p:cTn>
                                        <p:tgtEl>
                                          <p:spTgt spid="1197264"/>
                                        </p:tgtEl>
                                        <p:attrNameLst>
                                          <p:attrName>style.visibility</p:attrName>
                                        </p:attrNameLst>
                                      </p:cBhvr>
                                      <p:to>
                                        <p:strVal val="visible"/>
                                      </p:to>
                                    </p:set>
                                    <p:anim calcmode="lin" valueType="num">
                                      <p:cBhvr additive="base">
                                        <p:cTn id="17" dur="500" fill="hold"/>
                                        <p:tgtEl>
                                          <p:spTgt spid="1197264"/>
                                        </p:tgtEl>
                                        <p:attrNameLst>
                                          <p:attrName>ppt_x</p:attrName>
                                        </p:attrNameLst>
                                      </p:cBhvr>
                                      <p:tavLst>
                                        <p:tav tm="0">
                                          <p:val>
                                            <p:strVal val="1+#ppt_w/2"/>
                                          </p:val>
                                        </p:tav>
                                        <p:tav tm="100000">
                                          <p:val>
                                            <p:strVal val="#ppt_x"/>
                                          </p:val>
                                        </p:tav>
                                      </p:tavLst>
                                    </p:anim>
                                    <p:anim calcmode="lin" valueType="num">
                                      <p:cBhvr additive="base">
                                        <p:cTn id="18" dur="500" fill="hold"/>
                                        <p:tgtEl>
                                          <p:spTgt spid="1197264"/>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3" fill="hold" nodeType="afterEffect">
                                  <p:stCondLst>
                                    <p:cond delay="0"/>
                                  </p:stCondLst>
                                  <p:childTnLst>
                                    <p:set>
                                      <p:cBhvr>
                                        <p:cTn id="21" dur="1" fill="hold">
                                          <p:stCondLst>
                                            <p:cond delay="0"/>
                                          </p:stCondLst>
                                        </p:cTn>
                                        <p:tgtEl>
                                          <p:spTgt spid="1197285"/>
                                        </p:tgtEl>
                                        <p:attrNameLst>
                                          <p:attrName>style.visibility</p:attrName>
                                        </p:attrNameLst>
                                      </p:cBhvr>
                                      <p:to>
                                        <p:strVal val="visible"/>
                                      </p:to>
                                    </p:set>
                                    <p:anim calcmode="lin" valueType="num">
                                      <p:cBhvr additive="base">
                                        <p:cTn id="22" dur="500" fill="hold"/>
                                        <p:tgtEl>
                                          <p:spTgt spid="1197285"/>
                                        </p:tgtEl>
                                        <p:attrNameLst>
                                          <p:attrName>ppt_x</p:attrName>
                                        </p:attrNameLst>
                                      </p:cBhvr>
                                      <p:tavLst>
                                        <p:tav tm="0">
                                          <p:val>
                                            <p:strVal val="1+#ppt_w/2"/>
                                          </p:val>
                                        </p:tav>
                                        <p:tav tm="100000">
                                          <p:val>
                                            <p:strVal val="#ppt_x"/>
                                          </p:val>
                                        </p:tav>
                                      </p:tavLst>
                                    </p:anim>
                                    <p:anim calcmode="lin" valueType="num">
                                      <p:cBhvr additive="base">
                                        <p:cTn id="23" dur="500" fill="hold"/>
                                        <p:tgtEl>
                                          <p:spTgt spid="1197285"/>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2000"/>
                            </p:stCondLst>
                            <p:childTnLst>
                              <p:par>
                                <p:cTn id="25" presetID="2" presetClass="entr" presetSubtype="3" fill="hold" nodeType="afterEffect">
                                  <p:stCondLst>
                                    <p:cond delay="0"/>
                                  </p:stCondLst>
                                  <p:childTnLst>
                                    <p:set>
                                      <p:cBhvr>
                                        <p:cTn id="26" dur="1" fill="hold">
                                          <p:stCondLst>
                                            <p:cond delay="0"/>
                                          </p:stCondLst>
                                        </p:cTn>
                                        <p:tgtEl>
                                          <p:spTgt spid="1197267"/>
                                        </p:tgtEl>
                                        <p:attrNameLst>
                                          <p:attrName>style.visibility</p:attrName>
                                        </p:attrNameLst>
                                      </p:cBhvr>
                                      <p:to>
                                        <p:strVal val="visible"/>
                                      </p:to>
                                    </p:set>
                                    <p:anim calcmode="lin" valueType="num">
                                      <p:cBhvr additive="base">
                                        <p:cTn id="27" dur="500" fill="hold"/>
                                        <p:tgtEl>
                                          <p:spTgt spid="1197267"/>
                                        </p:tgtEl>
                                        <p:attrNameLst>
                                          <p:attrName>ppt_x</p:attrName>
                                        </p:attrNameLst>
                                      </p:cBhvr>
                                      <p:tavLst>
                                        <p:tav tm="0">
                                          <p:val>
                                            <p:strVal val="1+#ppt_w/2"/>
                                          </p:val>
                                        </p:tav>
                                        <p:tav tm="100000">
                                          <p:val>
                                            <p:strVal val="#ppt_x"/>
                                          </p:val>
                                        </p:tav>
                                      </p:tavLst>
                                    </p:anim>
                                    <p:anim calcmode="lin" valueType="num">
                                      <p:cBhvr additive="base">
                                        <p:cTn id="28" dur="500" fill="hold"/>
                                        <p:tgtEl>
                                          <p:spTgt spid="1197267"/>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500"/>
                            </p:stCondLst>
                            <p:childTnLst>
                              <p:par>
                                <p:cTn id="30" presetID="2" presetClass="entr" presetSubtype="3" fill="hold" nodeType="afterEffect">
                                  <p:stCondLst>
                                    <p:cond delay="0"/>
                                  </p:stCondLst>
                                  <p:childTnLst>
                                    <p:set>
                                      <p:cBhvr>
                                        <p:cTn id="31" dur="1" fill="hold">
                                          <p:stCondLst>
                                            <p:cond delay="0"/>
                                          </p:stCondLst>
                                        </p:cTn>
                                        <p:tgtEl>
                                          <p:spTgt spid="1197288"/>
                                        </p:tgtEl>
                                        <p:attrNameLst>
                                          <p:attrName>style.visibility</p:attrName>
                                        </p:attrNameLst>
                                      </p:cBhvr>
                                      <p:to>
                                        <p:strVal val="visible"/>
                                      </p:to>
                                    </p:set>
                                    <p:anim calcmode="lin" valueType="num">
                                      <p:cBhvr additive="base">
                                        <p:cTn id="32" dur="500" fill="hold"/>
                                        <p:tgtEl>
                                          <p:spTgt spid="1197288"/>
                                        </p:tgtEl>
                                        <p:attrNameLst>
                                          <p:attrName>ppt_x</p:attrName>
                                        </p:attrNameLst>
                                      </p:cBhvr>
                                      <p:tavLst>
                                        <p:tav tm="0">
                                          <p:val>
                                            <p:strVal val="1+#ppt_w/2"/>
                                          </p:val>
                                        </p:tav>
                                        <p:tav tm="100000">
                                          <p:val>
                                            <p:strVal val="#ppt_x"/>
                                          </p:val>
                                        </p:tav>
                                      </p:tavLst>
                                    </p:anim>
                                    <p:anim calcmode="lin" valueType="num">
                                      <p:cBhvr additive="base">
                                        <p:cTn id="33" dur="500" fill="hold"/>
                                        <p:tgtEl>
                                          <p:spTgt spid="1197288"/>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3000"/>
                            </p:stCondLst>
                            <p:childTnLst>
                              <p:par>
                                <p:cTn id="35" presetID="2" presetClass="entr" presetSubtype="3" fill="hold" nodeType="afterEffect">
                                  <p:stCondLst>
                                    <p:cond delay="0"/>
                                  </p:stCondLst>
                                  <p:childTnLst>
                                    <p:set>
                                      <p:cBhvr>
                                        <p:cTn id="36" dur="1" fill="hold">
                                          <p:stCondLst>
                                            <p:cond delay="0"/>
                                          </p:stCondLst>
                                        </p:cTn>
                                        <p:tgtEl>
                                          <p:spTgt spid="1197270"/>
                                        </p:tgtEl>
                                        <p:attrNameLst>
                                          <p:attrName>style.visibility</p:attrName>
                                        </p:attrNameLst>
                                      </p:cBhvr>
                                      <p:to>
                                        <p:strVal val="visible"/>
                                      </p:to>
                                    </p:set>
                                    <p:anim calcmode="lin" valueType="num">
                                      <p:cBhvr additive="base">
                                        <p:cTn id="37" dur="500" fill="hold"/>
                                        <p:tgtEl>
                                          <p:spTgt spid="1197270"/>
                                        </p:tgtEl>
                                        <p:attrNameLst>
                                          <p:attrName>ppt_x</p:attrName>
                                        </p:attrNameLst>
                                      </p:cBhvr>
                                      <p:tavLst>
                                        <p:tav tm="0">
                                          <p:val>
                                            <p:strVal val="1+#ppt_w/2"/>
                                          </p:val>
                                        </p:tav>
                                        <p:tav tm="100000">
                                          <p:val>
                                            <p:strVal val="#ppt_x"/>
                                          </p:val>
                                        </p:tav>
                                      </p:tavLst>
                                    </p:anim>
                                    <p:anim calcmode="lin" valueType="num">
                                      <p:cBhvr additive="base">
                                        <p:cTn id="38" dur="500" fill="hold"/>
                                        <p:tgtEl>
                                          <p:spTgt spid="1197270"/>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3500"/>
                            </p:stCondLst>
                            <p:childTnLst>
                              <p:par>
                                <p:cTn id="40" presetID="2" presetClass="entr" presetSubtype="3" fill="hold" nodeType="afterEffect">
                                  <p:stCondLst>
                                    <p:cond delay="0"/>
                                  </p:stCondLst>
                                  <p:childTnLst>
                                    <p:set>
                                      <p:cBhvr>
                                        <p:cTn id="41" dur="1" fill="hold">
                                          <p:stCondLst>
                                            <p:cond delay="0"/>
                                          </p:stCondLst>
                                        </p:cTn>
                                        <p:tgtEl>
                                          <p:spTgt spid="1197291"/>
                                        </p:tgtEl>
                                        <p:attrNameLst>
                                          <p:attrName>style.visibility</p:attrName>
                                        </p:attrNameLst>
                                      </p:cBhvr>
                                      <p:to>
                                        <p:strVal val="visible"/>
                                      </p:to>
                                    </p:set>
                                    <p:anim calcmode="lin" valueType="num">
                                      <p:cBhvr additive="base">
                                        <p:cTn id="42" dur="500" fill="hold"/>
                                        <p:tgtEl>
                                          <p:spTgt spid="1197291"/>
                                        </p:tgtEl>
                                        <p:attrNameLst>
                                          <p:attrName>ppt_x</p:attrName>
                                        </p:attrNameLst>
                                      </p:cBhvr>
                                      <p:tavLst>
                                        <p:tav tm="0">
                                          <p:val>
                                            <p:strVal val="1+#ppt_w/2"/>
                                          </p:val>
                                        </p:tav>
                                        <p:tav tm="100000">
                                          <p:val>
                                            <p:strVal val="#ppt_x"/>
                                          </p:val>
                                        </p:tav>
                                      </p:tavLst>
                                    </p:anim>
                                    <p:anim calcmode="lin" valueType="num">
                                      <p:cBhvr additive="base">
                                        <p:cTn id="43" dur="500" fill="hold"/>
                                        <p:tgtEl>
                                          <p:spTgt spid="1197291"/>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3" fill="hold" nodeType="afterEffect">
                                  <p:stCondLst>
                                    <p:cond delay="0"/>
                                  </p:stCondLst>
                                  <p:childTnLst>
                                    <p:set>
                                      <p:cBhvr>
                                        <p:cTn id="46" dur="1" fill="hold">
                                          <p:stCondLst>
                                            <p:cond delay="0"/>
                                          </p:stCondLst>
                                        </p:cTn>
                                        <p:tgtEl>
                                          <p:spTgt spid="2491"/>
                                        </p:tgtEl>
                                        <p:attrNameLst>
                                          <p:attrName>style.visibility</p:attrName>
                                        </p:attrNameLst>
                                      </p:cBhvr>
                                      <p:to>
                                        <p:strVal val="visible"/>
                                      </p:to>
                                    </p:set>
                                    <p:anim calcmode="lin" valueType="num">
                                      <p:cBhvr additive="base">
                                        <p:cTn id="47" dur="500" fill="hold"/>
                                        <p:tgtEl>
                                          <p:spTgt spid="2491"/>
                                        </p:tgtEl>
                                        <p:attrNameLst>
                                          <p:attrName>ppt_x</p:attrName>
                                        </p:attrNameLst>
                                      </p:cBhvr>
                                      <p:tavLst>
                                        <p:tav tm="0">
                                          <p:val>
                                            <p:strVal val="1+#ppt_w/2"/>
                                          </p:val>
                                        </p:tav>
                                        <p:tav tm="100000">
                                          <p:val>
                                            <p:strVal val="#ppt_x"/>
                                          </p:val>
                                        </p:tav>
                                      </p:tavLst>
                                    </p:anim>
                                    <p:anim calcmode="lin" valueType="num">
                                      <p:cBhvr additive="base">
                                        <p:cTn id="48" dur="500" fill="hold"/>
                                        <p:tgtEl>
                                          <p:spTgt spid="2491"/>
                                        </p:tgtEl>
                                        <p:attrNameLst>
                                          <p:attrName>ppt_y</p:attrName>
                                        </p:attrNameLst>
                                      </p:cBhvr>
                                      <p:tavLst>
                                        <p:tav tm="0">
                                          <p:val>
                                            <p:strVal val="0-#ppt_h/2"/>
                                          </p:val>
                                        </p:tav>
                                        <p:tav tm="100000">
                                          <p:val>
                                            <p:strVal val="#ppt_y"/>
                                          </p:val>
                                        </p:tav>
                                      </p:tavLst>
                                    </p:anim>
                                  </p:childTnLst>
                                </p:cTn>
                              </p:par>
                            </p:childTnLst>
                          </p:cTn>
                        </p:par>
                        <p:par>
                          <p:cTn id="49" fill="hold">
                            <p:stCondLst>
                              <p:cond delay="4500"/>
                            </p:stCondLst>
                            <p:childTnLst>
                              <p:par>
                                <p:cTn id="50" presetID="2" presetClass="entr" presetSubtype="3" fill="hold" nodeType="afterEffect">
                                  <p:stCondLst>
                                    <p:cond delay="0"/>
                                  </p:stCondLst>
                                  <p:childTnLst>
                                    <p:set>
                                      <p:cBhvr>
                                        <p:cTn id="51" dur="1" fill="hold">
                                          <p:stCondLst>
                                            <p:cond delay="0"/>
                                          </p:stCondLst>
                                        </p:cTn>
                                        <p:tgtEl>
                                          <p:spTgt spid="2512"/>
                                        </p:tgtEl>
                                        <p:attrNameLst>
                                          <p:attrName>style.visibility</p:attrName>
                                        </p:attrNameLst>
                                      </p:cBhvr>
                                      <p:to>
                                        <p:strVal val="visible"/>
                                      </p:to>
                                    </p:set>
                                    <p:anim calcmode="lin" valueType="num">
                                      <p:cBhvr additive="base">
                                        <p:cTn id="52" dur="500" fill="hold"/>
                                        <p:tgtEl>
                                          <p:spTgt spid="2512"/>
                                        </p:tgtEl>
                                        <p:attrNameLst>
                                          <p:attrName>ppt_x</p:attrName>
                                        </p:attrNameLst>
                                      </p:cBhvr>
                                      <p:tavLst>
                                        <p:tav tm="0">
                                          <p:val>
                                            <p:strVal val="1+#ppt_w/2"/>
                                          </p:val>
                                        </p:tav>
                                        <p:tav tm="100000">
                                          <p:val>
                                            <p:strVal val="#ppt_x"/>
                                          </p:val>
                                        </p:tav>
                                      </p:tavLst>
                                    </p:anim>
                                    <p:anim calcmode="lin" valueType="num">
                                      <p:cBhvr additive="base">
                                        <p:cTn id="53" dur="500" fill="hold"/>
                                        <p:tgtEl>
                                          <p:spTgt spid="2512"/>
                                        </p:tgtEl>
                                        <p:attrNameLst>
                                          <p:attrName>ppt_y</p:attrName>
                                        </p:attrNameLst>
                                      </p:cBhvr>
                                      <p:tavLst>
                                        <p:tav tm="0">
                                          <p:val>
                                            <p:strVal val="0-#ppt_h/2"/>
                                          </p:val>
                                        </p:tav>
                                        <p:tav tm="100000">
                                          <p:val>
                                            <p:strVal val="#ppt_y"/>
                                          </p:val>
                                        </p:tav>
                                      </p:tavLst>
                                    </p:anim>
                                  </p:childTnLst>
                                </p:cTn>
                              </p:par>
                            </p:childTnLst>
                          </p:cTn>
                        </p:par>
                        <p:par>
                          <p:cTn id="54" fill="hold">
                            <p:stCondLst>
                              <p:cond delay="5000"/>
                            </p:stCondLst>
                            <p:childTnLst>
                              <p:par>
                                <p:cTn id="55" presetID="2" presetClass="entr" presetSubtype="3" fill="hold" nodeType="afterEffect">
                                  <p:stCondLst>
                                    <p:cond delay="0"/>
                                  </p:stCondLst>
                                  <p:childTnLst>
                                    <p:set>
                                      <p:cBhvr>
                                        <p:cTn id="56" dur="1" fill="hold">
                                          <p:stCondLst>
                                            <p:cond delay="0"/>
                                          </p:stCondLst>
                                        </p:cTn>
                                        <p:tgtEl>
                                          <p:spTgt spid="2494"/>
                                        </p:tgtEl>
                                        <p:attrNameLst>
                                          <p:attrName>style.visibility</p:attrName>
                                        </p:attrNameLst>
                                      </p:cBhvr>
                                      <p:to>
                                        <p:strVal val="visible"/>
                                      </p:to>
                                    </p:set>
                                    <p:anim calcmode="lin" valueType="num">
                                      <p:cBhvr additive="base">
                                        <p:cTn id="57" dur="500" fill="hold"/>
                                        <p:tgtEl>
                                          <p:spTgt spid="2494"/>
                                        </p:tgtEl>
                                        <p:attrNameLst>
                                          <p:attrName>ppt_x</p:attrName>
                                        </p:attrNameLst>
                                      </p:cBhvr>
                                      <p:tavLst>
                                        <p:tav tm="0">
                                          <p:val>
                                            <p:strVal val="1+#ppt_w/2"/>
                                          </p:val>
                                        </p:tav>
                                        <p:tav tm="100000">
                                          <p:val>
                                            <p:strVal val="#ppt_x"/>
                                          </p:val>
                                        </p:tav>
                                      </p:tavLst>
                                    </p:anim>
                                    <p:anim calcmode="lin" valueType="num">
                                      <p:cBhvr additive="base">
                                        <p:cTn id="58" dur="500" fill="hold"/>
                                        <p:tgtEl>
                                          <p:spTgt spid="2494"/>
                                        </p:tgtEl>
                                        <p:attrNameLst>
                                          <p:attrName>ppt_y</p:attrName>
                                        </p:attrNameLst>
                                      </p:cBhvr>
                                      <p:tavLst>
                                        <p:tav tm="0">
                                          <p:val>
                                            <p:strVal val="0-#ppt_h/2"/>
                                          </p:val>
                                        </p:tav>
                                        <p:tav tm="100000">
                                          <p:val>
                                            <p:strVal val="#ppt_y"/>
                                          </p:val>
                                        </p:tav>
                                      </p:tavLst>
                                    </p:anim>
                                  </p:childTnLst>
                                </p:cTn>
                              </p:par>
                            </p:childTnLst>
                          </p:cTn>
                        </p:par>
                        <p:par>
                          <p:cTn id="59" fill="hold">
                            <p:stCondLst>
                              <p:cond delay="5500"/>
                            </p:stCondLst>
                            <p:childTnLst>
                              <p:par>
                                <p:cTn id="60" presetID="2" presetClass="entr" presetSubtype="3" fill="hold" nodeType="afterEffect">
                                  <p:stCondLst>
                                    <p:cond delay="0"/>
                                  </p:stCondLst>
                                  <p:childTnLst>
                                    <p:set>
                                      <p:cBhvr>
                                        <p:cTn id="61" dur="1" fill="hold">
                                          <p:stCondLst>
                                            <p:cond delay="0"/>
                                          </p:stCondLst>
                                        </p:cTn>
                                        <p:tgtEl>
                                          <p:spTgt spid="2515"/>
                                        </p:tgtEl>
                                        <p:attrNameLst>
                                          <p:attrName>style.visibility</p:attrName>
                                        </p:attrNameLst>
                                      </p:cBhvr>
                                      <p:to>
                                        <p:strVal val="visible"/>
                                      </p:to>
                                    </p:set>
                                    <p:anim calcmode="lin" valueType="num">
                                      <p:cBhvr additive="base">
                                        <p:cTn id="62" dur="500" fill="hold"/>
                                        <p:tgtEl>
                                          <p:spTgt spid="2515"/>
                                        </p:tgtEl>
                                        <p:attrNameLst>
                                          <p:attrName>ppt_x</p:attrName>
                                        </p:attrNameLst>
                                      </p:cBhvr>
                                      <p:tavLst>
                                        <p:tav tm="0">
                                          <p:val>
                                            <p:strVal val="1+#ppt_w/2"/>
                                          </p:val>
                                        </p:tav>
                                        <p:tav tm="100000">
                                          <p:val>
                                            <p:strVal val="#ppt_x"/>
                                          </p:val>
                                        </p:tav>
                                      </p:tavLst>
                                    </p:anim>
                                    <p:anim calcmode="lin" valueType="num">
                                      <p:cBhvr additive="base">
                                        <p:cTn id="63" dur="500" fill="hold"/>
                                        <p:tgtEl>
                                          <p:spTgt spid="2515"/>
                                        </p:tgtEl>
                                        <p:attrNameLst>
                                          <p:attrName>ppt_y</p:attrName>
                                        </p:attrNameLst>
                                      </p:cBhvr>
                                      <p:tavLst>
                                        <p:tav tm="0">
                                          <p:val>
                                            <p:strVal val="0-#ppt_h/2"/>
                                          </p:val>
                                        </p:tav>
                                        <p:tav tm="100000">
                                          <p:val>
                                            <p:strVal val="#ppt_y"/>
                                          </p:val>
                                        </p:tav>
                                      </p:tavLst>
                                    </p:anim>
                                  </p:childTnLst>
                                </p:cTn>
                              </p:par>
                            </p:childTnLst>
                          </p:cTn>
                        </p:par>
                        <p:par>
                          <p:cTn id="64" fill="hold">
                            <p:stCondLst>
                              <p:cond delay="6000"/>
                            </p:stCondLst>
                            <p:childTnLst>
                              <p:par>
                                <p:cTn id="65" presetID="2" presetClass="entr" presetSubtype="3" fill="hold" nodeType="afterEffect">
                                  <p:stCondLst>
                                    <p:cond delay="0"/>
                                  </p:stCondLst>
                                  <p:childTnLst>
                                    <p:set>
                                      <p:cBhvr>
                                        <p:cTn id="66" dur="1" fill="hold">
                                          <p:stCondLst>
                                            <p:cond delay="0"/>
                                          </p:stCondLst>
                                        </p:cTn>
                                        <p:tgtEl>
                                          <p:spTgt spid="2497"/>
                                        </p:tgtEl>
                                        <p:attrNameLst>
                                          <p:attrName>style.visibility</p:attrName>
                                        </p:attrNameLst>
                                      </p:cBhvr>
                                      <p:to>
                                        <p:strVal val="visible"/>
                                      </p:to>
                                    </p:set>
                                    <p:anim calcmode="lin" valueType="num">
                                      <p:cBhvr additive="base">
                                        <p:cTn id="67" dur="500" fill="hold"/>
                                        <p:tgtEl>
                                          <p:spTgt spid="2497"/>
                                        </p:tgtEl>
                                        <p:attrNameLst>
                                          <p:attrName>ppt_x</p:attrName>
                                        </p:attrNameLst>
                                      </p:cBhvr>
                                      <p:tavLst>
                                        <p:tav tm="0">
                                          <p:val>
                                            <p:strVal val="1+#ppt_w/2"/>
                                          </p:val>
                                        </p:tav>
                                        <p:tav tm="100000">
                                          <p:val>
                                            <p:strVal val="#ppt_x"/>
                                          </p:val>
                                        </p:tav>
                                      </p:tavLst>
                                    </p:anim>
                                    <p:anim calcmode="lin" valueType="num">
                                      <p:cBhvr additive="base">
                                        <p:cTn id="68" dur="500" fill="hold"/>
                                        <p:tgtEl>
                                          <p:spTgt spid="2497"/>
                                        </p:tgtEl>
                                        <p:attrNameLst>
                                          <p:attrName>ppt_y</p:attrName>
                                        </p:attrNameLst>
                                      </p:cBhvr>
                                      <p:tavLst>
                                        <p:tav tm="0">
                                          <p:val>
                                            <p:strVal val="0-#ppt_h/2"/>
                                          </p:val>
                                        </p:tav>
                                        <p:tav tm="100000">
                                          <p:val>
                                            <p:strVal val="#ppt_y"/>
                                          </p:val>
                                        </p:tav>
                                      </p:tavLst>
                                    </p:anim>
                                  </p:childTnLst>
                                </p:cTn>
                              </p:par>
                            </p:childTnLst>
                          </p:cTn>
                        </p:par>
                        <p:par>
                          <p:cTn id="69" fill="hold">
                            <p:stCondLst>
                              <p:cond delay="6500"/>
                            </p:stCondLst>
                            <p:childTnLst>
                              <p:par>
                                <p:cTn id="70" presetID="2" presetClass="entr" presetSubtype="3" fill="hold" nodeType="afterEffect">
                                  <p:stCondLst>
                                    <p:cond delay="0"/>
                                  </p:stCondLst>
                                  <p:childTnLst>
                                    <p:set>
                                      <p:cBhvr>
                                        <p:cTn id="71" dur="1" fill="hold">
                                          <p:stCondLst>
                                            <p:cond delay="0"/>
                                          </p:stCondLst>
                                        </p:cTn>
                                        <p:tgtEl>
                                          <p:spTgt spid="2518"/>
                                        </p:tgtEl>
                                        <p:attrNameLst>
                                          <p:attrName>style.visibility</p:attrName>
                                        </p:attrNameLst>
                                      </p:cBhvr>
                                      <p:to>
                                        <p:strVal val="visible"/>
                                      </p:to>
                                    </p:set>
                                    <p:anim calcmode="lin" valueType="num">
                                      <p:cBhvr additive="base">
                                        <p:cTn id="72" dur="500" fill="hold"/>
                                        <p:tgtEl>
                                          <p:spTgt spid="2518"/>
                                        </p:tgtEl>
                                        <p:attrNameLst>
                                          <p:attrName>ppt_x</p:attrName>
                                        </p:attrNameLst>
                                      </p:cBhvr>
                                      <p:tavLst>
                                        <p:tav tm="0">
                                          <p:val>
                                            <p:strVal val="1+#ppt_w/2"/>
                                          </p:val>
                                        </p:tav>
                                        <p:tav tm="100000">
                                          <p:val>
                                            <p:strVal val="#ppt_x"/>
                                          </p:val>
                                        </p:tav>
                                      </p:tavLst>
                                    </p:anim>
                                    <p:anim calcmode="lin" valueType="num">
                                      <p:cBhvr additive="base">
                                        <p:cTn id="73" dur="500" fill="hold"/>
                                        <p:tgtEl>
                                          <p:spTgt spid="2518"/>
                                        </p:tgtEl>
                                        <p:attrNameLst>
                                          <p:attrName>ppt_y</p:attrName>
                                        </p:attrNameLst>
                                      </p:cBhvr>
                                      <p:tavLst>
                                        <p:tav tm="0">
                                          <p:val>
                                            <p:strVal val="0-#ppt_h/2"/>
                                          </p:val>
                                        </p:tav>
                                        <p:tav tm="100000">
                                          <p:val>
                                            <p:strVal val="#ppt_y"/>
                                          </p:val>
                                        </p:tav>
                                      </p:tavLst>
                                    </p:anim>
                                  </p:childTnLst>
                                </p:cTn>
                              </p:par>
                            </p:childTnLst>
                          </p:cTn>
                        </p:par>
                        <p:par>
                          <p:cTn id="74" fill="hold">
                            <p:stCondLst>
                              <p:cond delay="7000"/>
                            </p:stCondLst>
                            <p:childTnLst>
                              <p:par>
                                <p:cTn id="75" presetID="2" presetClass="entr" presetSubtype="3" fill="hold" nodeType="afterEffect">
                                  <p:stCondLst>
                                    <p:cond delay="0"/>
                                  </p:stCondLst>
                                  <p:childTnLst>
                                    <p:set>
                                      <p:cBhvr>
                                        <p:cTn id="76" dur="1" fill="hold">
                                          <p:stCondLst>
                                            <p:cond delay="0"/>
                                          </p:stCondLst>
                                        </p:cTn>
                                        <p:tgtEl>
                                          <p:spTgt spid="2500"/>
                                        </p:tgtEl>
                                        <p:attrNameLst>
                                          <p:attrName>style.visibility</p:attrName>
                                        </p:attrNameLst>
                                      </p:cBhvr>
                                      <p:to>
                                        <p:strVal val="visible"/>
                                      </p:to>
                                    </p:set>
                                    <p:anim calcmode="lin" valueType="num">
                                      <p:cBhvr additive="base">
                                        <p:cTn id="77" dur="500" fill="hold"/>
                                        <p:tgtEl>
                                          <p:spTgt spid="2500"/>
                                        </p:tgtEl>
                                        <p:attrNameLst>
                                          <p:attrName>ppt_x</p:attrName>
                                        </p:attrNameLst>
                                      </p:cBhvr>
                                      <p:tavLst>
                                        <p:tav tm="0">
                                          <p:val>
                                            <p:strVal val="1+#ppt_w/2"/>
                                          </p:val>
                                        </p:tav>
                                        <p:tav tm="100000">
                                          <p:val>
                                            <p:strVal val="#ppt_x"/>
                                          </p:val>
                                        </p:tav>
                                      </p:tavLst>
                                    </p:anim>
                                    <p:anim calcmode="lin" valueType="num">
                                      <p:cBhvr additive="base">
                                        <p:cTn id="78" dur="500" fill="hold"/>
                                        <p:tgtEl>
                                          <p:spTgt spid="2500"/>
                                        </p:tgtEl>
                                        <p:attrNameLst>
                                          <p:attrName>ppt_y</p:attrName>
                                        </p:attrNameLst>
                                      </p:cBhvr>
                                      <p:tavLst>
                                        <p:tav tm="0">
                                          <p:val>
                                            <p:strVal val="0-#ppt_h/2"/>
                                          </p:val>
                                        </p:tav>
                                        <p:tav tm="100000">
                                          <p:val>
                                            <p:strVal val="#ppt_y"/>
                                          </p:val>
                                        </p:tav>
                                      </p:tavLst>
                                    </p:anim>
                                  </p:childTnLst>
                                </p:cTn>
                              </p:par>
                            </p:childTnLst>
                          </p:cTn>
                        </p:par>
                        <p:par>
                          <p:cTn id="79" fill="hold">
                            <p:stCondLst>
                              <p:cond delay="7500"/>
                            </p:stCondLst>
                            <p:childTnLst>
                              <p:par>
                                <p:cTn id="80" presetID="2" presetClass="entr" presetSubtype="3" fill="hold" nodeType="afterEffect">
                                  <p:stCondLst>
                                    <p:cond delay="0"/>
                                  </p:stCondLst>
                                  <p:childTnLst>
                                    <p:set>
                                      <p:cBhvr>
                                        <p:cTn id="81" dur="1" fill="hold">
                                          <p:stCondLst>
                                            <p:cond delay="0"/>
                                          </p:stCondLst>
                                        </p:cTn>
                                        <p:tgtEl>
                                          <p:spTgt spid="2521"/>
                                        </p:tgtEl>
                                        <p:attrNameLst>
                                          <p:attrName>style.visibility</p:attrName>
                                        </p:attrNameLst>
                                      </p:cBhvr>
                                      <p:to>
                                        <p:strVal val="visible"/>
                                      </p:to>
                                    </p:set>
                                    <p:anim calcmode="lin" valueType="num">
                                      <p:cBhvr additive="base">
                                        <p:cTn id="82" dur="500" fill="hold"/>
                                        <p:tgtEl>
                                          <p:spTgt spid="2521"/>
                                        </p:tgtEl>
                                        <p:attrNameLst>
                                          <p:attrName>ppt_x</p:attrName>
                                        </p:attrNameLst>
                                      </p:cBhvr>
                                      <p:tavLst>
                                        <p:tav tm="0">
                                          <p:val>
                                            <p:strVal val="1+#ppt_w/2"/>
                                          </p:val>
                                        </p:tav>
                                        <p:tav tm="100000">
                                          <p:val>
                                            <p:strVal val="#ppt_x"/>
                                          </p:val>
                                        </p:tav>
                                      </p:tavLst>
                                    </p:anim>
                                    <p:anim calcmode="lin" valueType="num">
                                      <p:cBhvr additive="base">
                                        <p:cTn id="83" dur="500" fill="hold"/>
                                        <p:tgtEl>
                                          <p:spTgt spid="2521"/>
                                        </p:tgtEl>
                                        <p:attrNameLst>
                                          <p:attrName>ppt_y</p:attrName>
                                        </p:attrNameLst>
                                      </p:cBhvr>
                                      <p:tavLst>
                                        <p:tav tm="0">
                                          <p:val>
                                            <p:strVal val="0-#ppt_h/2"/>
                                          </p:val>
                                        </p:tav>
                                        <p:tav tm="100000">
                                          <p:val>
                                            <p:strVal val="#ppt_y"/>
                                          </p:val>
                                        </p:tav>
                                      </p:tavLst>
                                    </p:anim>
                                  </p:childTnLst>
                                </p:cTn>
                              </p:par>
                            </p:childTnLst>
                          </p:cTn>
                        </p:par>
                        <p:par>
                          <p:cTn id="84" fill="hold">
                            <p:stCondLst>
                              <p:cond delay="8000"/>
                            </p:stCondLst>
                            <p:childTnLst>
                              <p:par>
                                <p:cTn id="85" presetID="2" presetClass="entr" presetSubtype="3" fill="hold" nodeType="afterEffect">
                                  <p:stCondLst>
                                    <p:cond delay="0"/>
                                  </p:stCondLst>
                                  <p:childTnLst>
                                    <p:set>
                                      <p:cBhvr>
                                        <p:cTn id="86" dur="1" fill="hold">
                                          <p:stCondLst>
                                            <p:cond delay="0"/>
                                          </p:stCondLst>
                                        </p:cTn>
                                        <p:tgtEl>
                                          <p:spTgt spid="2525"/>
                                        </p:tgtEl>
                                        <p:attrNameLst>
                                          <p:attrName>style.visibility</p:attrName>
                                        </p:attrNameLst>
                                      </p:cBhvr>
                                      <p:to>
                                        <p:strVal val="visible"/>
                                      </p:to>
                                    </p:set>
                                    <p:anim calcmode="lin" valueType="num">
                                      <p:cBhvr additive="base">
                                        <p:cTn id="87" dur="500" fill="hold"/>
                                        <p:tgtEl>
                                          <p:spTgt spid="2525"/>
                                        </p:tgtEl>
                                        <p:attrNameLst>
                                          <p:attrName>ppt_x</p:attrName>
                                        </p:attrNameLst>
                                      </p:cBhvr>
                                      <p:tavLst>
                                        <p:tav tm="0">
                                          <p:val>
                                            <p:strVal val="1+#ppt_w/2"/>
                                          </p:val>
                                        </p:tav>
                                        <p:tav tm="100000">
                                          <p:val>
                                            <p:strVal val="#ppt_x"/>
                                          </p:val>
                                        </p:tav>
                                      </p:tavLst>
                                    </p:anim>
                                    <p:anim calcmode="lin" valueType="num">
                                      <p:cBhvr additive="base">
                                        <p:cTn id="88" dur="500" fill="hold"/>
                                        <p:tgtEl>
                                          <p:spTgt spid="2525"/>
                                        </p:tgtEl>
                                        <p:attrNameLst>
                                          <p:attrName>ppt_y</p:attrName>
                                        </p:attrNameLst>
                                      </p:cBhvr>
                                      <p:tavLst>
                                        <p:tav tm="0">
                                          <p:val>
                                            <p:strVal val="0-#ppt_h/2"/>
                                          </p:val>
                                        </p:tav>
                                        <p:tav tm="100000">
                                          <p:val>
                                            <p:strVal val="#ppt_y"/>
                                          </p:val>
                                        </p:tav>
                                      </p:tavLst>
                                    </p:anim>
                                  </p:childTnLst>
                                </p:cTn>
                              </p:par>
                            </p:childTnLst>
                          </p:cTn>
                        </p:par>
                        <p:par>
                          <p:cTn id="89" fill="hold">
                            <p:stCondLst>
                              <p:cond delay="8500"/>
                            </p:stCondLst>
                            <p:childTnLst>
                              <p:par>
                                <p:cTn id="90" presetID="2" presetClass="entr" presetSubtype="3" fill="hold" nodeType="afterEffect">
                                  <p:stCondLst>
                                    <p:cond delay="0"/>
                                  </p:stCondLst>
                                  <p:childTnLst>
                                    <p:set>
                                      <p:cBhvr>
                                        <p:cTn id="91" dur="1" fill="hold">
                                          <p:stCondLst>
                                            <p:cond delay="0"/>
                                          </p:stCondLst>
                                        </p:cTn>
                                        <p:tgtEl>
                                          <p:spTgt spid="2528"/>
                                        </p:tgtEl>
                                        <p:attrNameLst>
                                          <p:attrName>style.visibility</p:attrName>
                                        </p:attrNameLst>
                                      </p:cBhvr>
                                      <p:to>
                                        <p:strVal val="visible"/>
                                      </p:to>
                                    </p:set>
                                    <p:anim calcmode="lin" valueType="num">
                                      <p:cBhvr additive="base">
                                        <p:cTn id="92" dur="500" fill="hold"/>
                                        <p:tgtEl>
                                          <p:spTgt spid="2528"/>
                                        </p:tgtEl>
                                        <p:attrNameLst>
                                          <p:attrName>ppt_x</p:attrName>
                                        </p:attrNameLst>
                                      </p:cBhvr>
                                      <p:tavLst>
                                        <p:tav tm="0">
                                          <p:val>
                                            <p:strVal val="1+#ppt_w/2"/>
                                          </p:val>
                                        </p:tav>
                                        <p:tav tm="100000">
                                          <p:val>
                                            <p:strVal val="#ppt_x"/>
                                          </p:val>
                                        </p:tav>
                                      </p:tavLst>
                                    </p:anim>
                                    <p:anim calcmode="lin" valueType="num">
                                      <p:cBhvr additive="base">
                                        <p:cTn id="93" dur="500" fill="hold"/>
                                        <p:tgtEl>
                                          <p:spTgt spid="25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6192688" cy="712788"/>
          </a:xfrm>
        </p:spPr>
        <p:txBody>
          <a:bodyPr/>
          <a:lstStyle/>
          <a:p>
            <a:pPr algn="ctr"/>
            <a:r>
              <a:rPr lang="nl-BE" sz="2400" dirty="0" err="1" smtClean="0"/>
              <a:t>Exemple</a:t>
            </a:r>
            <a:r>
              <a:rPr lang="nl-BE" sz="2400" dirty="0" smtClean="0"/>
              <a:t> de plan de </a:t>
            </a:r>
            <a:r>
              <a:rPr lang="nl-BE" sz="2400" dirty="0" err="1" smtClean="0"/>
              <a:t>balisage</a:t>
            </a:r>
            <a:r>
              <a:rPr lang="nl-BE" sz="2400" dirty="0" smtClean="0"/>
              <a:t> (annexe à </a:t>
            </a:r>
            <a:r>
              <a:rPr lang="nl-BE" sz="2400" dirty="0" err="1" smtClean="0"/>
              <a:t>l’IPSL</a:t>
            </a:r>
            <a:r>
              <a:rPr lang="nl-BE" sz="2400" dirty="0" smtClean="0"/>
              <a:t>) de </a:t>
            </a:r>
            <a:r>
              <a:rPr lang="nl-BE" sz="2400" dirty="0" err="1" smtClean="0"/>
              <a:t>pylône</a:t>
            </a:r>
            <a:r>
              <a:rPr lang="nl-BE" sz="2400" dirty="0" smtClean="0"/>
              <a:t> à deux ternes</a:t>
            </a:r>
            <a:endParaRPr lang="nl-BE" sz="2400" dirty="0"/>
          </a:p>
        </p:txBody>
      </p:sp>
      <p:sp>
        <p:nvSpPr>
          <p:cNvPr id="4" name="Espace réservé du numéro de diapositive 3"/>
          <p:cNvSpPr>
            <a:spLocks noGrp="1"/>
          </p:cNvSpPr>
          <p:nvPr>
            <p:ph type="sldNum" sz="quarter" idx="12"/>
          </p:nvPr>
        </p:nvSpPr>
        <p:spPr/>
        <p:txBody>
          <a:bodyPr/>
          <a:lstStyle/>
          <a:p>
            <a:pPr>
              <a:defRPr/>
            </a:pPr>
            <a:fld id="{50A09CB6-9715-4A98-BDE0-B509477E942E}" type="slidenum">
              <a:rPr lang="en-US" smtClean="0"/>
              <a:pPr>
                <a:defRPr/>
              </a:pPr>
              <a:t>76</a:t>
            </a:fld>
            <a:endParaRPr lang="en-US"/>
          </a:p>
        </p:txBody>
      </p:sp>
      <p:pic>
        <p:nvPicPr>
          <p:cNvPr id="3758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1142565"/>
            <a:ext cx="4464496" cy="540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976045"/>
      </p:ext>
    </p:extLst>
  </p:cSld>
  <p:clrMapOvr>
    <a:masterClrMapping/>
  </p:clrMapOvr>
  <p:transition>
    <p:wipe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3"/>
          <p:cNvSpPr>
            <a:spLocks noChangeArrowheads="1"/>
          </p:cNvSpPr>
          <p:nvPr/>
        </p:nvSpPr>
        <p:spPr bwMode="auto">
          <a:xfrm>
            <a:off x="4713288" y="1272258"/>
            <a:ext cx="1125537" cy="3527425"/>
          </a:xfrm>
          <a:prstGeom prst="rect">
            <a:avLst/>
          </a:prstGeom>
          <a:solidFill>
            <a:srgbClr val="00FF00">
              <a:alpha val="50195"/>
            </a:srgbClr>
          </a:solidFill>
          <a:ln w="38100">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27" name="Line 5"/>
          <p:cNvSpPr>
            <a:spLocks noChangeShapeType="1"/>
          </p:cNvSpPr>
          <p:nvPr/>
        </p:nvSpPr>
        <p:spPr bwMode="auto">
          <a:xfrm flipH="1">
            <a:off x="5732694" y="1272259"/>
            <a:ext cx="1090497" cy="325660"/>
          </a:xfrm>
          <a:prstGeom prst="line">
            <a:avLst/>
          </a:prstGeom>
          <a:noFill/>
          <a:ln w="381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nvGrpSpPr>
          <p:cNvPr id="180228" name="Group 7"/>
          <p:cNvGrpSpPr>
            <a:grpSpLocks/>
          </p:cNvGrpSpPr>
          <p:nvPr/>
        </p:nvGrpSpPr>
        <p:grpSpPr bwMode="auto">
          <a:xfrm>
            <a:off x="2251075" y="1289720"/>
            <a:ext cx="4783138" cy="4733925"/>
            <a:chOff x="1536" y="720"/>
            <a:chExt cx="3264" cy="3456"/>
          </a:xfrm>
        </p:grpSpPr>
        <p:grpSp>
          <p:nvGrpSpPr>
            <p:cNvPr id="180262" name="Group 8"/>
            <p:cNvGrpSpPr>
              <a:grpSpLocks/>
            </p:cNvGrpSpPr>
            <p:nvPr/>
          </p:nvGrpSpPr>
          <p:grpSpPr bwMode="auto">
            <a:xfrm>
              <a:off x="1824" y="720"/>
              <a:ext cx="2832" cy="3456"/>
              <a:chOff x="1824" y="720"/>
              <a:chExt cx="2832" cy="3456"/>
            </a:xfrm>
          </p:grpSpPr>
          <p:grpSp>
            <p:nvGrpSpPr>
              <p:cNvPr id="180425" name="Group 9"/>
              <p:cNvGrpSpPr>
                <a:grpSpLocks/>
              </p:cNvGrpSpPr>
              <p:nvPr/>
            </p:nvGrpSpPr>
            <p:grpSpPr bwMode="auto">
              <a:xfrm>
                <a:off x="1824" y="1251"/>
                <a:ext cx="2757" cy="516"/>
                <a:chOff x="1824" y="1251"/>
                <a:chExt cx="2757" cy="516"/>
              </a:xfrm>
            </p:grpSpPr>
            <p:sp>
              <p:nvSpPr>
                <p:cNvPr id="180652" name="Line 10"/>
                <p:cNvSpPr>
                  <a:spLocks noChangeShapeType="1"/>
                </p:cNvSpPr>
                <p:nvPr/>
              </p:nvSpPr>
              <p:spPr bwMode="auto">
                <a:xfrm>
                  <a:off x="3126" y="1338"/>
                  <a:ext cx="256" cy="189"/>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53" name="Line 11"/>
                <p:cNvSpPr>
                  <a:spLocks noChangeShapeType="1"/>
                </p:cNvSpPr>
                <p:nvPr/>
              </p:nvSpPr>
              <p:spPr bwMode="auto">
                <a:xfrm flipH="1">
                  <a:off x="3031" y="1266"/>
                  <a:ext cx="256" cy="189"/>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54" name="Line 12"/>
                <p:cNvSpPr>
                  <a:spLocks noChangeShapeType="1"/>
                </p:cNvSpPr>
                <p:nvPr/>
              </p:nvSpPr>
              <p:spPr bwMode="auto">
                <a:xfrm flipH="1">
                  <a:off x="3023" y="1335"/>
                  <a:ext cx="95" cy="125"/>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55" name="Line 13"/>
                <p:cNvSpPr>
                  <a:spLocks noChangeShapeType="1"/>
                </p:cNvSpPr>
                <p:nvPr/>
              </p:nvSpPr>
              <p:spPr bwMode="auto">
                <a:xfrm flipH="1">
                  <a:off x="3122" y="1335"/>
                  <a:ext cx="260" cy="192"/>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56" name="Line 14"/>
                <p:cNvSpPr>
                  <a:spLocks noChangeShapeType="1"/>
                </p:cNvSpPr>
                <p:nvPr/>
              </p:nvSpPr>
              <p:spPr bwMode="auto">
                <a:xfrm flipH="1">
                  <a:off x="3287" y="1335"/>
                  <a:ext cx="95" cy="123"/>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57" name="Line 15"/>
                <p:cNvSpPr>
                  <a:spLocks noChangeShapeType="1"/>
                </p:cNvSpPr>
                <p:nvPr/>
              </p:nvSpPr>
              <p:spPr bwMode="auto">
                <a:xfrm rot="-5400000" flipH="1" flipV="1">
                  <a:off x="3157" y="1330"/>
                  <a:ext cx="0" cy="26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58" name="Line 16"/>
                <p:cNvSpPr>
                  <a:spLocks noChangeShapeType="1"/>
                </p:cNvSpPr>
                <p:nvPr/>
              </p:nvSpPr>
              <p:spPr bwMode="auto">
                <a:xfrm>
                  <a:off x="3287" y="1266"/>
                  <a:ext cx="87" cy="258"/>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59" name="Freeform 17"/>
                <p:cNvSpPr>
                  <a:spLocks/>
                </p:cNvSpPr>
                <p:nvPr/>
              </p:nvSpPr>
              <p:spPr bwMode="auto">
                <a:xfrm flipH="1">
                  <a:off x="3341" y="1503"/>
                  <a:ext cx="74" cy="48"/>
                </a:xfrm>
                <a:custGeom>
                  <a:avLst/>
                  <a:gdLst>
                    <a:gd name="T0" fmla="*/ 0 w 84"/>
                    <a:gd name="T1" fmla="*/ 1 h 72"/>
                    <a:gd name="T2" fmla="*/ 17 w 84"/>
                    <a:gd name="T3" fmla="*/ 0 h 72"/>
                    <a:gd name="T4" fmla="*/ 30 w 84"/>
                    <a:gd name="T5" fmla="*/ 2 h 72"/>
                    <a:gd name="T6" fmla="*/ 16 w 84"/>
                    <a:gd name="T7" fmla="*/ 3 h 72"/>
                    <a:gd name="T8" fmla="*/ 0 w 84"/>
                    <a:gd name="T9" fmla="*/ 1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72">
                      <a:moveTo>
                        <a:pt x="0" y="36"/>
                      </a:moveTo>
                      <a:lnTo>
                        <a:pt x="45" y="0"/>
                      </a:lnTo>
                      <a:lnTo>
                        <a:pt x="84" y="42"/>
                      </a:lnTo>
                      <a:lnTo>
                        <a:pt x="42" y="72"/>
                      </a:lnTo>
                      <a:lnTo>
                        <a:pt x="0" y="36"/>
                      </a:lnTo>
                      <a:close/>
                    </a:path>
                  </a:pathLst>
                </a:custGeom>
                <a:solidFill>
                  <a:srgbClr val="333333"/>
                </a:solidFill>
                <a:ln w="3175" cap="flat" cmpd="sng">
                  <a:solidFill>
                    <a:srgbClr val="333333"/>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60" name="Line 18"/>
                <p:cNvSpPr>
                  <a:spLocks noChangeShapeType="1"/>
                </p:cNvSpPr>
                <p:nvPr/>
              </p:nvSpPr>
              <p:spPr bwMode="auto">
                <a:xfrm flipH="1" flipV="1">
                  <a:off x="3023" y="1262"/>
                  <a:ext cx="99" cy="73"/>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61" name="Line 19"/>
                <p:cNvSpPr>
                  <a:spLocks noChangeShapeType="1"/>
                </p:cNvSpPr>
                <p:nvPr/>
              </p:nvSpPr>
              <p:spPr bwMode="auto">
                <a:xfrm rot="2700000" flipH="1">
                  <a:off x="3056" y="1623"/>
                  <a:ext cx="388" cy="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62" name="Line 20"/>
                <p:cNvSpPr>
                  <a:spLocks noChangeShapeType="1"/>
                </p:cNvSpPr>
                <p:nvPr/>
              </p:nvSpPr>
              <p:spPr bwMode="auto">
                <a:xfrm rot="8100000" flipH="1">
                  <a:off x="3111" y="1625"/>
                  <a:ext cx="285" cy="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63" name="Freeform 21"/>
                <p:cNvSpPr>
                  <a:spLocks/>
                </p:cNvSpPr>
                <p:nvPr/>
              </p:nvSpPr>
              <p:spPr bwMode="auto">
                <a:xfrm flipH="1">
                  <a:off x="3085" y="1503"/>
                  <a:ext cx="74" cy="48"/>
                </a:xfrm>
                <a:custGeom>
                  <a:avLst/>
                  <a:gdLst>
                    <a:gd name="T0" fmla="*/ 0 w 84"/>
                    <a:gd name="T1" fmla="*/ 1 h 72"/>
                    <a:gd name="T2" fmla="*/ 17 w 84"/>
                    <a:gd name="T3" fmla="*/ 0 h 72"/>
                    <a:gd name="T4" fmla="*/ 30 w 84"/>
                    <a:gd name="T5" fmla="*/ 2 h 72"/>
                    <a:gd name="T6" fmla="*/ 16 w 84"/>
                    <a:gd name="T7" fmla="*/ 3 h 72"/>
                    <a:gd name="T8" fmla="*/ 0 w 84"/>
                    <a:gd name="T9" fmla="*/ 1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72">
                      <a:moveTo>
                        <a:pt x="0" y="36"/>
                      </a:moveTo>
                      <a:lnTo>
                        <a:pt x="45" y="0"/>
                      </a:lnTo>
                      <a:lnTo>
                        <a:pt x="84" y="42"/>
                      </a:lnTo>
                      <a:lnTo>
                        <a:pt x="42" y="72"/>
                      </a:lnTo>
                      <a:lnTo>
                        <a:pt x="0" y="36"/>
                      </a:lnTo>
                      <a:close/>
                    </a:path>
                  </a:pathLst>
                </a:custGeom>
                <a:solidFill>
                  <a:srgbClr val="333333"/>
                </a:solidFill>
                <a:ln w="3175" cap="flat" cmpd="sng">
                  <a:solidFill>
                    <a:srgbClr val="333333"/>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64" name="Line 22"/>
                <p:cNvSpPr>
                  <a:spLocks noChangeShapeType="1"/>
                </p:cNvSpPr>
                <p:nvPr/>
              </p:nvSpPr>
              <p:spPr bwMode="auto">
                <a:xfrm rot="-2700000" flipH="1" flipV="1">
                  <a:off x="3073" y="1446"/>
                  <a:ext cx="0" cy="96"/>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65" name="Line 23"/>
                <p:cNvSpPr>
                  <a:spLocks noChangeShapeType="1"/>
                </p:cNvSpPr>
                <p:nvPr/>
              </p:nvSpPr>
              <p:spPr bwMode="auto">
                <a:xfrm>
                  <a:off x="3031" y="1262"/>
                  <a:ext cx="87" cy="262"/>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66" name="Line 24"/>
                <p:cNvSpPr>
                  <a:spLocks noChangeShapeType="1"/>
                </p:cNvSpPr>
                <p:nvPr/>
              </p:nvSpPr>
              <p:spPr bwMode="auto">
                <a:xfrm flipH="1">
                  <a:off x="3122" y="1335"/>
                  <a:ext cx="260" cy="0"/>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67" name="Line 25"/>
                <p:cNvSpPr>
                  <a:spLocks noChangeShapeType="1"/>
                </p:cNvSpPr>
                <p:nvPr/>
              </p:nvSpPr>
              <p:spPr bwMode="auto">
                <a:xfrm rot="-2700000">
                  <a:off x="3159" y="1419"/>
                  <a:ext cx="9" cy="285"/>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68" name="Line 26"/>
                <p:cNvSpPr>
                  <a:spLocks noChangeShapeType="1"/>
                </p:cNvSpPr>
                <p:nvPr/>
              </p:nvSpPr>
              <p:spPr bwMode="auto">
                <a:xfrm rot="-5400000" flipH="1" flipV="1">
                  <a:off x="3250" y="1207"/>
                  <a:ext cx="3" cy="260"/>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69" name="Line 27"/>
                <p:cNvSpPr>
                  <a:spLocks noChangeShapeType="1"/>
                </p:cNvSpPr>
                <p:nvPr/>
              </p:nvSpPr>
              <p:spPr bwMode="auto">
                <a:xfrm rot="-2700000" flipH="1" flipV="1">
                  <a:off x="3068" y="1253"/>
                  <a:ext cx="0" cy="96"/>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70" name="Line 28"/>
                <p:cNvSpPr>
                  <a:spLocks noChangeShapeType="1"/>
                </p:cNvSpPr>
                <p:nvPr/>
              </p:nvSpPr>
              <p:spPr bwMode="auto">
                <a:xfrm rot="-2700000" flipH="1" flipV="1">
                  <a:off x="3329" y="1251"/>
                  <a:ext cx="0" cy="96"/>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71" name="Line 29"/>
                <p:cNvSpPr>
                  <a:spLocks noChangeShapeType="1"/>
                </p:cNvSpPr>
                <p:nvPr/>
              </p:nvSpPr>
              <p:spPr bwMode="auto">
                <a:xfrm flipH="1" flipV="1">
                  <a:off x="2861" y="1368"/>
                  <a:ext cx="265" cy="159"/>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72" name="Line 30"/>
                <p:cNvSpPr>
                  <a:spLocks noChangeShapeType="1"/>
                </p:cNvSpPr>
                <p:nvPr/>
              </p:nvSpPr>
              <p:spPr bwMode="auto">
                <a:xfrm flipH="1">
                  <a:off x="1832" y="1458"/>
                  <a:ext cx="1199" cy="36"/>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73" name="Line 31"/>
                <p:cNvSpPr>
                  <a:spLocks noChangeShapeType="1"/>
                </p:cNvSpPr>
                <p:nvPr/>
              </p:nvSpPr>
              <p:spPr bwMode="auto">
                <a:xfrm flipH="1" flipV="1">
                  <a:off x="1828" y="1494"/>
                  <a:ext cx="1298" cy="33"/>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74" name="Line 32"/>
                <p:cNvSpPr>
                  <a:spLocks noChangeShapeType="1"/>
                </p:cNvSpPr>
                <p:nvPr/>
              </p:nvSpPr>
              <p:spPr bwMode="auto">
                <a:xfrm flipH="1">
                  <a:off x="1828" y="1266"/>
                  <a:ext cx="1203" cy="228"/>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75" name="Line 33"/>
                <p:cNvSpPr>
                  <a:spLocks noChangeShapeType="1"/>
                </p:cNvSpPr>
                <p:nvPr/>
              </p:nvSpPr>
              <p:spPr bwMode="auto">
                <a:xfrm flipH="1">
                  <a:off x="1824" y="1335"/>
                  <a:ext cx="1302" cy="15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76" name="Line 34"/>
                <p:cNvSpPr>
                  <a:spLocks noChangeShapeType="1"/>
                </p:cNvSpPr>
                <p:nvPr/>
              </p:nvSpPr>
              <p:spPr bwMode="auto">
                <a:xfrm flipH="1">
                  <a:off x="2663" y="1373"/>
                  <a:ext cx="203" cy="135"/>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77" name="Line 35"/>
                <p:cNvSpPr>
                  <a:spLocks noChangeShapeType="1"/>
                </p:cNvSpPr>
                <p:nvPr/>
              </p:nvSpPr>
              <p:spPr bwMode="auto">
                <a:xfrm flipH="1" flipV="1">
                  <a:off x="2531" y="1401"/>
                  <a:ext cx="128" cy="107"/>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78" name="Line 36"/>
                <p:cNvSpPr>
                  <a:spLocks noChangeShapeType="1"/>
                </p:cNvSpPr>
                <p:nvPr/>
              </p:nvSpPr>
              <p:spPr bwMode="auto">
                <a:xfrm flipH="1">
                  <a:off x="2423" y="1416"/>
                  <a:ext cx="116" cy="96"/>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79" name="Line 37"/>
                <p:cNvSpPr>
                  <a:spLocks noChangeShapeType="1"/>
                </p:cNvSpPr>
                <p:nvPr/>
              </p:nvSpPr>
              <p:spPr bwMode="auto">
                <a:xfrm flipH="1" flipV="1">
                  <a:off x="2800" y="1308"/>
                  <a:ext cx="231" cy="150"/>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80" name="Line 38"/>
                <p:cNvSpPr>
                  <a:spLocks noChangeShapeType="1"/>
                </p:cNvSpPr>
                <p:nvPr/>
              </p:nvSpPr>
              <p:spPr bwMode="auto">
                <a:xfrm flipH="1">
                  <a:off x="2605" y="1310"/>
                  <a:ext cx="195" cy="157"/>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81" name="Line 39"/>
                <p:cNvSpPr>
                  <a:spLocks noChangeShapeType="1"/>
                </p:cNvSpPr>
                <p:nvPr/>
              </p:nvSpPr>
              <p:spPr bwMode="auto">
                <a:xfrm flipH="1" flipV="1">
                  <a:off x="2498" y="1371"/>
                  <a:ext cx="112" cy="93"/>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82" name="Line 40"/>
                <p:cNvSpPr>
                  <a:spLocks noChangeShapeType="1"/>
                </p:cNvSpPr>
                <p:nvPr/>
              </p:nvSpPr>
              <p:spPr bwMode="auto">
                <a:xfrm flipH="1">
                  <a:off x="2407" y="1373"/>
                  <a:ext cx="87" cy="103"/>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83" name="Line 41"/>
                <p:cNvSpPr>
                  <a:spLocks noChangeShapeType="1"/>
                </p:cNvSpPr>
                <p:nvPr/>
              </p:nvSpPr>
              <p:spPr bwMode="auto">
                <a:xfrm flipH="1" flipV="1">
                  <a:off x="2324" y="1434"/>
                  <a:ext cx="108" cy="69"/>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84" name="Line 42"/>
                <p:cNvSpPr>
                  <a:spLocks noChangeShapeType="1"/>
                </p:cNvSpPr>
                <p:nvPr/>
              </p:nvSpPr>
              <p:spPr bwMode="auto">
                <a:xfrm flipH="1">
                  <a:off x="2250" y="1434"/>
                  <a:ext cx="79" cy="66"/>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85" name="Line 43"/>
                <p:cNvSpPr>
                  <a:spLocks noChangeShapeType="1"/>
                </p:cNvSpPr>
                <p:nvPr/>
              </p:nvSpPr>
              <p:spPr bwMode="auto">
                <a:xfrm flipH="1" flipV="1">
                  <a:off x="2316" y="1404"/>
                  <a:ext cx="87" cy="69"/>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86" name="Line 44"/>
                <p:cNvSpPr>
                  <a:spLocks noChangeShapeType="1"/>
                </p:cNvSpPr>
                <p:nvPr/>
              </p:nvSpPr>
              <p:spPr bwMode="auto">
                <a:xfrm flipH="1">
                  <a:off x="2221" y="1404"/>
                  <a:ext cx="95" cy="80"/>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87" name="Line 45"/>
                <p:cNvSpPr>
                  <a:spLocks noChangeShapeType="1"/>
                </p:cNvSpPr>
                <p:nvPr/>
              </p:nvSpPr>
              <p:spPr bwMode="auto">
                <a:xfrm>
                  <a:off x="3370" y="1464"/>
                  <a:ext cx="1207" cy="3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88" name="Line 46"/>
                <p:cNvSpPr>
                  <a:spLocks noChangeShapeType="1"/>
                </p:cNvSpPr>
                <p:nvPr/>
              </p:nvSpPr>
              <p:spPr bwMode="auto">
                <a:xfrm>
                  <a:off x="3370" y="1335"/>
                  <a:ext cx="1211" cy="162"/>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89" name="Line 47"/>
                <p:cNvSpPr>
                  <a:spLocks noChangeShapeType="1"/>
                </p:cNvSpPr>
                <p:nvPr/>
              </p:nvSpPr>
              <p:spPr bwMode="auto">
                <a:xfrm flipV="1">
                  <a:off x="3374" y="1494"/>
                  <a:ext cx="1203" cy="33"/>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90" name="Line 48"/>
                <p:cNvSpPr>
                  <a:spLocks noChangeShapeType="1"/>
                </p:cNvSpPr>
                <p:nvPr/>
              </p:nvSpPr>
              <p:spPr bwMode="auto">
                <a:xfrm>
                  <a:off x="3292" y="1266"/>
                  <a:ext cx="1289" cy="228"/>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91" name="Line 49"/>
                <p:cNvSpPr>
                  <a:spLocks noChangeShapeType="1"/>
                </p:cNvSpPr>
                <p:nvPr/>
              </p:nvSpPr>
              <p:spPr bwMode="auto">
                <a:xfrm flipV="1">
                  <a:off x="3374" y="1364"/>
                  <a:ext cx="215" cy="163"/>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92" name="Line 50"/>
                <p:cNvSpPr>
                  <a:spLocks noChangeShapeType="1"/>
                </p:cNvSpPr>
                <p:nvPr/>
              </p:nvSpPr>
              <p:spPr bwMode="auto">
                <a:xfrm>
                  <a:off x="3593" y="1368"/>
                  <a:ext cx="203" cy="15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93" name="Line 51"/>
                <p:cNvSpPr>
                  <a:spLocks noChangeShapeType="1"/>
                </p:cNvSpPr>
                <p:nvPr/>
              </p:nvSpPr>
              <p:spPr bwMode="auto">
                <a:xfrm flipV="1">
                  <a:off x="3787" y="1404"/>
                  <a:ext cx="100" cy="108"/>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94" name="Line 52"/>
                <p:cNvSpPr>
                  <a:spLocks noChangeShapeType="1"/>
                </p:cNvSpPr>
                <p:nvPr/>
              </p:nvSpPr>
              <p:spPr bwMode="auto">
                <a:xfrm>
                  <a:off x="3887" y="1412"/>
                  <a:ext cx="99" cy="96"/>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95" name="Line 53"/>
                <p:cNvSpPr>
                  <a:spLocks noChangeShapeType="1"/>
                </p:cNvSpPr>
                <p:nvPr/>
              </p:nvSpPr>
              <p:spPr bwMode="auto">
                <a:xfrm flipV="1">
                  <a:off x="3287" y="1308"/>
                  <a:ext cx="153" cy="150"/>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96" name="Line 54"/>
                <p:cNvSpPr>
                  <a:spLocks noChangeShapeType="1"/>
                </p:cNvSpPr>
                <p:nvPr/>
              </p:nvSpPr>
              <p:spPr bwMode="auto">
                <a:xfrm>
                  <a:off x="3440" y="1308"/>
                  <a:ext cx="182" cy="162"/>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97" name="Line 55"/>
                <p:cNvSpPr>
                  <a:spLocks noChangeShapeType="1"/>
                </p:cNvSpPr>
                <p:nvPr/>
              </p:nvSpPr>
              <p:spPr bwMode="auto">
                <a:xfrm flipV="1">
                  <a:off x="3622" y="1356"/>
                  <a:ext cx="116" cy="111"/>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98" name="Line 56"/>
                <p:cNvSpPr>
                  <a:spLocks noChangeShapeType="1"/>
                </p:cNvSpPr>
                <p:nvPr/>
              </p:nvSpPr>
              <p:spPr bwMode="auto">
                <a:xfrm>
                  <a:off x="3742" y="1359"/>
                  <a:ext cx="103" cy="114"/>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99" name="Line 57"/>
                <p:cNvSpPr>
                  <a:spLocks noChangeShapeType="1"/>
                </p:cNvSpPr>
                <p:nvPr/>
              </p:nvSpPr>
              <p:spPr bwMode="auto">
                <a:xfrm flipV="1">
                  <a:off x="3994" y="1434"/>
                  <a:ext cx="58" cy="69"/>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700" name="Line 58"/>
                <p:cNvSpPr>
                  <a:spLocks noChangeShapeType="1"/>
                </p:cNvSpPr>
                <p:nvPr/>
              </p:nvSpPr>
              <p:spPr bwMode="auto">
                <a:xfrm>
                  <a:off x="4060" y="1431"/>
                  <a:ext cx="91" cy="72"/>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701" name="Line 59"/>
                <p:cNvSpPr>
                  <a:spLocks noChangeShapeType="1"/>
                </p:cNvSpPr>
                <p:nvPr/>
              </p:nvSpPr>
              <p:spPr bwMode="auto">
                <a:xfrm flipV="1">
                  <a:off x="3845" y="1395"/>
                  <a:ext cx="87" cy="81"/>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702" name="Line 60"/>
                <p:cNvSpPr>
                  <a:spLocks noChangeShapeType="1"/>
                </p:cNvSpPr>
                <p:nvPr/>
              </p:nvSpPr>
              <p:spPr bwMode="auto">
                <a:xfrm>
                  <a:off x="3936" y="1388"/>
                  <a:ext cx="87" cy="88"/>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703" name="Line 61"/>
                <p:cNvSpPr>
                  <a:spLocks noChangeShapeType="1"/>
                </p:cNvSpPr>
                <p:nvPr/>
              </p:nvSpPr>
              <p:spPr bwMode="auto">
                <a:xfrm flipH="1" flipV="1">
                  <a:off x="3287" y="1266"/>
                  <a:ext cx="95" cy="6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704" name="Line 62"/>
                <p:cNvSpPr>
                  <a:spLocks noChangeShapeType="1"/>
                </p:cNvSpPr>
                <p:nvPr/>
              </p:nvSpPr>
              <p:spPr bwMode="auto">
                <a:xfrm>
                  <a:off x="3023" y="1458"/>
                  <a:ext cx="87" cy="270"/>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705" name="Line 63"/>
                <p:cNvSpPr>
                  <a:spLocks noChangeShapeType="1"/>
                </p:cNvSpPr>
                <p:nvPr/>
              </p:nvSpPr>
              <p:spPr bwMode="auto">
                <a:xfrm flipH="1">
                  <a:off x="3006" y="1527"/>
                  <a:ext cx="116" cy="132"/>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706" name="Line 64"/>
                <p:cNvSpPr>
                  <a:spLocks noChangeShapeType="1"/>
                </p:cNvSpPr>
                <p:nvPr/>
              </p:nvSpPr>
              <p:spPr bwMode="auto">
                <a:xfrm>
                  <a:off x="3287" y="1455"/>
                  <a:ext cx="99" cy="267"/>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707" name="Line 65"/>
                <p:cNvSpPr>
                  <a:spLocks noChangeShapeType="1"/>
                </p:cNvSpPr>
                <p:nvPr/>
              </p:nvSpPr>
              <p:spPr bwMode="auto">
                <a:xfrm flipH="1">
                  <a:off x="3295" y="1524"/>
                  <a:ext cx="87" cy="135"/>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708" name="Line 66"/>
                <p:cNvSpPr>
                  <a:spLocks noChangeShapeType="1"/>
                </p:cNvSpPr>
                <p:nvPr/>
              </p:nvSpPr>
              <p:spPr bwMode="auto">
                <a:xfrm flipH="1">
                  <a:off x="3010" y="1458"/>
                  <a:ext cx="277" cy="207"/>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709" name="Line 67"/>
                <p:cNvSpPr>
                  <a:spLocks noChangeShapeType="1"/>
                </p:cNvSpPr>
                <p:nvPr/>
              </p:nvSpPr>
              <p:spPr bwMode="auto">
                <a:xfrm>
                  <a:off x="3023" y="1460"/>
                  <a:ext cx="269" cy="211"/>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710" name="Line 68"/>
                <p:cNvSpPr>
                  <a:spLocks noChangeShapeType="1"/>
                </p:cNvSpPr>
                <p:nvPr/>
              </p:nvSpPr>
              <p:spPr bwMode="auto">
                <a:xfrm>
                  <a:off x="3131" y="1527"/>
                  <a:ext cx="235" cy="0"/>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0426" name="Group 69"/>
              <p:cNvGrpSpPr>
                <a:grpSpLocks/>
              </p:cNvGrpSpPr>
              <p:nvPr/>
            </p:nvGrpSpPr>
            <p:grpSpPr bwMode="auto">
              <a:xfrm>
                <a:off x="1863" y="720"/>
                <a:ext cx="2793" cy="3456"/>
                <a:chOff x="1863" y="720"/>
                <a:chExt cx="2793" cy="3456"/>
              </a:xfrm>
            </p:grpSpPr>
            <p:sp>
              <p:nvSpPr>
                <p:cNvPr id="180427" name="Line 70"/>
                <p:cNvSpPr>
                  <a:spLocks noChangeShapeType="1"/>
                </p:cNvSpPr>
                <p:nvPr/>
              </p:nvSpPr>
              <p:spPr bwMode="auto">
                <a:xfrm>
                  <a:off x="3266" y="735"/>
                  <a:ext cx="24" cy="726"/>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28" name="Line 71"/>
                <p:cNvSpPr>
                  <a:spLocks noChangeShapeType="1"/>
                </p:cNvSpPr>
                <p:nvPr/>
              </p:nvSpPr>
              <p:spPr bwMode="auto">
                <a:xfrm flipH="1">
                  <a:off x="3027" y="789"/>
                  <a:ext cx="123" cy="336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29" name="Line 72"/>
                <p:cNvSpPr>
                  <a:spLocks noChangeShapeType="1"/>
                </p:cNvSpPr>
                <p:nvPr/>
              </p:nvSpPr>
              <p:spPr bwMode="auto">
                <a:xfrm>
                  <a:off x="3290" y="1461"/>
                  <a:ext cx="79" cy="2562"/>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30" name="Line 73"/>
                <p:cNvSpPr>
                  <a:spLocks noChangeShapeType="1"/>
                </p:cNvSpPr>
                <p:nvPr/>
              </p:nvSpPr>
              <p:spPr bwMode="auto">
                <a:xfrm>
                  <a:off x="3332" y="786"/>
                  <a:ext cx="219" cy="336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31" name="Freeform 74"/>
                <p:cNvSpPr>
                  <a:spLocks/>
                </p:cNvSpPr>
                <p:nvPr/>
              </p:nvSpPr>
              <p:spPr bwMode="auto">
                <a:xfrm>
                  <a:off x="2836" y="738"/>
                  <a:ext cx="244" cy="3291"/>
                </a:xfrm>
                <a:custGeom>
                  <a:avLst/>
                  <a:gdLst>
                    <a:gd name="T0" fmla="*/ 137 w 265"/>
                    <a:gd name="T1" fmla="*/ 0 h 4953"/>
                    <a:gd name="T2" fmla="*/ 0 w 265"/>
                    <a:gd name="T3" fmla="*/ 188 h 4953"/>
                    <a:gd name="T4" fmla="*/ 0 60000 65536"/>
                    <a:gd name="T5" fmla="*/ 0 60000 65536"/>
                  </a:gdLst>
                  <a:ahLst/>
                  <a:cxnLst>
                    <a:cxn ang="T4">
                      <a:pos x="T0" y="T1"/>
                    </a:cxn>
                    <a:cxn ang="T5">
                      <a:pos x="T2" y="T3"/>
                    </a:cxn>
                  </a:cxnLst>
                  <a:rect l="0" t="0" r="r" b="b"/>
                  <a:pathLst>
                    <a:path w="265" h="4953">
                      <a:moveTo>
                        <a:pt x="265" y="0"/>
                      </a:moveTo>
                      <a:lnTo>
                        <a:pt x="0" y="4953"/>
                      </a:lnTo>
                    </a:path>
                  </a:pathLst>
                </a:custGeom>
                <a:noFill/>
                <a:ln w="12700">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80432" name="Group 75"/>
                <p:cNvGrpSpPr>
                  <a:grpSpLocks/>
                </p:cNvGrpSpPr>
                <p:nvPr/>
              </p:nvGrpSpPr>
              <p:grpSpPr bwMode="auto">
                <a:xfrm>
                  <a:off x="2795" y="4026"/>
                  <a:ext cx="802" cy="135"/>
                  <a:chOff x="5433" y="9435"/>
                  <a:chExt cx="974" cy="227"/>
                </a:xfrm>
              </p:grpSpPr>
              <p:sp>
                <p:nvSpPr>
                  <p:cNvPr id="180648" name="Line 76"/>
                  <p:cNvSpPr>
                    <a:spLocks noChangeShapeType="1"/>
                  </p:cNvSpPr>
                  <p:nvPr/>
                </p:nvSpPr>
                <p:spPr bwMode="auto">
                  <a:xfrm flipH="1">
                    <a:off x="5711" y="9661"/>
                    <a:ext cx="648" cy="1"/>
                  </a:xfrm>
                  <a:prstGeom prst="line">
                    <a:avLst/>
                  </a:prstGeom>
                  <a:noFill/>
                  <a:ln w="3175">
                    <a:solidFill>
                      <a:srgbClr val="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49" name="Line 77"/>
                  <p:cNvSpPr>
                    <a:spLocks noChangeShapeType="1"/>
                  </p:cNvSpPr>
                  <p:nvPr/>
                </p:nvSpPr>
                <p:spPr bwMode="auto">
                  <a:xfrm rot="2700000" flipH="1">
                    <a:off x="5433" y="9548"/>
                    <a:ext cx="326" cy="1"/>
                  </a:xfrm>
                  <a:prstGeom prst="line">
                    <a:avLst/>
                  </a:prstGeom>
                  <a:noFill/>
                  <a:ln w="3175">
                    <a:solidFill>
                      <a:srgbClr val="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50" name="Line 78"/>
                  <p:cNvSpPr>
                    <a:spLocks noChangeShapeType="1"/>
                  </p:cNvSpPr>
                  <p:nvPr/>
                </p:nvSpPr>
                <p:spPr bwMode="auto">
                  <a:xfrm rot="2700000" flipH="1">
                    <a:off x="6081" y="9542"/>
                    <a:ext cx="326" cy="1"/>
                  </a:xfrm>
                  <a:prstGeom prst="line">
                    <a:avLst/>
                  </a:prstGeom>
                  <a:noFill/>
                  <a:ln w="3175">
                    <a:solidFill>
                      <a:srgbClr val="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51" name="Line 79"/>
                  <p:cNvSpPr>
                    <a:spLocks noChangeShapeType="1"/>
                  </p:cNvSpPr>
                  <p:nvPr/>
                </p:nvSpPr>
                <p:spPr bwMode="auto">
                  <a:xfrm flipH="1">
                    <a:off x="5480" y="9435"/>
                    <a:ext cx="648" cy="1"/>
                  </a:xfrm>
                  <a:prstGeom prst="line">
                    <a:avLst/>
                  </a:prstGeom>
                  <a:noFill/>
                  <a:ln w="3175">
                    <a:solidFill>
                      <a:srgbClr val="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sp>
              <p:nvSpPr>
                <p:cNvPr id="180433" name="Line 80"/>
                <p:cNvSpPr>
                  <a:spLocks noChangeShapeType="1"/>
                </p:cNvSpPr>
                <p:nvPr/>
              </p:nvSpPr>
              <p:spPr bwMode="auto">
                <a:xfrm flipH="1" flipV="1">
                  <a:off x="2840" y="4021"/>
                  <a:ext cx="719" cy="137"/>
                </a:xfrm>
                <a:prstGeom prst="line">
                  <a:avLst/>
                </a:prstGeom>
                <a:noFill/>
                <a:ln w="3175">
                  <a:solidFill>
                    <a:srgbClr val="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34" name="Line 81"/>
                <p:cNvSpPr>
                  <a:spLocks noChangeShapeType="1"/>
                </p:cNvSpPr>
                <p:nvPr/>
              </p:nvSpPr>
              <p:spPr bwMode="auto">
                <a:xfrm flipV="1">
                  <a:off x="3022" y="4017"/>
                  <a:ext cx="360" cy="144"/>
                </a:xfrm>
                <a:prstGeom prst="line">
                  <a:avLst/>
                </a:prstGeom>
                <a:noFill/>
                <a:ln w="3175">
                  <a:solidFill>
                    <a:srgbClr val="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35" name="Line 82"/>
                <p:cNvSpPr>
                  <a:spLocks noChangeShapeType="1"/>
                </p:cNvSpPr>
                <p:nvPr/>
              </p:nvSpPr>
              <p:spPr bwMode="auto">
                <a:xfrm rot="8100000" flipH="1">
                  <a:off x="3112" y="1832"/>
                  <a:ext cx="291" cy="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36" name="Line 83"/>
                <p:cNvSpPr>
                  <a:spLocks noChangeShapeType="1"/>
                </p:cNvSpPr>
                <p:nvPr/>
              </p:nvSpPr>
              <p:spPr bwMode="auto">
                <a:xfrm rot="8100000" flipH="1">
                  <a:off x="3095" y="2052"/>
                  <a:ext cx="321" cy="4"/>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37" name="Line 84"/>
                <p:cNvSpPr>
                  <a:spLocks noChangeShapeType="1"/>
                </p:cNvSpPr>
                <p:nvPr/>
              </p:nvSpPr>
              <p:spPr bwMode="auto">
                <a:xfrm rot="2700000" flipH="1">
                  <a:off x="3035" y="2061"/>
                  <a:ext cx="463" cy="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38" name="Line 85"/>
                <p:cNvSpPr>
                  <a:spLocks noChangeShapeType="1"/>
                </p:cNvSpPr>
                <p:nvPr/>
              </p:nvSpPr>
              <p:spPr bwMode="auto">
                <a:xfrm rot="2700000" flipH="1">
                  <a:off x="3022" y="2295"/>
                  <a:ext cx="479" cy="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39" name="Line 86"/>
                <p:cNvSpPr>
                  <a:spLocks noChangeShapeType="1"/>
                </p:cNvSpPr>
                <p:nvPr/>
              </p:nvSpPr>
              <p:spPr bwMode="auto">
                <a:xfrm rot="8100000" flipH="1">
                  <a:off x="3088" y="2301"/>
                  <a:ext cx="348" cy="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40" name="Line 87"/>
                <p:cNvSpPr>
                  <a:spLocks noChangeShapeType="1"/>
                </p:cNvSpPr>
                <p:nvPr/>
              </p:nvSpPr>
              <p:spPr bwMode="auto">
                <a:xfrm flipV="1">
                  <a:off x="3080" y="2430"/>
                  <a:ext cx="363" cy="264"/>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41" name="Line 88"/>
                <p:cNvSpPr>
                  <a:spLocks noChangeShapeType="1"/>
                </p:cNvSpPr>
                <p:nvPr/>
              </p:nvSpPr>
              <p:spPr bwMode="auto">
                <a:xfrm>
                  <a:off x="3088" y="2421"/>
                  <a:ext cx="368" cy="267"/>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42" name="Line 89"/>
                <p:cNvSpPr>
                  <a:spLocks noChangeShapeType="1"/>
                </p:cNvSpPr>
                <p:nvPr/>
              </p:nvSpPr>
              <p:spPr bwMode="auto">
                <a:xfrm flipH="1">
                  <a:off x="3067" y="2688"/>
                  <a:ext cx="389" cy="282"/>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43" name="Line 90"/>
                <p:cNvSpPr>
                  <a:spLocks noChangeShapeType="1"/>
                </p:cNvSpPr>
                <p:nvPr/>
              </p:nvSpPr>
              <p:spPr bwMode="auto">
                <a:xfrm>
                  <a:off x="3076" y="2694"/>
                  <a:ext cx="393" cy="285"/>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44" name="Line 91"/>
                <p:cNvSpPr>
                  <a:spLocks noChangeShapeType="1"/>
                </p:cNvSpPr>
                <p:nvPr/>
              </p:nvSpPr>
              <p:spPr bwMode="auto">
                <a:xfrm>
                  <a:off x="3067" y="2965"/>
                  <a:ext cx="431" cy="312"/>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45" name="Line 92"/>
                <p:cNvSpPr>
                  <a:spLocks noChangeShapeType="1"/>
                </p:cNvSpPr>
                <p:nvPr/>
              </p:nvSpPr>
              <p:spPr bwMode="auto">
                <a:xfrm flipH="1">
                  <a:off x="3063" y="2982"/>
                  <a:ext cx="414" cy="300"/>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46" name="Line 93"/>
                <p:cNvSpPr>
                  <a:spLocks noChangeShapeType="1"/>
                </p:cNvSpPr>
                <p:nvPr/>
              </p:nvSpPr>
              <p:spPr bwMode="auto">
                <a:xfrm flipV="1">
                  <a:off x="3047" y="3273"/>
                  <a:ext cx="451" cy="327"/>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47" name="Line 94"/>
                <p:cNvSpPr>
                  <a:spLocks noChangeShapeType="1"/>
                </p:cNvSpPr>
                <p:nvPr/>
              </p:nvSpPr>
              <p:spPr bwMode="auto">
                <a:xfrm flipH="1" flipV="1">
                  <a:off x="3059" y="3285"/>
                  <a:ext cx="455" cy="328"/>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48" name="Line 95"/>
                <p:cNvSpPr>
                  <a:spLocks noChangeShapeType="1"/>
                </p:cNvSpPr>
                <p:nvPr/>
              </p:nvSpPr>
              <p:spPr bwMode="auto">
                <a:xfrm>
                  <a:off x="3047" y="3600"/>
                  <a:ext cx="492" cy="354"/>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49" name="Line 96"/>
                <p:cNvSpPr>
                  <a:spLocks noChangeShapeType="1"/>
                </p:cNvSpPr>
                <p:nvPr/>
              </p:nvSpPr>
              <p:spPr bwMode="auto">
                <a:xfrm flipH="1">
                  <a:off x="3038" y="3613"/>
                  <a:ext cx="480" cy="344"/>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50" name="Line 97"/>
                <p:cNvSpPr>
                  <a:spLocks noChangeShapeType="1"/>
                </p:cNvSpPr>
                <p:nvPr/>
              </p:nvSpPr>
              <p:spPr bwMode="auto">
                <a:xfrm>
                  <a:off x="3027" y="3960"/>
                  <a:ext cx="281" cy="201"/>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51" name="Line 98"/>
                <p:cNvSpPr>
                  <a:spLocks noChangeShapeType="1"/>
                </p:cNvSpPr>
                <p:nvPr/>
              </p:nvSpPr>
              <p:spPr bwMode="auto">
                <a:xfrm flipH="1">
                  <a:off x="3241" y="3951"/>
                  <a:ext cx="294" cy="207"/>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52" name="Line 99"/>
                <p:cNvSpPr>
                  <a:spLocks noChangeShapeType="1"/>
                </p:cNvSpPr>
                <p:nvPr/>
              </p:nvSpPr>
              <p:spPr bwMode="auto">
                <a:xfrm>
                  <a:off x="3113" y="1728"/>
                  <a:ext cx="293" cy="210"/>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53" name="Line 100"/>
                <p:cNvSpPr>
                  <a:spLocks noChangeShapeType="1"/>
                </p:cNvSpPr>
                <p:nvPr/>
              </p:nvSpPr>
              <p:spPr bwMode="auto">
                <a:xfrm>
                  <a:off x="3006" y="1653"/>
                  <a:ext cx="99" cy="294"/>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54" name="Line 101"/>
                <p:cNvSpPr>
                  <a:spLocks noChangeShapeType="1"/>
                </p:cNvSpPr>
                <p:nvPr/>
              </p:nvSpPr>
              <p:spPr bwMode="auto">
                <a:xfrm flipH="1">
                  <a:off x="2993" y="1728"/>
                  <a:ext cx="120" cy="141"/>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55" name="Line 102"/>
                <p:cNvSpPr>
                  <a:spLocks noChangeShapeType="1"/>
                </p:cNvSpPr>
                <p:nvPr/>
              </p:nvSpPr>
              <p:spPr bwMode="auto">
                <a:xfrm>
                  <a:off x="2993" y="1872"/>
                  <a:ext cx="108" cy="306"/>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56" name="Line 103"/>
                <p:cNvSpPr>
                  <a:spLocks noChangeShapeType="1"/>
                </p:cNvSpPr>
                <p:nvPr/>
              </p:nvSpPr>
              <p:spPr bwMode="auto">
                <a:xfrm flipH="1">
                  <a:off x="2980" y="1938"/>
                  <a:ext cx="133" cy="150"/>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57" name="Line 104"/>
                <p:cNvSpPr>
                  <a:spLocks noChangeShapeType="1"/>
                </p:cNvSpPr>
                <p:nvPr/>
              </p:nvSpPr>
              <p:spPr bwMode="auto">
                <a:xfrm flipH="1">
                  <a:off x="2956" y="2175"/>
                  <a:ext cx="145" cy="156"/>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58" name="Line 105"/>
                <p:cNvSpPr>
                  <a:spLocks noChangeShapeType="1"/>
                </p:cNvSpPr>
                <p:nvPr/>
              </p:nvSpPr>
              <p:spPr bwMode="auto">
                <a:xfrm>
                  <a:off x="2980" y="2088"/>
                  <a:ext cx="105" cy="325"/>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59" name="Line 106"/>
                <p:cNvSpPr>
                  <a:spLocks noChangeShapeType="1"/>
                </p:cNvSpPr>
                <p:nvPr/>
              </p:nvSpPr>
              <p:spPr bwMode="auto">
                <a:xfrm flipH="1">
                  <a:off x="2940" y="2424"/>
                  <a:ext cx="148" cy="174"/>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60" name="Line 107"/>
                <p:cNvSpPr>
                  <a:spLocks noChangeShapeType="1"/>
                </p:cNvSpPr>
                <p:nvPr/>
              </p:nvSpPr>
              <p:spPr bwMode="auto">
                <a:xfrm>
                  <a:off x="2960" y="2328"/>
                  <a:ext cx="120" cy="369"/>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61" name="Line 108"/>
                <p:cNvSpPr>
                  <a:spLocks noChangeShapeType="1"/>
                </p:cNvSpPr>
                <p:nvPr/>
              </p:nvSpPr>
              <p:spPr bwMode="auto">
                <a:xfrm flipH="1">
                  <a:off x="2923" y="2691"/>
                  <a:ext cx="157" cy="171"/>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62" name="Line 109"/>
                <p:cNvSpPr>
                  <a:spLocks noChangeShapeType="1"/>
                </p:cNvSpPr>
                <p:nvPr/>
              </p:nvSpPr>
              <p:spPr bwMode="auto">
                <a:xfrm>
                  <a:off x="2940" y="2592"/>
                  <a:ext cx="132" cy="378"/>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63" name="Line 110"/>
                <p:cNvSpPr>
                  <a:spLocks noChangeShapeType="1"/>
                </p:cNvSpPr>
                <p:nvPr/>
              </p:nvSpPr>
              <p:spPr bwMode="auto">
                <a:xfrm flipH="1">
                  <a:off x="2902" y="2967"/>
                  <a:ext cx="170" cy="201"/>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64" name="Line 111"/>
                <p:cNvSpPr>
                  <a:spLocks noChangeShapeType="1"/>
                </p:cNvSpPr>
                <p:nvPr/>
              </p:nvSpPr>
              <p:spPr bwMode="auto">
                <a:xfrm>
                  <a:off x="2923" y="2862"/>
                  <a:ext cx="136" cy="423"/>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65" name="Line 112"/>
                <p:cNvSpPr>
                  <a:spLocks noChangeShapeType="1"/>
                </p:cNvSpPr>
                <p:nvPr/>
              </p:nvSpPr>
              <p:spPr bwMode="auto">
                <a:xfrm flipH="1">
                  <a:off x="2874" y="3282"/>
                  <a:ext cx="181" cy="192"/>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66" name="Line 113"/>
                <p:cNvSpPr>
                  <a:spLocks noChangeShapeType="1"/>
                </p:cNvSpPr>
                <p:nvPr/>
              </p:nvSpPr>
              <p:spPr bwMode="auto">
                <a:xfrm>
                  <a:off x="2898" y="3165"/>
                  <a:ext cx="149" cy="432"/>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67" name="Line 114"/>
                <p:cNvSpPr>
                  <a:spLocks noChangeShapeType="1"/>
                </p:cNvSpPr>
                <p:nvPr/>
              </p:nvSpPr>
              <p:spPr bwMode="auto">
                <a:xfrm>
                  <a:off x="2874" y="3465"/>
                  <a:ext cx="161" cy="501"/>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68" name="Line 115"/>
                <p:cNvSpPr>
                  <a:spLocks noChangeShapeType="1"/>
                </p:cNvSpPr>
                <p:nvPr/>
              </p:nvSpPr>
              <p:spPr bwMode="auto">
                <a:xfrm flipH="1">
                  <a:off x="2849" y="3594"/>
                  <a:ext cx="198" cy="243"/>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69" name="Line 116"/>
                <p:cNvSpPr>
                  <a:spLocks noChangeShapeType="1"/>
                </p:cNvSpPr>
                <p:nvPr/>
              </p:nvSpPr>
              <p:spPr bwMode="auto">
                <a:xfrm>
                  <a:off x="2849" y="3837"/>
                  <a:ext cx="111" cy="280"/>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70" name="Line 117"/>
                <p:cNvSpPr>
                  <a:spLocks noChangeShapeType="1"/>
                </p:cNvSpPr>
                <p:nvPr/>
              </p:nvSpPr>
              <p:spPr bwMode="auto">
                <a:xfrm flipH="1">
                  <a:off x="2902" y="3963"/>
                  <a:ext cx="133" cy="111"/>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71" name="Line 118"/>
                <p:cNvSpPr>
                  <a:spLocks noChangeShapeType="1"/>
                </p:cNvSpPr>
                <p:nvPr/>
              </p:nvSpPr>
              <p:spPr bwMode="auto">
                <a:xfrm>
                  <a:off x="3295" y="1659"/>
                  <a:ext cx="111" cy="285"/>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72" name="Line 119"/>
                <p:cNvSpPr>
                  <a:spLocks noChangeShapeType="1"/>
                </p:cNvSpPr>
                <p:nvPr/>
              </p:nvSpPr>
              <p:spPr bwMode="auto">
                <a:xfrm flipH="1">
                  <a:off x="3308" y="1722"/>
                  <a:ext cx="87" cy="147"/>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73" name="Line 120"/>
                <p:cNvSpPr>
                  <a:spLocks noChangeShapeType="1"/>
                </p:cNvSpPr>
                <p:nvPr/>
              </p:nvSpPr>
              <p:spPr bwMode="auto">
                <a:xfrm>
                  <a:off x="3308" y="1869"/>
                  <a:ext cx="111" cy="306"/>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74" name="Line 121"/>
                <p:cNvSpPr>
                  <a:spLocks noChangeShapeType="1"/>
                </p:cNvSpPr>
                <p:nvPr/>
              </p:nvSpPr>
              <p:spPr bwMode="auto">
                <a:xfrm flipH="1">
                  <a:off x="3312" y="1938"/>
                  <a:ext cx="99" cy="159"/>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75" name="Line 122"/>
                <p:cNvSpPr>
                  <a:spLocks noChangeShapeType="1"/>
                </p:cNvSpPr>
                <p:nvPr/>
              </p:nvSpPr>
              <p:spPr bwMode="auto">
                <a:xfrm>
                  <a:off x="3312" y="2097"/>
                  <a:ext cx="127" cy="330"/>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76" name="Line 123"/>
                <p:cNvSpPr>
                  <a:spLocks noChangeShapeType="1"/>
                </p:cNvSpPr>
                <p:nvPr/>
              </p:nvSpPr>
              <p:spPr bwMode="auto">
                <a:xfrm flipH="1">
                  <a:off x="3320" y="2178"/>
                  <a:ext cx="99" cy="163"/>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77" name="Line 124"/>
                <p:cNvSpPr>
                  <a:spLocks noChangeShapeType="1"/>
                </p:cNvSpPr>
                <p:nvPr/>
              </p:nvSpPr>
              <p:spPr bwMode="auto">
                <a:xfrm>
                  <a:off x="3320" y="2337"/>
                  <a:ext cx="132" cy="351"/>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78" name="Line 125"/>
                <p:cNvSpPr>
                  <a:spLocks noChangeShapeType="1"/>
                </p:cNvSpPr>
                <p:nvPr/>
              </p:nvSpPr>
              <p:spPr bwMode="auto">
                <a:xfrm flipH="1">
                  <a:off x="3324" y="2424"/>
                  <a:ext cx="115" cy="171"/>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79" name="Line 126"/>
                <p:cNvSpPr>
                  <a:spLocks noChangeShapeType="1"/>
                </p:cNvSpPr>
                <p:nvPr/>
              </p:nvSpPr>
              <p:spPr bwMode="auto">
                <a:xfrm>
                  <a:off x="3324" y="2595"/>
                  <a:ext cx="153" cy="394"/>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80" name="Line 127"/>
                <p:cNvSpPr>
                  <a:spLocks noChangeShapeType="1"/>
                </p:cNvSpPr>
                <p:nvPr/>
              </p:nvSpPr>
              <p:spPr bwMode="auto">
                <a:xfrm flipH="1">
                  <a:off x="3332" y="2682"/>
                  <a:ext cx="124" cy="198"/>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81" name="Line 128"/>
                <p:cNvSpPr>
                  <a:spLocks noChangeShapeType="1"/>
                </p:cNvSpPr>
                <p:nvPr/>
              </p:nvSpPr>
              <p:spPr bwMode="auto">
                <a:xfrm>
                  <a:off x="3332" y="2880"/>
                  <a:ext cx="161" cy="393"/>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82" name="Line 129"/>
                <p:cNvSpPr>
                  <a:spLocks noChangeShapeType="1"/>
                </p:cNvSpPr>
                <p:nvPr/>
              </p:nvSpPr>
              <p:spPr bwMode="auto">
                <a:xfrm flipH="1">
                  <a:off x="3345" y="2979"/>
                  <a:ext cx="132" cy="186"/>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83" name="Line 130"/>
                <p:cNvSpPr>
                  <a:spLocks noChangeShapeType="1"/>
                </p:cNvSpPr>
                <p:nvPr/>
              </p:nvSpPr>
              <p:spPr bwMode="auto">
                <a:xfrm>
                  <a:off x="3345" y="3168"/>
                  <a:ext cx="173" cy="450"/>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84" name="Line 131"/>
                <p:cNvSpPr>
                  <a:spLocks noChangeShapeType="1"/>
                </p:cNvSpPr>
                <p:nvPr/>
              </p:nvSpPr>
              <p:spPr bwMode="auto">
                <a:xfrm flipH="1">
                  <a:off x="3353" y="3273"/>
                  <a:ext cx="145" cy="225"/>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85" name="Line 132"/>
                <p:cNvSpPr>
                  <a:spLocks noChangeShapeType="1"/>
                </p:cNvSpPr>
                <p:nvPr/>
              </p:nvSpPr>
              <p:spPr bwMode="auto">
                <a:xfrm>
                  <a:off x="3353" y="3498"/>
                  <a:ext cx="186" cy="453"/>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86" name="Line 133"/>
                <p:cNvSpPr>
                  <a:spLocks noChangeShapeType="1"/>
                </p:cNvSpPr>
                <p:nvPr/>
              </p:nvSpPr>
              <p:spPr bwMode="auto">
                <a:xfrm flipH="1">
                  <a:off x="3361" y="3613"/>
                  <a:ext cx="161" cy="216"/>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87" name="Line 134"/>
                <p:cNvSpPr>
                  <a:spLocks noChangeShapeType="1"/>
                </p:cNvSpPr>
                <p:nvPr/>
              </p:nvSpPr>
              <p:spPr bwMode="auto">
                <a:xfrm>
                  <a:off x="3361" y="3829"/>
                  <a:ext cx="112" cy="266"/>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88" name="Line 135"/>
                <p:cNvSpPr>
                  <a:spLocks noChangeShapeType="1"/>
                </p:cNvSpPr>
                <p:nvPr/>
              </p:nvSpPr>
              <p:spPr bwMode="auto">
                <a:xfrm flipH="1">
                  <a:off x="3419" y="3954"/>
                  <a:ext cx="111" cy="108"/>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89" name="Line 136"/>
                <p:cNvSpPr>
                  <a:spLocks noChangeShapeType="1"/>
                </p:cNvSpPr>
                <p:nvPr/>
              </p:nvSpPr>
              <p:spPr bwMode="auto">
                <a:xfrm>
                  <a:off x="3006" y="1659"/>
                  <a:ext cx="302" cy="210"/>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90" name="Line 137"/>
                <p:cNvSpPr>
                  <a:spLocks noChangeShapeType="1"/>
                </p:cNvSpPr>
                <p:nvPr/>
              </p:nvSpPr>
              <p:spPr bwMode="auto">
                <a:xfrm flipH="1">
                  <a:off x="2997" y="1671"/>
                  <a:ext cx="298" cy="201"/>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91" name="Line 138"/>
                <p:cNvSpPr>
                  <a:spLocks noChangeShapeType="1"/>
                </p:cNvSpPr>
                <p:nvPr/>
              </p:nvSpPr>
              <p:spPr bwMode="auto">
                <a:xfrm>
                  <a:off x="2993" y="1872"/>
                  <a:ext cx="327" cy="225"/>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92" name="Line 139"/>
                <p:cNvSpPr>
                  <a:spLocks noChangeShapeType="1"/>
                </p:cNvSpPr>
                <p:nvPr/>
              </p:nvSpPr>
              <p:spPr bwMode="auto">
                <a:xfrm flipH="1">
                  <a:off x="2976" y="1872"/>
                  <a:ext cx="332" cy="225"/>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93" name="Line 140"/>
                <p:cNvSpPr>
                  <a:spLocks noChangeShapeType="1"/>
                </p:cNvSpPr>
                <p:nvPr/>
              </p:nvSpPr>
              <p:spPr bwMode="auto">
                <a:xfrm>
                  <a:off x="2980" y="2097"/>
                  <a:ext cx="344" cy="246"/>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94" name="Line 141"/>
                <p:cNvSpPr>
                  <a:spLocks noChangeShapeType="1"/>
                </p:cNvSpPr>
                <p:nvPr/>
              </p:nvSpPr>
              <p:spPr bwMode="auto">
                <a:xfrm flipH="1">
                  <a:off x="2960" y="2097"/>
                  <a:ext cx="352" cy="234"/>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95" name="Line 142"/>
                <p:cNvSpPr>
                  <a:spLocks noChangeShapeType="1"/>
                </p:cNvSpPr>
                <p:nvPr/>
              </p:nvSpPr>
              <p:spPr bwMode="auto">
                <a:xfrm>
                  <a:off x="2964" y="2331"/>
                  <a:ext cx="360" cy="264"/>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96" name="Line 143"/>
                <p:cNvSpPr>
                  <a:spLocks noChangeShapeType="1"/>
                </p:cNvSpPr>
                <p:nvPr/>
              </p:nvSpPr>
              <p:spPr bwMode="auto">
                <a:xfrm flipH="1">
                  <a:off x="2943" y="2341"/>
                  <a:ext cx="377" cy="260"/>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97" name="Line 144"/>
                <p:cNvSpPr>
                  <a:spLocks noChangeShapeType="1"/>
                </p:cNvSpPr>
                <p:nvPr/>
              </p:nvSpPr>
              <p:spPr bwMode="auto">
                <a:xfrm>
                  <a:off x="2943" y="2601"/>
                  <a:ext cx="389" cy="279"/>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98" name="Line 145"/>
                <p:cNvSpPr>
                  <a:spLocks noChangeShapeType="1"/>
                </p:cNvSpPr>
                <p:nvPr/>
              </p:nvSpPr>
              <p:spPr bwMode="auto">
                <a:xfrm flipH="1">
                  <a:off x="2914" y="2595"/>
                  <a:ext cx="410" cy="276"/>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99" name="Line 146"/>
                <p:cNvSpPr>
                  <a:spLocks noChangeShapeType="1"/>
                </p:cNvSpPr>
                <p:nvPr/>
              </p:nvSpPr>
              <p:spPr bwMode="auto">
                <a:xfrm>
                  <a:off x="2923" y="2869"/>
                  <a:ext cx="425" cy="299"/>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00" name="Line 147"/>
                <p:cNvSpPr>
                  <a:spLocks noChangeShapeType="1"/>
                </p:cNvSpPr>
                <p:nvPr/>
              </p:nvSpPr>
              <p:spPr bwMode="auto">
                <a:xfrm flipH="1">
                  <a:off x="2898" y="2880"/>
                  <a:ext cx="434" cy="294"/>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01" name="Line 148"/>
                <p:cNvSpPr>
                  <a:spLocks noChangeShapeType="1"/>
                </p:cNvSpPr>
                <p:nvPr/>
              </p:nvSpPr>
              <p:spPr bwMode="auto">
                <a:xfrm>
                  <a:off x="2902" y="3174"/>
                  <a:ext cx="446" cy="321"/>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02" name="Line 149"/>
                <p:cNvSpPr>
                  <a:spLocks noChangeShapeType="1"/>
                </p:cNvSpPr>
                <p:nvPr/>
              </p:nvSpPr>
              <p:spPr bwMode="auto">
                <a:xfrm flipH="1">
                  <a:off x="2882" y="3168"/>
                  <a:ext cx="466" cy="312"/>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03" name="Line 150"/>
                <p:cNvSpPr>
                  <a:spLocks noChangeShapeType="1"/>
                </p:cNvSpPr>
                <p:nvPr/>
              </p:nvSpPr>
              <p:spPr bwMode="auto">
                <a:xfrm>
                  <a:off x="2882" y="3480"/>
                  <a:ext cx="483" cy="345"/>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04" name="Line 151"/>
                <p:cNvSpPr>
                  <a:spLocks noChangeShapeType="1"/>
                </p:cNvSpPr>
                <p:nvPr/>
              </p:nvSpPr>
              <p:spPr bwMode="auto">
                <a:xfrm flipH="1">
                  <a:off x="2849" y="3498"/>
                  <a:ext cx="504" cy="342"/>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05" name="Line 152"/>
                <p:cNvSpPr>
                  <a:spLocks noChangeShapeType="1"/>
                </p:cNvSpPr>
                <p:nvPr/>
              </p:nvSpPr>
              <p:spPr bwMode="auto">
                <a:xfrm>
                  <a:off x="2849" y="3837"/>
                  <a:ext cx="272" cy="189"/>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06" name="Line 153"/>
                <p:cNvSpPr>
                  <a:spLocks noChangeShapeType="1"/>
                </p:cNvSpPr>
                <p:nvPr/>
              </p:nvSpPr>
              <p:spPr bwMode="auto">
                <a:xfrm flipH="1">
                  <a:off x="3088" y="3829"/>
                  <a:ext cx="277" cy="197"/>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07" name="Line 154"/>
                <p:cNvSpPr>
                  <a:spLocks noChangeShapeType="1"/>
                </p:cNvSpPr>
                <p:nvPr/>
              </p:nvSpPr>
              <p:spPr bwMode="auto">
                <a:xfrm flipH="1" flipV="1">
                  <a:off x="2402" y="723"/>
                  <a:ext cx="801" cy="72"/>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08" name="Line 155"/>
                <p:cNvSpPr>
                  <a:spLocks noChangeShapeType="1"/>
                </p:cNvSpPr>
                <p:nvPr/>
              </p:nvSpPr>
              <p:spPr bwMode="auto">
                <a:xfrm flipV="1">
                  <a:off x="3203" y="723"/>
                  <a:ext cx="800" cy="72"/>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09" name="Line 156"/>
                <p:cNvSpPr>
                  <a:spLocks noChangeShapeType="1"/>
                </p:cNvSpPr>
                <p:nvPr/>
              </p:nvSpPr>
              <p:spPr bwMode="auto">
                <a:xfrm>
                  <a:off x="2402" y="723"/>
                  <a:ext cx="744" cy="219"/>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10" name="Line 157"/>
                <p:cNvSpPr>
                  <a:spLocks noChangeShapeType="1"/>
                </p:cNvSpPr>
                <p:nvPr/>
              </p:nvSpPr>
              <p:spPr bwMode="auto">
                <a:xfrm flipV="1">
                  <a:off x="3340" y="723"/>
                  <a:ext cx="663" cy="213"/>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11" name="Line 158"/>
                <p:cNvSpPr>
                  <a:spLocks noChangeShapeType="1"/>
                </p:cNvSpPr>
                <p:nvPr/>
              </p:nvSpPr>
              <p:spPr bwMode="auto">
                <a:xfrm flipH="1" flipV="1">
                  <a:off x="2402" y="720"/>
                  <a:ext cx="744" cy="213"/>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12" name="Line 159"/>
                <p:cNvSpPr>
                  <a:spLocks noChangeShapeType="1"/>
                </p:cNvSpPr>
                <p:nvPr/>
              </p:nvSpPr>
              <p:spPr bwMode="auto">
                <a:xfrm flipV="1">
                  <a:off x="3233" y="723"/>
                  <a:ext cx="770" cy="222"/>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13" name="Freeform 160"/>
                <p:cNvSpPr>
                  <a:spLocks/>
                </p:cNvSpPr>
                <p:nvPr/>
              </p:nvSpPr>
              <p:spPr bwMode="auto">
                <a:xfrm>
                  <a:off x="2588" y="750"/>
                  <a:ext cx="558" cy="204"/>
                </a:xfrm>
                <a:custGeom>
                  <a:avLst/>
                  <a:gdLst>
                    <a:gd name="T0" fmla="*/ 313 w 606"/>
                    <a:gd name="T1" fmla="*/ 12 h 306"/>
                    <a:gd name="T2" fmla="*/ 247 w 606"/>
                    <a:gd name="T3" fmla="*/ 2 h 306"/>
                    <a:gd name="T4" fmla="*/ 145 w 606"/>
                    <a:gd name="T5" fmla="*/ 6 h 306"/>
                    <a:gd name="T6" fmla="*/ 68 w 606"/>
                    <a:gd name="T7" fmla="*/ 0 h 306"/>
                    <a:gd name="T8" fmla="*/ 0 w 606"/>
                    <a:gd name="T9" fmla="*/ 2 h 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6" h="306">
                      <a:moveTo>
                        <a:pt x="606" y="306"/>
                      </a:moveTo>
                      <a:lnTo>
                        <a:pt x="477" y="48"/>
                      </a:lnTo>
                      <a:lnTo>
                        <a:pt x="279" y="150"/>
                      </a:lnTo>
                      <a:lnTo>
                        <a:pt x="132" y="0"/>
                      </a:lnTo>
                      <a:lnTo>
                        <a:pt x="0" y="42"/>
                      </a:lnTo>
                    </a:path>
                  </a:pathLst>
                </a:custGeom>
                <a:noFill/>
                <a:ln w="3175" cap="flat"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14" name="Freeform 161"/>
                <p:cNvSpPr>
                  <a:spLocks/>
                </p:cNvSpPr>
                <p:nvPr/>
              </p:nvSpPr>
              <p:spPr bwMode="auto">
                <a:xfrm>
                  <a:off x="3345" y="757"/>
                  <a:ext cx="463" cy="170"/>
                </a:xfrm>
                <a:custGeom>
                  <a:avLst/>
                  <a:gdLst>
                    <a:gd name="T0" fmla="*/ 0 w 504"/>
                    <a:gd name="T1" fmla="*/ 8 h 261"/>
                    <a:gd name="T2" fmla="*/ 20 w 504"/>
                    <a:gd name="T3" fmla="*/ 1 h 261"/>
                    <a:gd name="T4" fmla="*/ 129 w 504"/>
                    <a:gd name="T5" fmla="*/ 5 h 261"/>
                    <a:gd name="T6" fmla="*/ 181 w 504"/>
                    <a:gd name="T7" fmla="*/ 0 h 261"/>
                    <a:gd name="T8" fmla="*/ 254 w 504"/>
                    <a:gd name="T9" fmla="*/ 1 h 2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4" h="261">
                      <a:moveTo>
                        <a:pt x="0" y="261"/>
                      </a:moveTo>
                      <a:lnTo>
                        <a:pt x="39" y="42"/>
                      </a:lnTo>
                      <a:lnTo>
                        <a:pt x="252" y="162"/>
                      </a:lnTo>
                      <a:lnTo>
                        <a:pt x="357" y="0"/>
                      </a:lnTo>
                      <a:lnTo>
                        <a:pt x="504" y="48"/>
                      </a:lnTo>
                    </a:path>
                  </a:pathLst>
                </a:custGeom>
                <a:noFill/>
                <a:ln w="3175" cap="flat"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15" name="Line 162"/>
                <p:cNvSpPr>
                  <a:spLocks noChangeShapeType="1"/>
                </p:cNvSpPr>
                <p:nvPr/>
              </p:nvSpPr>
              <p:spPr bwMode="auto">
                <a:xfrm rot="18900000" flipV="1">
                  <a:off x="3403" y="2665"/>
                  <a:ext cx="0" cy="190"/>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16" name="Line 163"/>
                <p:cNvSpPr>
                  <a:spLocks noChangeShapeType="1"/>
                </p:cNvSpPr>
                <p:nvPr/>
              </p:nvSpPr>
              <p:spPr bwMode="auto">
                <a:xfrm rot="18900000" flipV="1">
                  <a:off x="3402" y="2826"/>
                  <a:ext cx="0" cy="198"/>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17" name="Line 164"/>
                <p:cNvSpPr>
                  <a:spLocks noChangeShapeType="1"/>
                </p:cNvSpPr>
                <p:nvPr/>
              </p:nvSpPr>
              <p:spPr bwMode="auto">
                <a:xfrm rot="-2700000" flipH="1" flipV="1">
                  <a:off x="3113" y="729"/>
                  <a:ext cx="0" cy="66"/>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18" name="Line 165"/>
                <p:cNvSpPr>
                  <a:spLocks noChangeShapeType="1"/>
                </p:cNvSpPr>
                <p:nvPr/>
              </p:nvSpPr>
              <p:spPr bwMode="auto">
                <a:xfrm rot="-2700000" flipH="1" flipV="1">
                  <a:off x="3295" y="720"/>
                  <a:ext cx="0" cy="6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19" name="Line 166"/>
                <p:cNvSpPr>
                  <a:spLocks noChangeShapeType="1"/>
                </p:cNvSpPr>
                <p:nvPr/>
              </p:nvSpPr>
              <p:spPr bwMode="auto">
                <a:xfrm>
                  <a:off x="3080" y="733"/>
                  <a:ext cx="18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20" name="Line 167"/>
                <p:cNvSpPr>
                  <a:spLocks noChangeShapeType="1"/>
                </p:cNvSpPr>
                <p:nvPr/>
              </p:nvSpPr>
              <p:spPr bwMode="auto">
                <a:xfrm flipH="1">
                  <a:off x="3150" y="942"/>
                  <a:ext cx="19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21" name="Line 168"/>
                <p:cNvSpPr>
                  <a:spLocks noChangeShapeType="1"/>
                </p:cNvSpPr>
                <p:nvPr/>
              </p:nvSpPr>
              <p:spPr bwMode="auto">
                <a:xfrm flipH="1" flipV="1">
                  <a:off x="2406" y="723"/>
                  <a:ext cx="666" cy="10"/>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22" name="Line 169"/>
                <p:cNvSpPr>
                  <a:spLocks noChangeShapeType="1"/>
                </p:cNvSpPr>
                <p:nvPr/>
              </p:nvSpPr>
              <p:spPr bwMode="auto">
                <a:xfrm flipH="1">
                  <a:off x="3258" y="723"/>
                  <a:ext cx="745" cy="10"/>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23" name="Rectangle 170"/>
                <p:cNvSpPr>
                  <a:spLocks noChangeArrowheads="1"/>
                </p:cNvSpPr>
                <p:nvPr/>
              </p:nvSpPr>
              <p:spPr bwMode="auto">
                <a:xfrm>
                  <a:off x="3360" y="3840"/>
                  <a:ext cx="215" cy="7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524" name="Line 171"/>
                <p:cNvSpPr>
                  <a:spLocks noChangeShapeType="1"/>
                </p:cNvSpPr>
                <p:nvPr/>
              </p:nvSpPr>
              <p:spPr bwMode="auto">
                <a:xfrm>
                  <a:off x="1890" y="4176"/>
                  <a:ext cx="271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0525" name="Rectangle 172"/>
                <p:cNvSpPr>
                  <a:spLocks noChangeArrowheads="1"/>
                </p:cNvSpPr>
                <p:nvPr/>
              </p:nvSpPr>
              <p:spPr bwMode="auto">
                <a:xfrm>
                  <a:off x="2832" y="3840"/>
                  <a:ext cx="220" cy="66"/>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nvGrpSpPr>
                <p:cNvPr id="180526" name="Group 173"/>
                <p:cNvGrpSpPr>
                  <a:grpSpLocks/>
                </p:cNvGrpSpPr>
                <p:nvPr/>
              </p:nvGrpSpPr>
              <p:grpSpPr bwMode="auto">
                <a:xfrm>
                  <a:off x="1863" y="1833"/>
                  <a:ext cx="2757" cy="516"/>
                  <a:chOff x="1920" y="1473"/>
                  <a:chExt cx="3716" cy="451"/>
                </a:xfrm>
              </p:grpSpPr>
              <p:sp>
                <p:nvSpPr>
                  <p:cNvPr id="180589" name="Line 174"/>
                  <p:cNvSpPr>
                    <a:spLocks noChangeShapeType="1"/>
                  </p:cNvSpPr>
                  <p:nvPr/>
                </p:nvSpPr>
                <p:spPr bwMode="auto">
                  <a:xfrm>
                    <a:off x="3675" y="1549"/>
                    <a:ext cx="345" cy="165"/>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90" name="Line 175"/>
                  <p:cNvSpPr>
                    <a:spLocks noChangeShapeType="1"/>
                  </p:cNvSpPr>
                  <p:nvPr/>
                </p:nvSpPr>
                <p:spPr bwMode="auto">
                  <a:xfrm flipH="1">
                    <a:off x="3547" y="1486"/>
                    <a:ext cx="345" cy="165"/>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91" name="Line 176"/>
                  <p:cNvSpPr>
                    <a:spLocks noChangeShapeType="1"/>
                  </p:cNvSpPr>
                  <p:nvPr/>
                </p:nvSpPr>
                <p:spPr bwMode="auto">
                  <a:xfrm flipH="1">
                    <a:off x="3536" y="1546"/>
                    <a:ext cx="128" cy="11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92" name="Line 177"/>
                  <p:cNvSpPr>
                    <a:spLocks noChangeShapeType="1"/>
                  </p:cNvSpPr>
                  <p:nvPr/>
                </p:nvSpPr>
                <p:spPr bwMode="auto">
                  <a:xfrm flipH="1">
                    <a:off x="3669" y="1546"/>
                    <a:ext cx="351" cy="168"/>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93" name="Line 178"/>
                  <p:cNvSpPr>
                    <a:spLocks noChangeShapeType="1"/>
                  </p:cNvSpPr>
                  <p:nvPr/>
                </p:nvSpPr>
                <p:spPr bwMode="auto">
                  <a:xfrm flipH="1">
                    <a:off x="3892" y="1546"/>
                    <a:ext cx="128" cy="108"/>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94" name="Line 179"/>
                  <p:cNvSpPr>
                    <a:spLocks noChangeShapeType="1"/>
                  </p:cNvSpPr>
                  <p:nvPr/>
                </p:nvSpPr>
                <p:spPr bwMode="auto">
                  <a:xfrm rot="-5400000" flipH="1" flipV="1">
                    <a:off x="3717" y="1480"/>
                    <a:ext cx="0" cy="351"/>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95" name="Line 180"/>
                  <p:cNvSpPr>
                    <a:spLocks noChangeShapeType="1"/>
                  </p:cNvSpPr>
                  <p:nvPr/>
                </p:nvSpPr>
                <p:spPr bwMode="auto">
                  <a:xfrm>
                    <a:off x="3892" y="1486"/>
                    <a:ext cx="117" cy="226"/>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96" name="Freeform 181"/>
                  <p:cNvSpPr>
                    <a:spLocks/>
                  </p:cNvSpPr>
                  <p:nvPr/>
                </p:nvSpPr>
                <p:spPr bwMode="auto">
                  <a:xfrm flipH="1">
                    <a:off x="3965" y="1693"/>
                    <a:ext cx="100" cy="42"/>
                  </a:xfrm>
                  <a:custGeom>
                    <a:avLst/>
                    <a:gdLst>
                      <a:gd name="T0" fmla="*/ 0 w 84"/>
                      <a:gd name="T1" fmla="*/ 1 h 72"/>
                      <a:gd name="T2" fmla="*/ 180 w 84"/>
                      <a:gd name="T3" fmla="*/ 0 h 72"/>
                      <a:gd name="T4" fmla="*/ 339 w 84"/>
                      <a:gd name="T5" fmla="*/ 1 h 72"/>
                      <a:gd name="T6" fmla="*/ 170 w 84"/>
                      <a:gd name="T7" fmla="*/ 1 h 72"/>
                      <a:gd name="T8" fmla="*/ 0 w 84"/>
                      <a:gd name="T9" fmla="*/ 1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72">
                        <a:moveTo>
                          <a:pt x="0" y="36"/>
                        </a:moveTo>
                        <a:lnTo>
                          <a:pt x="45" y="0"/>
                        </a:lnTo>
                        <a:lnTo>
                          <a:pt x="84" y="42"/>
                        </a:lnTo>
                        <a:lnTo>
                          <a:pt x="42" y="72"/>
                        </a:lnTo>
                        <a:lnTo>
                          <a:pt x="0" y="36"/>
                        </a:lnTo>
                        <a:close/>
                      </a:path>
                    </a:pathLst>
                  </a:custGeom>
                  <a:solidFill>
                    <a:srgbClr val="333333"/>
                  </a:solidFill>
                  <a:ln w="3175" cap="flat" cmpd="sng">
                    <a:solidFill>
                      <a:srgbClr val="333333"/>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97" name="Line 182"/>
                  <p:cNvSpPr>
                    <a:spLocks noChangeShapeType="1"/>
                  </p:cNvSpPr>
                  <p:nvPr/>
                </p:nvSpPr>
                <p:spPr bwMode="auto">
                  <a:xfrm flipH="1" flipV="1">
                    <a:off x="3536" y="1483"/>
                    <a:ext cx="133" cy="63"/>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98" name="Line 183"/>
                  <p:cNvSpPr>
                    <a:spLocks noChangeShapeType="1"/>
                  </p:cNvSpPr>
                  <p:nvPr/>
                </p:nvSpPr>
                <p:spPr bwMode="auto">
                  <a:xfrm rot="2700000" flipH="1">
                    <a:off x="3580" y="1798"/>
                    <a:ext cx="524" cy="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99" name="Line 184"/>
                  <p:cNvSpPr>
                    <a:spLocks noChangeShapeType="1"/>
                  </p:cNvSpPr>
                  <p:nvPr/>
                </p:nvSpPr>
                <p:spPr bwMode="auto">
                  <a:xfrm rot="8100000" flipH="1">
                    <a:off x="3723" y="1800"/>
                    <a:ext cx="249" cy="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00" name="Freeform 185"/>
                  <p:cNvSpPr>
                    <a:spLocks/>
                  </p:cNvSpPr>
                  <p:nvPr/>
                </p:nvSpPr>
                <p:spPr bwMode="auto">
                  <a:xfrm flipH="1">
                    <a:off x="3619" y="1693"/>
                    <a:ext cx="101" cy="42"/>
                  </a:xfrm>
                  <a:custGeom>
                    <a:avLst/>
                    <a:gdLst>
                      <a:gd name="T0" fmla="*/ 0 w 84"/>
                      <a:gd name="T1" fmla="*/ 1 h 72"/>
                      <a:gd name="T2" fmla="*/ 197 w 84"/>
                      <a:gd name="T3" fmla="*/ 0 h 72"/>
                      <a:gd name="T4" fmla="*/ 363 w 84"/>
                      <a:gd name="T5" fmla="*/ 1 h 72"/>
                      <a:gd name="T6" fmla="*/ 184 w 84"/>
                      <a:gd name="T7" fmla="*/ 1 h 72"/>
                      <a:gd name="T8" fmla="*/ 0 w 84"/>
                      <a:gd name="T9" fmla="*/ 1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72">
                        <a:moveTo>
                          <a:pt x="0" y="36"/>
                        </a:moveTo>
                        <a:lnTo>
                          <a:pt x="45" y="0"/>
                        </a:lnTo>
                        <a:lnTo>
                          <a:pt x="84" y="42"/>
                        </a:lnTo>
                        <a:lnTo>
                          <a:pt x="42" y="72"/>
                        </a:lnTo>
                        <a:lnTo>
                          <a:pt x="0" y="36"/>
                        </a:lnTo>
                        <a:close/>
                      </a:path>
                    </a:pathLst>
                  </a:custGeom>
                  <a:solidFill>
                    <a:srgbClr val="333333"/>
                  </a:solidFill>
                  <a:ln w="3175" cap="flat" cmpd="sng">
                    <a:solidFill>
                      <a:srgbClr val="333333"/>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01" name="Line 186"/>
                  <p:cNvSpPr>
                    <a:spLocks noChangeShapeType="1"/>
                  </p:cNvSpPr>
                  <p:nvPr/>
                </p:nvSpPr>
                <p:spPr bwMode="auto">
                  <a:xfrm rot="-2700000" flipH="1" flipV="1">
                    <a:off x="3603" y="1643"/>
                    <a:ext cx="0" cy="84"/>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02" name="Line 187"/>
                  <p:cNvSpPr>
                    <a:spLocks noChangeShapeType="1"/>
                  </p:cNvSpPr>
                  <p:nvPr/>
                </p:nvSpPr>
                <p:spPr bwMode="auto">
                  <a:xfrm>
                    <a:off x="3547" y="1483"/>
                    <a:ext cx="117" cy="229"/>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03" name="Line 188"/>
                  <p:cNvSpPr>
                    <a:spLocks noChangeShapeType="1"/>
                  </p:cNvSpPr>
                  <p:nvPr/>
                </p:nvSpPr>
                <p:spPr bwMode="auto">
                  <a:xfrm flipH="1">
                    <a:off x="3669" y="1546"/>
                    <a:ext cx="351" cy="0"/>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04" name="Line 189"/>
                  <p:cNvSpPr>
                    <a:spLocks noChangeShapeType="1"/>
                  </p:cNvSpPr>
                  <p:nvPr/>
                </p:nvSpPr>
                <p:spPr bwMode="auto">
                  <a:xfrm rot="-2700000">
                    <a:off x="3720" y="1620"/>
                    <a:ext cx="11" cy="249"/>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05" name="Line 190"/>
                  <p:cNvSpPr>
                    <a:spLocks noChangeShapeType="1"/>
                  </p:cNvSpPr>
                  <p:nvPr/>
                </p:nvSpPr>
                <p:spPr bwMode="auto">
                  <a:xfrm rot="-5400000" flipH="1" flipV="1">
                    <a:off x="3843" y="1372"/>
                    <a:ext cx="3" cy="351"/>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06" name="Line 191"/>
                  <p:cNvSpPr>
                    <a:spLocks noChangeShapeType="1"/>
                  </p:cNvSpPr>
                  <p:nvPr/>
                </p:nvSpPr>
                <p:spPr bwMode="auto">
                  <a:xfrm rot="-2700000" flipH="1" flipV="1">
                    <a:off x="3597" y="1475"/>
                    <a:ext cx="0" cy="84"/>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07" name="Line 192"/>
                  <p:cNvSpPr>
                    <a:spLocks noChangeShapeType="1"/>
                  </p:cNvSpPr>
                  <p:nvPr/>
                </p:nvSpPr>
                <p:spPr bwMode="auto">
                  <a:xfrm rot="-2700000" flipH="1" flipV="1">
                    <a:off x="3948" y="1473"/>
                    <a:ext cx="0" cy="84"/>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08" name="Line 193"/>
                  <p:cNvSpPr>
                    <a:spLocks noChangeShapeType="1"/>
                  </p:cNvSpPr>
                  <p:nvPr/>
                </p:nvSpPr>
                <p:spPr bwMode="auto">
                  <a:xfrm flipH="1" flipV="1">
                    <a:off x="3318" y="1575"/>
                    <a:ext cx="357" cy="139"/>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09" name="Line 194"/>
                  <p:cNvSpPr>
                    <a:spLocks noChangeShapeType="1"/>
                  </p:cNvSpPr>
                  <p:nvPr/>
                </p:nvSpPr>
                <p:spPr bwMode="auto">
                  <a:xfrm flipH="1">
                    <a:off x="1931" y="1654"/>
                    <a:ext cx="1616" cy="31"/>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10" name="Line 195"/>
                  <p:cNvSpPr>
                    <a:spLocks noChangeShapeType="1"/>
                  </p:cNvSpPr>
                  <p:nvPr/>
                </p:nvSpPr>
                <p:spPr bwMode="auto">
                  <a:xfrm flipH="1" flipV="1">
                    <a:off x="1926" y="1685"/>
                    <a:ext cx="1749" cy="2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11" name="Line 196"/>
                  <p:cNvSpPr>
                    <a:spLocks noChangeShapeType="1"/>
                  </p:cNvSpPr>
                  <p:nvPr/>
                </p:nvSpPr>
                <p:spPr bwMode="auto">
                  <a:xfrm flipH="1">
                    <a:off x="1926" y="1486"/>
                    <a:ext cx="1621" cy="19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12" name="Line 197"/>
                  <p:cNvSpPr>
                    <a:spLocks noChangeShapeType="1"/>
                  </p:cNvSpPr>
                  <p:nvPr/>
                </p:nvSpPr>
                <p:spPr bwMode="auto">
                  <a:xfrm flipH="1">
                    <a:off x="1920" y="1546"/>
                    <a:ext cx="1755" cy="13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13" name="Line 198"/>
                  <p:cNvSpPr>
                    <a:spLocks noChangeShapeType="1"/>
                  </p:cNvSpPr>
                  <p:nvPr/>
                </p:nvSpPr>
                <p:spPr bwMode="auto">
                  <a:xfrm flipH="1">
                    <a:off x="3051" y="1580"/>
                    <a:ext cx="273" cy="118"/>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14" name="Line 199"/>
                  <p:cNvSpPr>
                    <a:spLocks noChangeShapeType="1"/>
                  </p:cNvSpPr>
                  <p:nvPr/>
                </p:nvSpPr>
                <p:spPr bwMode="auto">
                  <a:xfrm flipH="1" flipV="1">
                    <a:off x="2873" y="1604"/>
                    <a:ext cx="172" cy="94"/>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15" name="Line 200"/>
                  <p:cNvSpPr>
                    <a:spLocks noChangeShapeType="1"/>
                  </p:cNvSpPr>
                  <p:nvPr/>
                </p:nvSpPr>
                <p:spPr bwMode="auto">
                  <a:xfrm flipH="1">
                    <a:off x="2728" y="1617"/>
                    <a:ext cx="156" cy="84"/>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16" name="Line 201"/>
                  <p:cNvSpPr>
                    <a:spLocks noChangeShapeType="1"/>
                  </p:cNvSpPr>
                  <p:nvPr/>
                </p:nvSpPr>
                <p:spPr bwMode="auto">
                  <a:xfrm flipH="1" flipV="1">
                    <a:off x="3235" y="1523"/>
                    <a:ext cx="312" cy="131"/>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17" name="Line 202"/>
                  <p:cNvSpPr>
                    <a:spLocks noChangeShapeType="1"/>
                  </p:cNvSpPr>
                  <p:nvPr/>
                </p:nvSpPr>
                <p:spPr bwMode="auto">
                  <a:xfrm flipH="1">
                    <a:off x="2973" y="1525"/>
                    <a:ext cx="262" cy="137"/>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18" name="Line 203"/>
                  <p:cNvSpPr>
                    <a:spLocks noChangeShapeType="1"/>
                  </p:cNvSpPr>
                  <p:nvPr/>
                </p:nvSpPr>
                <p:spPr bwMode="auto">
                  <a:xfrm flipH="1" flipV="1">
                    <a:off x="2828" y="1578"/>
                    <a:ext cx="151" cy="81"/>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19" name="Line 204"/>
                  <p:cNvSpPr>
                    <a:spLocks noChangeShapeType="1"/>
                  </p:cNvSpPr>
                  <p:nvPr/>
                </p:nvSpPr>
                <p:spPr bwMode="auto">
                  <a:xfrm flipH="1">
                    <a:off x="2706" y="1580"/>
                    <a:ext cx="117" cy="90"/>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20" name="Line 205"/>
                  <p:cNvSpPr>
                    <a:spLocks noChangeShapeType="1"/>
                  </p:cNvSpPr>
                  <p:nvPr/>
                </p:nvSpPr>
                <p:spPr bwMode="auto">
                  <a:xfrm flipH="1" flipV="1">
                    <a:off x="2594" y="1633"/>
                    <a:ext cx="145" cy="6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21" name="Line 206"/>
                  <p:cNvSpPr>
                    <a:spLocks noChangeShapeType="1"/>
                  </p:cNvSpPr>
                  <p:nvPr/>
                </p:nvSpPr>
                <p:spPr bwMode="auto">
                  <a:xfrm flipH="1">
                    <a:off x="2494" y="1633"/>
                    <a:ext cx="106" cy="58"/>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22" name="Line 207"/>
                  <p:cNvSpPr>
                    <a:spLocks noChangeShapeType="1"/>
                  </p:cNvSpPr>
                  <p:nvPr/>
                </p:nvSpPr>
                <p:spPr bwMode="auto">
                  <a:xfrm flipH="1" flipV="1">
                    <a:off x="2583" y="1607"/>
                    <a:ext cx="117" cy="60"/>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23" name="Line 208"/>
                  <p:cNvSpPr>
                    <a:spLocks noChangeShapeType="1"/>
                  </p:cNvSpPr>
                  <p:nvPr/>
                </p:nvSpPr>
                <p:spPr bwMode="auto">
                  <a:xfrm flipH="1">
                    <a:off x="2455" y="1607"/>
                    <a:ext cx="128" cy="70"/>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24" name="Line 209"/>
                  <p:cNvSpPr>
                    <a:spLocks noChangeShapeType="1"/>
                  </p:cNvSpPr>
                  <p:nvPr/>
                </p:nvSpPr>
                <p:spPr bwMode="auto">
                  <a:xfrm>
                    <a:off x="4004" y="1659"/>
                    <a:ext cx="1627" cy="26"/>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25" name="Line 210"/>
                  <p:cNvSpPr>
                    <a:spLocks noChangeShapeType="1"/>
                  </p:cNvSpPr>
                  <p:nvPr/>
                </p:nvSpPr>
                <p:spPr bwMode="auto">
                  <a:xfrm>
                    <a:off x="4004" y="1546"/>
                    <a:ext cx="1632" cy="142"/>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26" name="Line 211"/>
                  <p:cNvSpPr>
                    <a:spLocks noChangeShapeType="1"/>
                  </p:cNvSpPr>
                  <p:nvPr/>
                </p:nvSpPr>
                <p:spPr bwMode="auto">
                  <a:xfrm flipV="1">
                    <a:off x="4009" y="1685"/>
                    <a:ext cx="1622" cy="2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27" name="Line 212"/>
                  <p:cNvSpPr>
                    <a:spLocks noChangeShapeType="1"/>
                  </p:cNvSpPr>
                  <p:nvPr/>
                </p:nvSpPr>
                <p:spPr bwMode="auto">
                  <a:xfrm>
                    <a:off x="3898" y="1486"/>
                    <a:ext cx="1738" cy="19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28" name="Line 213"/>
                  <p:cNvSpPr>
                    <a:spLocks noChangeShapeType="1"/>
                  </p:cNvSpPr>
                  <p:nvPr/>
                </p:nvSpPr>
                <p:spPr bwMode="auto">
                  <a:xfrm flipV="1">
                    <a:off x="4009" y="1572"/>
                    <a:ext cx="290" cy="142"/>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29" name="Line 214"/>
                  <p:cNvSpPr>
                    <a:spLocks noChangeShapeType="1"/>
                  </p:cNvSpPr>
                  <p:nvPr/>
                </p:nvSpPr>
                <p:spPr bwMode="auto">
                  <a:xfrm>
                    <a:off x="4305" y="1575"/>
                    <a:ext cx="273" cy="131"/>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30" name="Line 215"/>
                  <p:cNvSpPr>
                    <a:spLocks noChangeShapeType="1"/>
                  </p:cNvSpPr>
                  <p:nvPr/>
                </p:nvSpPr>
                <p:spPr bwMode="auto">
                  <a:xfrm flipV="1">
                    <a:off x="4566" y="1607"/>
                    <a:ext cx="134" cy="94"/>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31" name="Line 216"/>
                  <p:cNvSpPr>
                    <a:spLocks noChangeShapeType="1"/>
                  </p:cNvSpPr>
                  <p:nvPr/>
                </p:nvSpPr>
                <p:spPr bwMode="auto">
                  <a:xfrm>
                    <a:off x="4700" y="1614"/>
                    <a:ext cx="134" cy="84"/>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32" name="Line 217"/>
                  <p:cNvSpPr>
                    <a:spLocks noChangeShapeType="1"/>
                  </p:cNvSpPr>
                  <p:nvPr/>
                </p:nvSpPr>
                <p:spPr bwMode="auto">
                  <a:xfrm flipV="1">
                    <a:off x="3892" y="1523"/>
                    <a:ext cx="206" cy="131"/>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33" name="Line 218"/>
                  <p:cNvSpPr>
                    <a:spLocks noChangeShapeType="1"/>
                  </p:cNvSpPr>
                  <p:nvPr/>
                </p:nvSpPr>
                <p:spPr bwMode="auto">
                  <a:xfrm>
                    <a:off x="4098" y="1523"/>
                    <a:ext cx="246" cy="141"/>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34" name="Line 219"/>
                  <p:cNvSpPr>
                    <a:spLocks noChangeShapeType="1"/>
                  </p:cNvSpPr>
                  <p:nvPr/>
                </p:nvSpPr>
                <p:spPr bwMode="auto">
                  <a:xfrm flipV="1">
                    <a:off x="4344" y="1565"/>
                    <a:ext cx="156" cy="97"/>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35" name="Line 220"/>
                  <p:cNvSpPr>
                    <a:spLocks noChangeShapeType="1"/>
                  </p:cNvSpPr>
                  <p:nvPr/>
                </p:nvSpPr>
                <p:spPr bwMode="auto">
                  <a:xfrm>
                    <a:off x="4505" y="1567"/>
                    <a:ext cx="139" cy="100"/>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36" name="Line 221"/>
                  <p:cNvSpPr>
                    <a:spLocks noChangeShapeType="1"/>
                  </p:cNvSpPr>
                  <p:nvPr/>
                </p:nvSpPr>
                <p:spPr bwMode="auto">
                  <a:xfrm flipV="1">
                    <a:off x="4845" y="1633"/>
                    <a:ext cx="78" cy="6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37" name="Line 222"/>
                  <p:cNvSpPr>
                    <a:spLocks noChangeShapeType="1"/>
                  </p:cNvSpPr>
                  <p:nvPr/>
                </p:nvSpPr>
                <p:spPr bwMode="auto">
                  <a:xfrm>
                    <a:off x="4934" y="1630"/>
                    <a:ext cx="123" cy="63"/>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38" name="Line 223"/>
                  <p:cNvSpPr>
                    <a:spLocks noChangeShapeType="1"/>
                  </p:cNvSpPr>
                  <p:nvPr/>
                </p:nvSpPr>
                <p:spPr bwMode="auto">
                  <a:xfrm flipV="1">
                    <a:off x="4644" y="1599"/>
                    <a:ext cx="117" cy="71"/>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39" name="Line 224"/>
                  <p:cNvSpPr>
                    <a:spLocks noChangeShapeType="1"/>
                  </p:cNvSpPr>
                  <p:nvPr/>
                </p:nvSpPr>
                <p:spPr bwMode="auto">
                  <a:xfrm>
                    <a:off x="4767" y="1593"/>
                    <a:ext cx="117" cy="77"/>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40" name="Line 225"/>
                  <p:cNvSpPr>
                    <a:spLocks noChangeShapeType="1"/>
                  </p:cNvSpPr>
                  <p:nvPr/>
                </p:nvSpPr>
                <p:spPr bwMode="auto">
                  <a:xfrm flipH="1" flipV="1">
                    <a:off x="3892" y="1486"/>
                    <a:ext cx="128" cy="60"/>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41" name="Line 226"/>
                  <p:cNvSpPr>
                    <a:spLocks noChangeShapeType="1"/>
                  </p:cNvSpPr>
                  <p:nvPr/>
                </p:nvSpPr>
                <p:spPr bwMode="auto">
                  <a:xfrm>
                    <a:off x="3536" y="1654"/>
                    <a:ext cx="117" cy="236"/>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42" name="Line 227"/>
                  <p:cNvSpPr>
                    <a:spLocks noChangeShapeType="1"/>
                  </p:cNvSpPr>
                  <p:nvPr/>
                </p:nvSpPr>
                <p:spPr bwMode="auto">
                  <a:xfrm flipH="1">
                    <a:off x="3513" y="1714"/>
                    <a:ext cx="156" cy="116"/>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43" name="Line 228"/>
                  <p:cNvSpPr>
                    <a:spLocks noChangeShapeType="1"/>
                  </p:cNvSpPr>
                  <p:nvPr/>
                </p:nvSpPr>
                <p:spPr bwMode="auto">
                  <a:xfrm>
                    <a:off x="3892" y="1651"/>
                    <a:ext cx="134" cy="234"/>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44" name="Line 229"/>
                  <p:cNvSpPr>
                    <a:spLocks noChangeShapeType="1"/>
                  </p:cNvSpPr>
                  <p:nvPr/>
                </p:nvSpPr>
                <p:spPr bwMode="auto">
                  <a:xfrm flipH="1">
                    <a:off x="3903" y="1712"/>
                    <a:ext cx="117" cy="118"/>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45" name="Line 230"/>
                  <p:cNvSpPr>
                    <a:spLocks noChangeShapeType="1"/>
                  </p:cNvSpPr>
                  <p:nvPr/>
                </p:nvSpPr>
                <p:spPr bwMode="auto">
                  <a:xfrm flipH="1">
                    <a:off x="3519" y="1654"/>
                    <a:ext cx="373" cy="181"/>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46" name="Line 231"/>
                  <p:cNvSpPr>
                    <a:spLocks noChangeShapeType="1"/>
                  </p:cNvSpPr>
                  <p:nvPr/>
                </p:nvSpPr>
                <p:spPr bwMode="auto">
                  <a:xfrm>
                    <a:off x="3536" y="1656"/>
                    <a:ext cx="362" cy="184"/>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647" name="Line 232"/>
                  <p:cNvSpPr>
                    <a:spLocks noChangeShapeType="1"/>
                  </p:cNvSpPr>
                  <p:nvPr/>
                </p:nvSpPr>
                <p:spPr bwMode="auto">
                  <a:xfrm>
                    <a:off x="3681" y="1714"/>
                    <a:ext cx="317" cy="0"/>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grpSp>
              <p:nvGrpSpPr>
                <p:cNvPr id="180527" name="Group 233"/>
                <p:cNvGrpSpPr>
                  <a:grpSpLocks/>
                </p:cNvGrpSpPr>
                <p:nvPr/>
              </p:nvGrpSpPr>
              <p:grpSpPr bwMode="auto">
                <a:xfrm>
                  <a:off x="1899" y="2421"/>
                  <a:ext cx="2757" cy="515"/>
                  <a:chOff x="1920" y="1473"/>
                  <a:chExt cx="3716" cy="451"/>
                </a:xfrm>
              </p:grpSpPr>
              <p:sp>
                <p:nvSpPr>
                  <p:cNvPr id="180530" name="Line 234"/>
                  <p:cNvSpPr>
                    <a:spLocks noChangeShapeType="1"/>
                  </p:cNvSpPr>
                  <p:nvPr/>
                </p:nvSpPr>
                <p:spPr bwMode="auto">
                  <a:xfrm>
                    <a:off x="3675" y="1549"/>
                    <a:ext cx="345" cy="165"/>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31" name="Line 235"/>
                  <p:cNvSpPr>
                    <a:spLocks noChangeShapeType="1"/>
                  </p:cNvSpPr>
                  <p:nvPr/>
                </p:nvSpPr>
                <p:spPr bwMode="auto">
                  <a:xfrm flipH="1">
                    <a:off x="3547" y="1486"/>
                    <a:ext cx="345" cy="165"/>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32" name="Line 236"/>
                  <p:cNvSpPr>
                    <a:spLocks noChangeShapeType="1"/>
                  </p:cNvSpPr>
                  <p:nvPr/>
                </p:nvSpPr>
                <p:spPr bwMode="auto">
                  <a:xfrm flipH="1">
                    <a:off x="3536" y="1546"/>
                    <a:ext cx="128" cy="11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33" name="Line 237"/>
                  <p:cNvSpPr>
                    <a:spLocks noChangeShapeType="1"/>
                  </p:cNvSpPr>
                  <p:nvPr/>
                </p:nvSpPr>
                <p:spPr bwMode="auto">
                  <a:xfrm flipH="1">
                    <a:off x="3669" y="1546"/>
                    <a:ext cx="351" cy="168"/>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34" name="Line 238"/>
                  <p:cNvSpPr>
                    <a:spLocks noChangeShapeType="1"/>
                  </p:cNvSpPr>
                  <p:nvPr/>
                </p:nvSpPr>
                <p:spPr bwMode="auto">
                  <a:xfrm flipH="1">
                    <a:off x="3892" y="1546"/>
                    <a:ext cx="128" cy="108"/>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35" name="Line 239"/>
                  <p:cNvSpPr>
                    <a:spLocks noChangeShapeType="1"/>
                  </p:cNvSpPr>
                  <p:nvPr/>
                </p:nvSpPr>
                <p:spPr bwMode="auto">
                  <a:xfrm rot="-5400000" flipH="1" flipV="1">
                    <a:off x="3717" y="1480"/>
                    <a:ext cx="0" cy="351"/>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36" name="Line 240"/>
                  <p:cNvSpPr>
                    <a:spLocks noChangeShapeType="1"/>
                  </p:cNvSpPr>
                  <p:nvPr/>
                </p:nvSpPr>
                <p:spPr bwMode="auto">
                  <a:xfrm>
                    <a:off x="3892" y="1486"/>
                    <a:ext cx="117" cy="226"/>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37" name="Freeform 241"/>
                  <p:cNvSpPr>
                    <a:spLocks/>
                  </p:cNvSpPr>
                  <p:nvPr/>
                </p:nvSpPr>
                <p:spPr bwMode="auto">
                  <a:xfrm flipH="1">
                    <a:off x="3965" y="1693"/>
                    <a:ext cx="100" cy="42"/>
                  </a:xfrm>
                  <a:custGeom>
                    <a:avLst/>
                    <a:gdLst>
                      <a:gd name="T0" fmla="*/ 0 w 84"/>
                      <a:gd name="T1" fmla="*/ 1 h 72"/>
                      <a:gd name="T2" fmla="*/ 180 w 84"/>
                      <a:gd name="T3" fmla="*/ 0 h 72"/>
                      <a:gd name="T4" fmla="*/ 339 w 84"/>
                      <a:gd name="T5" fmla="*/ 1 h 72"/>
                      <a:gd name="T6" fmla="*/ 170 w 84"/>
                      <a:gd name="T7" fmla="*/ 1 h 72"/>
                      <a:gd name="T8" fmla="*/ 0 w 84"/>
                      <a:gd name="T9" fmla="*/ 1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72">
                        <a:moveTo>
                          <a:pt x="0" y="36"/>
                        </a:moveTo>
                        <a:lnTo>
                          <a:pt x="45" y="0"/>
                        </a:lnTo>
                        <a:lnTo>
                          <a:pt x="84" y="42"/>
                        </a:lnTo>
                        <a:lnTo>
                          <a:pt x="42" y="72"/>
                        </a:lnTo>
                        <a:lnTo>
                          <a:pt x="0" y="36"/>
                        </a:lnTo>
                        <a:close/>
                      </a:path>
                    </a:pathLst>
                  </a:custGeom>
                  <a:solidFill>
                    <a:srgbClr val="333333"/>
                  </a:solidFill>
                  <a:ln w="3175" cap="flat" cmpd="sng">
                    <a:solidFill>
                      <a:srgbClr val="333333"/>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38" name="Line 242"/>
                  <p:cNvSpPr>
                    <a:spLocks noChangeShapeType="1"/>
                  </p:cNvSpPr>
                  <p:nvPr/>
                </p:nvSpPr>
                <p:spPr bwMode="auto">
                  <a:xfrm flipH="1" flipV="1">
                    <a:off x="3536" y="1483"/>
                    <a:ext cx="133" cy="63"/>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39" name="Line 243"/>
                  <p:cNvSpPr>
                    <a:spLocks noChangeShapeType="1"/>
                  </p:cNvSpPr>
                  <p:nvPr/>
                </p:nvSpPr>
                <p:spPr bwMode="auto">
                  <a:xfrm rot="2700000" flipH="1">
                    <a:off x="3580" y="1798"/>
                    <a:ext cx="524" cy="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40" name="Line 244"/>
                  <p:cNvSpPr>
                    <a:spLocks noChangeShapeType="1"/>
                  </p:cNvSpPr>
                  <p:nvPr/>
                </p:nvSpPr>
                <p:spPr bwMode="auto">
                  <a:xfrm rot="8100000" flipH="1">
                    <a:off x="3723" y="1800"/>
                    <a:ext cx="249" cy="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41" name="Freeform 245"/>
                  <p:cNvSpPr>
                    <a:spLocks/>
                  </p:cNvSpPr>
                  <p:nvPr/>
                </p:nvSpPr>
                <p:spPr bwMode="auto">
                  <a:xfrm flipH="1">
                    <a:off x="3619" y="1693"/>
                    <a:ext cx="101" cy="42"/>
                  </a:xfrm>
                  <a:custGeom>
                    <a:avLst/>
                    <a:gdLst>
                      <a:gd name="T0" fmla="*/ 0 w 84"/>
                      <a:gd name="T1" fmla="*/ 1 h 72"/>
                      <a:gd name="T2" fmla="*/ 197 w 84"/>
                      <a:gd name="T3" fmla="*/ 0 h 72"/>
                      <a:gd name="T4" fmla="*/ 363 w 84"/>
                      <a:gd name="T5" fmla="*/ 1 h 72"/>
                      <a:gd name="T6" fmla="*/ 184 w 84"/>
                      <a:gd name="T7" fmla="*/ 1 h 72"/>
                      <a:gd name="T8" fmla="*/ 0 w 84"/>
                      <a:gd name="T9" fmla="*/ 1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72">
                        <a:moveTo>
                          <a:pt x="0" y="36"/>
                        </a:moveTo>
                        <a:lnTo>
                          <a:pt x="45" y="0"/>
                        </a:lnTo>
                        <a:lnTo>
                          <a:pt x="84" y="42"/>
                        </a:lnTo>
                        <a:lnTo>
                          <a:pt x="42" y="72"/>
                        </a:lnTo>
                        <a:lnTo>
                          <a:pt x="0" y="36"/>
                        </a:lnTo>
                        <a:close/>
                      </a:path>
                    </a:pathLst>
                  </a:custGeom>
                  <a:solidFill>
                    <a:srgbClr val="333333"/>
                  </a:solidFill>
                  <a:ln w="3175" cap="flat" cmpd="sng">
                    <a:solidFill>
                      <a:srgbClr val="333333"/>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42" name="Line 246"/>
                  <p:cNvSpPr>
                    <a:spLocks noChangeShapeType="1"/>
                  </p:cNvSpPr>
                  <p:nvPr/>
                </p:nvSpPr>
                <p:spPr bwMode="auto">
                  <a:xfrm rot="-2700000" flipH="1" flipV="1">
                    <a:off x="3603" y="1643"/>
                    <a:ext cx="0" cy="84"/>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43" name="Line 247"/>
                  <p:cNvSpPr>
                    <a:spLocks noChangeShapeType="1"/>
                  </p:cNvSpPr>
                  <p:nvPr/>
                </p:nvSpPr>
                <p:spPr bwMode="auto">
                  <a:xfrm>
                    <a:off x="3547" y="1483"/>
                    <a:ext cx="117" cy="229"/>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44" name="Line 248"/>
                  <p:cNvSpPr>
                    <a:spLocks noChangeShapeType="1"/>
                  </p:cNvSpPr>
                  <p:nvPr/>
                </p:nvSpPr>
                <p:spPr bwMode="auto">
                  <a:xfrm flipH="1">
                    <a:off x="3669" y="1546"/>
                    <a:ext cx="351" cy="0"/>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45" name="Line 249"/>
                  <p:cNvSpPr>
                    <a:spLocks noChangeShapeType="1"/>
                  </p:cNvSpPr>
                  <p:nvPr/>
                </p:nvSpPr>
                <p:spPr bwMode="auto">
                  <a:xfrm rot="-2700000">
                    <a:off x="3720" y="1620"/>
                    <a:ext cx="11" cy="249"/>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46" name="Line 250"/>
                  <p:cNvSpPr>
                    <a:spLocks noChangeShapeType="1"/>
                  </p:cNvSpPr>
                  <p:nvPr/>
                </p:nvSpPr>
                <p:spPr bwMode="auto">
                  <a:xfrm rot="-5400000" flipH="1" flipV="1">
                    <a:off x="3843" y="1372"/>
                    <a:ext cx="3" cy="351"/>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47" name="Line 251"/>
                  <p:cNvSpPr>
                    <a:spLocks noChangeShapeType="1"/>
                  </p:cNvSpPr>
                  <p:nvPr/>
                </p:nvSpPr>
                <p:spPr bwMode="auto">
                  <a:xfrm rot="-2700000" flipH="1" flipV="1">
                    <a:off x="3597" y="1475"/>
                    <a:ext cx="0" cy="84"/>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48" name="Line 252"/>
                  <p:cNvSpPr>
                    <a:spLocks noChangeShapeType="1"/>
                  </p:cNvSpPr>
                  <p:nvPr/>
                </p:nvSpPr>
                <p:spPr bwMode="auto">
                  <a:xfrm rot="-2700000" flipH="1" flipV="1">
                    <a:off x="3948" y="1473"/>
                    <a:ext cx="0" cy="84"/>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49" name="Line 253"/>
                  <p:cNvSpPr>
                    <a:spLocks noChangeShapeType="1"/>
                  </p:cNvSpPr>
                  <p:nvPr/>
                </p:nvSpPr>
                <p:spPr bwMode="auto">
                  <a:xfrm flipH="1" flipV="1">
                    <a:off x="3318" y="1575"/>
                    <a:ext cx="357" cy="139"/>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50" name="Line 254"/>
                  <p:cNvSpPr>
                    <a:spLocks noChangeShapeType="1"/>
                  </p:cNvSpPr>
                  <p:nvPr/>
                </p:nvSpPr>
                <p:spPr bwMode="auto">
                  <a:xfrm flipH="1">
                    <a:off x="1931" y="1654"/>
                    <a:ext cx="1616" cy="31"/>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51" name="Line 255"/>
                  <p:cNvSpPr>
                    <a:spLocks noChangeShapeType="1"/>
                  </p:cNvSpPr>
                  <p:nvPr/>
                </p:nvSpPr>
                <p:spPr bwMode="auto">
                  <a:xfrm flipH="1" flipV="1">
                    <a:off x="1926" y="1685"/>
                    <a:ext cx="1749" cy="2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52" name="Line 256"/>
                  <p:cNvSpPr>
                    <a:spLocks noChangeShapeType="1"/>
                  </p:cNvSpPr>
                  <p:nvPr/>
                </p:nvSpPr>
                <p:spPr bwMode="auto">
                  <a:xfrm flipH="1">
                    <a:off x="1926" y="1486"/>
                    <a:ext cx="1621" cy="19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53" name="Line 257"/>
                  <p:cNvSpPr>
                    <a:spLocks noChangeShapeType="1"/>
                  </p:cNvSpPr>
                  <p:nvPr/>
                </p:nvSpPr>
                <p:spPr bwMode="auto">
                  <a:xfrm flipH="1">
                    <a:off x="1920" y="1546"/>
                    <a:ext cx="1755" cy="13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54" name="Line 258"/>
                  <p:cNvSpPr>
                    <a:spLocks noChangeShapeType="1"/>
                  </p:cNvSpPr>
                  <p:nvPr/>
                </p:nvSpPr>
                <p:spPr bwMode="auto">
                  <a:xfrm flipH="1">
                    <a:off x="3051" y="1580"/>
                    <a:ext cx="273" cy="118"/>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55" name="Line 259"/>
                  <p:cNvSpPr>
                    <a:spLocks noChangeShapeType="1"/>
                  </p:cNvSpPr>
                  <p:nvPr/>
                </p:nvSpPr>
                <p:spPr bwMode="auto">
                  <a:xfrm flipH="1" flipV="1">
                    <a:off x="2873" y="1604"/>
                    <a:ext cx="172" cy="94"/>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56" name="Line 260"/>
                  <p:cNvSpPr>
                    <a:spLocks noChangeShapeType="1"/>
                  </p:cNvSpPr>
                  <p:nvPr/>
                </p:nvSpPr>
                <p:spPr bwMode="auto">
                  <a:xfrm flipH="1">
                    <a:off x="2728" y="1617"/>
                    <a:ext cx="156" cy="84"/>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57" name="Line 261"/>
                  <p:cNvSpPr>
                    <a:spLocks noChangeShapeType="1"/>
                  </p:cNvSpPr>
                  <p:nvPr/>
                </p:nvSpPr>
                <p:spPr bwMode="auto">
                  <a:xfrm flipH="1" flipV="1">
                    <a:off x="3235" y="1523"/>
                    <a:ext cx="312" cy="131"/>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58" name="Line 262"/>
                  <p:cNvSpPr>
                    <a:spLocks noChangeShapeType="1"/>
                  </p:cNvSpPr>
                  <p:nvPr/>
                </p:nvSpPr>
                <p:spPr bwMode="auto">
                  <a:xfrm flipH="1">
                    <a:off x="2973" y="1525"/>
                    <a:ext cx="262" cy="137"/>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59" name="Line 263"/>
                  <p:cNvSpPr>
                    <a:spLocks noChangeShapeType="1"/>
                  </p:cNvSpPr>
                  <p:nvPr/>
                </p:nvSpPr>
                <p:spPr bwMode="auto">
                  <a:xfrm flipH="1" flipV="1">
                    <a:off x="2828" y="1578"/>
                    <a:ext cx="151" cy="81"/>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60" name="Line 264"/>
                  <p:cNvSpPr>
                    <a:spLocks noChangeShapeType="1"/>
                  </p:cNvSpPr>
                  <p:nvPr/>
                </p:nvSpPr>
                <p:spPr bwMode="auto">
                  <a:xfrm flipH="1">
                    <a:off x="2706" y="1580"/>
                    <a:ext cx="117" cy="90"/>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61" name="Line 265"/>
                  <p:cNvSpPr>
                    <a:spLocks noChangeShapeType="1"/>
                  </p:cNvSpPr>
                  <p:nvPr/>
                </p:nvSpPr>
                <p:spPr bwMode="auto">
                  <a:xfrm flipH="1" flipV="1">
                    <a:off x="2594" y="1633"/>
                    <a:ext cx="145" cy="6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62" name="Line 266"/>
                  <p:cNvSpPr>
                    <a:spLocks noChangeShapeType="1"/>
                  </p:cNvSpPr>
                  <p:nvPr/>
                </p:nvSpPr>
                <p:spPr bwMode="auto">
                  <a:xfrm flipH="1">
                    <a:off x="2494" y="1633"/>
                    <a:ext cx="106" cy="58"/>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63" name="Line 267"/>
                  <p:cNvSpPr>
                    <a:spLocks noChangeShapeType="1"/>
                  </p:cNvSpPr>
                  <p:nvPr/>
                </p:nvSpPr>
                <p:spPr bwMode="auto">
                  <a:xfrm flipH="1" flipV="1">
                    <a:off x="2583" y="1607"/>
                    <a:ext cx="117" cy="60"/>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64" name="Line 268"/>
                  <p:cNvSpPr>
                    <a:spLocks noChangeShapeType="1"/>
                  </p:cNvSpPr>
                  <p:nvPr/>
                </p:nvSpPr>
                <p:spPr bwMode="auto">
                  <a:xfrm flipH="1">
                    <a:off x="2455" y="1607"/>
                    <a:ext cx="128" cy="70"/>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65" name="Line 269"/>
                  <p:cNvSpPr>
                    <a:spLocks noChangeShapeType="1"/>
                  </p:cNvSpPr>
                  <p:nvPr/>
                </p:nvSpPr>
                <p:spPr bwMode="auto">
                  <a:xfrm>
                    <a:off x="4004" y="1659"/>
                    <a:ext cx="1627" cy="26"/>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66" name="Line 270"/>
                  <p:cNvSpPr>
                    <a:spLocks noChangeShapeType="1"/>
                  </p:cNvSpPr>
                  <p:nvPr/>
                </p:nvSpPr>
                <p:spPr bwMode="auto">
                  <a:xfrm>
                    <a:off x="4004" y="1546"/>
                    <a:ext cx="1632" cy="142"/>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67" name="Line 271"/>
                  <p:cNvSpPr>
                    <a:spLocks noChangeShapeType="1"/>
                  </p:cNvSpPr>
                  <p:nvPr/>
                </p:nvSpPr>
                <p:spPr bwMode="auto">
                  <a:xfrm flipV="1">
                    <a:off x="4009" y="1685"/>
                    <a:ext cx="1622" cy="2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68" name="Line 272"/>
                  <p:cNvSpPr>
                    <a:spLocks noChangeShapeType="1"/>
                  </p:cNvSpPr>
                  <p:nvPr/>
                </p:nvSpPr>
                <p:spPr bwMode="auto">
                  <a:xfrm>
                    <a:off x="3898" y="1486"/>
                    <a:ext cx="1738" cy="199"/>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69" name="Line 273"/>
                  <p:cNvSpPr>
                    <a:spLocks noChangeShapeType="1"/>
                  </p:cNvSpPr>
                  <p:nvPr/>
                </p:nvSpPr>
                <p:spPr bwMode="auto">
                  <a:xfrm flipV="1">
                    <a:off x="4009" y="1572"/>
                    <a:ext cx="290" cy="142"/>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70" name="Line 274"/>
                  <p:cNvSpPr>
                    <a:spLocks noChangeShapeType="1"/>
                  </p:cNvSpPr>
                  <p:nvPr/>
                </p:nvSpPr>
                <p:spPr bwMode="auto">
                  <a:xfrm>
                    <a:off x="4305" y="1575"/>
                    <a:ext cx="273" cy="131"/>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71" name="Line 275"/>
                  <p:cNvSpPr>
                    <a:spLocks noChangeShapeType="1"/>
                  </p:cNvSpPr>
                  <p:nvPr/>
                </p:nvSpPr>
                <p:spPr bwMode="auto">
                  <a:xfrm flipV="1">
                    <a:off x="4566" y="1607"/>
                    <a:ext cx="134" cy="94"/>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72" name="Line 276"/>
                  <p:cNvSpPr>
                    <a:spLocks noChangeShapeType="1"/>
                  </p:cNvSpPr>
                  <p:nvPr/>
                </p:nvSpPr>
                <p:spPr bwMode="auto">
                  <a:xfrm>
                    <a:off x="4700" y="1614"/>
                    <a:ext cx="134" cy="84"/>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73" name="Line 277"/>
                  <p:cNvSpPr>
                    <a:spLocks noChangeShapeType="1"/>
                  </p:cNvSpPr>
                  <p:nvPr/>
                </p:nvSpPr>
                <p:spPr bwMode="auto">
                  <a:xfrm flipV="1">
                    <a:off x="3892" y="1523"/>
                    <a:ext cx="206" cy="131"/>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74" name="Line 278"/>
                  <p:cNvSpPr>
                    <a:spLocks noChangeShapeType="1"/>
                  </p:cNvSpPr>
                  <p:nvPr/>
                </p:nvSpPr>
                <p:spPr bwMode="auto">
                  <a:xfrm>
                    <a:off x="4098" y="1523"/>
                    <a:ext cx="246" cy="141"/>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75" name="Line 279"/>
                  <p:cNvSpPr>
                    <a:spLocks noChangeShapeType="1"/>
                  </p:cNvSpPr>
                  <p:nvPr/>
                </p:nvSpPr>
                <p:spPr bwMode="auto">
                  <a:xfrm flipV="1">
                    <a:off x="4344" y="1565"/>
                    <a:ext cx="156" cy="97"/>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76" name="Line 280"/>
                  <p:cNvSpPr>
                    <a:spLocks noChangeShapeType="1"/>
                  </p:cNvSpPr>
                  <p:nvPr/>
                </p:nvSpPr>
                <p:spPr bwMode="auto">
                  <a:xfrm>
                    <a:off x="4505" y="1567"/>
                    <a:ext cx="139" cy="100"/>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77" name="Line 281"/>
                  <p:cNvSpPr>
                    <a:spLocks noChangeShapeType="1"/>
                  </p:cNvSpPr>
                  <p:nvPr/>
                </p:nvSpPr>
                <p:spPr bwMode="auto">
                  <a:xfrm flipV="1">
                    <a:off x="4845" y="1633"/>
                    <a:ext cx="78" cy="6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78" name="Line 282"/>
                  <p:cNvSpPr>
                    <a:spLocks noChangeShapeType="1"/>
                  </p:cNvSpPr>
                  <p:nvPr/>
                </p:nvSpPr>
                <p:spPr bwMode="auto">
                  <a:xfrm>
                    <a:off x="4934" y="1630"/>
                    <a:ext cx="123" cy="63"/>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79" name="Line 283"/>
                  <p:cNvSpPr>
                    <a:spLocks noChangeShapeType="1"/>
                  </p:cNvSpPr>
                  <p:nvPr/>
                </p:nvSpPr>
                <p:spPr bwMode="auto">
                  <a:xfrm flipV="1">
                    <a:off x="4644" y="1599"/>
                    <a:ext cx="117" cy="71"/>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80" name="Line 284"/>
                  <p:cNvSpPr>
                    <a:spLocks noChangeShapeType="1"/>
                  </p:cNvSpPr>
                  <p:nvPr/>
                </p:nvSpPr>
                <p:spPr bwMode="auto">
                  <a:xfrm>
                    <a:off x="4767" y="1593"/>
                    <a:ext cx="117" cy="77"/>
                  </a:xfrm>
                  <a:prstGeom prst="line">
                    <a:avLst/>
                  </a:prstGeom>
                  <a:noFill/>
                  <a:ln w="3175">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81" name="Line 285"/>
                  <p:cNvSpPr>
                    <a:spLocks noChangeShapeType="1"/>
                  </p:cNvSpPr>
                  <p:nvPr/>
                </p:nvSpPr>
                <p:spPr bwMode="auto">
                  <a:xfrm flipH="1" flipV="1">
                    <a:off x="3892" y="1486"/>
                    <a:ext cx="128" cy="60"/>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82" name="Line 286"/>
                  <p:cNvSpPr>
                    <a:spLocks noChangeShapeType="1"/>
                  </p:cNvSpPr>
                  <p:nvPr/>
                </p:nvSpPr>
                <p:spPr bwMode="auto">
                  <a:xfrm>
                    <a:off x="3536" y="1654"/>
                    <a:ext cx="117" cy="236"/>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83" name="Line 287"/>
                  <p:cNvSpPr>
                    <a:spLocks noChangeShapeType="1"/>
                  </p:cNvSpPr>
                  <p:nvPr/>
                </p:nvSpPr>
                <p:spPr bwMode="auto">
                  <a:xfrm flipH="1">
                    <a:off x="3513" y="1714"/>
                    <a:ext cx="156" cy="116"/>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84" name="Line 288"/>
                  <p:cNvSpPr>
                    <a:spLocks noChangeShapeType="1"/>
                  </p:cNvSpPr>
                  <p:nvPr/>
                </p:nvSpPr>
                <p:spPr bwMode="auto">
                  <a:xfrm>
                    <a:off x="3892" y="1651"/>
                    <a:ext cx="134" cy="234"/>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85" name="Line 289"/>
                  <p:cNvSpPr>
                    <a:spLocks noChangeShapeType="1"/>
                  </p:cNvSpPr>
                  <p:nvPr/>
                </p:nvSpPr>
                <p:spPr bwMode="auto">
                  <a:xfrm flipH="1">
                    <a:off x="3903" y="1712"/>
                    <a:ext cx="117" cy="118"/>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86" name="Line 290"/>
                  <p:cNvSpPr>
                    <a:spLocks noChangeShapeType="1"/>
                  </p:cNvSpPr>
                  <p:nvPr/>
                </p:nvSpPr>
                <p:spPr bwMode="auto">
                  <a:xfrm flipH="1">
                    <a:off x="3519" y="1654"/>
                    <a:ext cx="373" cy="181"/>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87" name="Line 291"/>
                  <p:cNvSpPr>
                    <a:spLocks noChangeShapeType="1"/>
                  </p:cNvSpPr>
                  <p:nvPr/>
                </p:nvSpPr>
                <p:spPr bwMode="auto">
                  <a:xfrm>
                    <a:off x="3536" y="1656"/>
                    <a:ext cx="362" cy="184"/>
                  </a:xfrm>
                  <a:prstGeom prst="line">
                    <a:avLst/>
                  </a:prstGeom>
                  <a:noFill/>
                  <a:ln w="3175" cap="rnd">
                    <a:solidFill>
                      <a:srgbClr val="3333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588" name="Line 292"/>
                  <p:cNvSpPr>
                    <a:spLocks noChangeShapeType="1"/>
                  </p:cNvSpPr>
                  <p:nvPr/>
                </p:nvSpPr>
                <p:spPr bwMode="auto">
                  <a:xfrm>
                    <a:off x="3681" y="1714"/>
                    <a:ext cx="317" cy="0"/>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sp>
              <p:nvSpPr>
                <p:cNvPr id="180528" name="Rectangle 293"/>
                <p:cNvSpPr>
                  <a:spLocks noChangeArrowheads="1"/>
                </p:cNvSpPr>
                <p:nvPr/>
              </p:nvSpPr>
              <p:spPr bwMode="auto">
                <a:xfrm>
                  <a:off x="3360" y="3264"/>
                  <a:ext cx="215" cy="7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529" name="Rectangle 294"/>
                <p:cNvSpPr>
                  <a:spLocks noChangeArrowheads="1"/>
                </p:cNvSpPr>
                <p:nvPr/>
              </p:nvSpPr>
              <p:spPr bwMode="auto">
                <a:xfrm>
                  <a:off x="2880" y="3264"/>
                  <a:ext cx="215" cy="7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sp>
          <p:nvSpPr>
            <p:cNvPr id="180263" name="Line 295"/>
            <p:cNvSpPr>
              <a:spLocks noChangeShapeType="1"/>
            </p:cNvSpPr>
            <p:nvPr/>
          </p:nvSpPr>
          <p:spPr bwMode="auto">
            <a:xfrm>
              <a:off x="4470" y="2752"/>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264" name="Freeform 296"/>
            <p:cNvSpPr>
              <a:spLocks/>
            </p:cNvSpPr>
            <p:nvPr/>
          </p:nvSpPr>
          <p:spPr bwMode="auto">
            <a:xfrm>
              <a:off x="4407" y="2755"/>
              <a:ext cx="61" cy="12"/>
            </a:xfrm>
            <a:custGeom>
              <a:avLst/>
              <a:gdLst>
                <a:gd name="T0" fmla="*/ 0 w 111"/>
                <a:gd name="T1" fmla="*/ 0 h 36"/>
                <a:gd name="T2" fmla="*/ 1 w 111"/>
                <a:gd name="T3" fmla="*/ 0 h 36"/>
                <a:gd name="T4" fmla="*/ 1 w 111"/>
                <a:gd name="T5" fmla="*/ 0 h 36"/>
                <a:gd name="T6" fmla="*/ 1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08" y="0"/>
                  </a:lnTo>
                  <a:lnTo>
                    <a:pt x="6" y="0"/>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grpSp>
          <p:nvGrpSpPr>
            <p:cNvPr id="180265" name="Group 297"/>
            <p:cNvGrpSpPr>
              <a:grpSpLocks/>
            </p:cNvGrpSpPr>
            <p:nvPr/>
          </p:nvGrpSpPr>
          <p:grpSpPr bwMode="auto">
            <a:xfrm>
              <a:off x="2208" y="1344"/>
              <a:ext cx="768" cy="864"/>
              <a:chOff x="4368" y="1344"/>
              <a:chExt cx="672" cy="752"/>
            </a:xfrm>
          </p:grpSpPr>
          <p:sp>
            <p:nvSpPr>
              <p:cNvPr id="180410" name="Line 298"/>
              <p:cNvSpPr>
                <a:spLocks noChangeShapeType="1"/>
              </p:cNvSpPr>
              <p:nvPr/>
            </p:nvSpPr>
            <p:spPr bwMode="auto">
              <a:xfrm>
                <a:off x="4470" y="1409"/>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11" name="Line 299"/>
              <p:cNvSpPr>
                <a:spLocks noChangeShapeType="1"/>
              </p:cNvSpPr>
              <p:nvPr/>
            </p:nvSpPr>
            <p:spPr bwMode="auto">
              <a:xfrm flipV="1">
                <a:off x="4470" y="2081"/>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12" name="Freeform 300"/>
              <p:cNvSpPr>
                <a:spLocks/>
              </p:cNvSpPr>
              <p:nvPr/>
            </p:nvSpPr>
            <p:spPr bwMode="auto">
              <a:xfrm>
                <a:off x="4402" y="1413"/>
                <a:ext cx="66" cy="11"/>
              </a:xfrm>
              <a:custGeom>
                <a:avLst/>
                <a:gdLst>
                  <a:gd name="T0" fmla="*/ 0 w 117"/>
                  <a:gd name="T1" fmla="*/ 0 h 33"/>
                  <a:gd name="T2" fmla="*/ 1 w 117"/>
                  <a:gd name="T3" fmla="*/ 0 h 33"/>
                  <a:gd name="T4" fmla="*/ 1 w 117"/>
                  <a:gd name="T5" fmla="*/ 0 h 33"/>
                  <a:gd name="T6" fmla="*/ 1 w 117"/>
                  <a:gd name="T7" fmla="*/ 0 h 33"/>
                  <a:gd name="T8" fmla="*/ 0 w 117"/>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33">
                    <a:moveTo>
                      <a:pt x="0" y="33"/>
                    </a:moveTo>
                    <a:lnTo>
                      <a:pt x="117" y="27"/>
                    </a:lnTo>
                    <a:lnTo>
                      <a:pt x="114" y="0"/>
                    </a:lnTo>
                    <a:lnTo>
                      <a:pt x="15" y="3"/>
                    </a:lnTo>
                    <a:lnTo>
                      <a:pt x="0" y="3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13" name="Freeform 301"/>
              <p:cNvSpPr>
                <a:spLocks/>
              </p:cNvSpPr>
              <p:nvPr/>
            </p:nvSpPr>
            <p:spPr bwMode="auto">
              <a:xfrm>
                <a:off x="4407" y="2086"/>
                <a:ext cx="61" cy="10"/>
              </a:xfrm>
              <a:custGeom>
                <a:avLst/>
                <a:gdLst>
                  <a:gd name="T0" fmla="*/ 0 w 111"/>
                  <a:gd name="T1" fmla="*/ 0 h 36"/>
                  <a:gd name="T2" fmla="*/ 1 w 111"/>
                  <a:gd name="T3" fmla="*/ 0 h 36"/>
                  <a:gd name="T4" fmla="*/ 1 w 111"/>
                  <a:gd name="T5" fmla="*/ 0 h 36"/>
                  <a:gd name="T6" fmla="*/ 1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414" name="AutoShape 302"/>
              <p:cNvSpPr>
                <a:spLocks noChangeArrowheads="1"/>
              </p:cNvSpPr>
              <p:nvPr/>
            </p:nvSpPr>
            <p:spPr bwMode="auto">
              <a:xfrm>
                <a:off x="4418" y="1478"/>
                <a:ext cx="96" cy="48"/>
              </a:xfrm>
              <a:prstGeom prst="triangle">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15" name="AutoShape 303"/>
              <p:cNvSpPr>
                <a:spLocks noChangeArrowheads="1"/>
              </p:cNvSpPr>
              <p:nvPr/>
            </p:nvSpPr>
            <p:spPr bwMode="auto">
              <a:xfrm>
                <a:off x="4418" y="1814"/>
                <a:ext cx="48" cy="48"/>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16" name="Oval 304"/>
              <p:cNvSpPr>
                <a:spLocks noChangeArrowheads="1"/>
              </p:cNvSpPr>
              <p:nvPr/>
            </p:nvSpPr>
            <p:spPr bwMode="auto">
              <a:xfrm>
                <a:off x="4368" y="1344"/>
                <a:ext cx="672" cy="672"/>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17" name="Oval 305"/>
              <p:cNvSpPr>
                <a:spLocks noChangeArrowheads="1"/>
              </p:cNvSpPr>
              <p:nvPr/>
            </p:nvSpPr>
            <p:spPr bwMode="auto">
              <a:xfrm>
                <a:off x="4521" y="1497"/>
                <a:ext cx="366" cy="366"/>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18" name="Line 306"/>
              <p:cNvSpPr>
                <a:spLocks noChangeShapeType="1"/>
              </p:cNvSpPr>
              <p:nvPr/>
            </p:nvSpPr>
            <p:spPr bwMode="auto">
              <a:xfrm>
                <a:off x="4704" y="1466"/>
                <a:ext cx="0" cy="2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419" name="AutoShape 307"/>
              <p:cNvSpPr>
                <a:spLocks noChangeArrowheads="1"/>
              </p:cNvSpPr>
              <p:nvPr/>
            </p:nvSpPr>
            <p:spPr bwMode="auto">
              <a:xfrm>
                <a:off x="4658" y="1497"/>
                <a:ext cx="92" cy="3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20" name="AutoShape 308"/>
              <p:cNvSpPr>
                <a:spLocks noChangeArrowheads="1"/>
              </p:cNvSpPr>
              <p:nvPr/>
            </p:nvSpPr>
            <p:spPr bwMode="auto">
              <a:xfrm>
                <a:off x="4658" y="1527"/>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21" name="AutoShape 309"/>
              <p:cNvSpPr>
                <a:spLocks noChangeArrowheads="1"/>
              </p:cNvSpPr>
              <p:nvPr/>
            </p:nvSpPr>
            <p:spPr bwMode="auto">
              <a:xfrm>
                <a:off x="4658" y="1558"/>
                <a:ext cx="92" cy="3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22" name="AutoShape 310"/>
              <p:cNvSpPr>
                <a:spLocks noChangeArrowheads="1"/>
              </p:cNvSpPr>
              <p:nvPr/>
            </p:nvSpPr>
            <p:spPr bwMode="auto">
              <a:xfrm>
                <a:off x="4658" y="1588"/>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23" name="AutoShape 311"/>
              <p:cNvSpPr>
                <a:spLocks noChangeArrowheads="1"/>
              </p:cNvSpPr>
              <p:nvPr/>
            </p:nvSpPr>
            <p:spPr bwMode="auto">
              <a:xfrm>
                <a:off x="4658" y="1619"/>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24" name="AutoShape 312"/>
              <p:cNvSpPr>
                <a:spLocks noChangeArrowheads="1"/>
              </p:cNvSpPr>
              <p:nvPr/>
            </p:nvSpPr>
            <p:spPr bwMode="auto">
              <a:xfrm>
                <a:off x="4689" y="1680"/>
                <a:ext cx="30" cy="31"/>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nvGrpSpPr>
            <p:cNvPr id="180266" name="Group 313"/>
            <p:cNvGrpSpPr>
              <a:grpSpLocks/>
            </p:cNvGrpSpPr>
            <p:nvPr/>
          </p:nvGrpSpPr>
          <p:grpSpPr bwMode="auto">
            <a:xfrm>
              <a:off x="1584" y="1344"/>
              <a:ext cx="768" cy="864"/>
              <a:chOff x="4368" y="1344"/>
              <a:chExt cx="672" cy="752"/>
            </a:xfrm>
          </p:grpSpPr>
          <p:sp>
            <p:nvSpPr>
              <p:cNvPr id="180395" name="Line 314"/>
              <p:cNvSpPr>
                <a:spLocks noChangeShapeType="1"/>
              </p:cNvSpPr>
              <p:nvPr/>
            </p:nvSpPr>
            <p:spPr bwMode="auto">
              <a:xfrm>
                <a:off x="4470" y="1409"/>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96" name="Line 315"/>
              <p:cNvSpPr>
                <a:spLocks noChangeShapeType="1"/>
              </p:cNvSpPr>
              <p:nvPr/>
            </p:nvSpPr>
            <p:spPr bwMode="auto">
              <a:xfrm flipV="1">
                <a:off x="4470" y="2081"/>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97" name="Freeform 316"/>
              <p:cNvSpPr>
                <a:spLocks/>
              </p:cNvSpPr>
              <p:nvPr/>
            </p:nvSpPr>
            <p:spPr bwMode="auto">
              <a:xfrm>
                <a:off x="4402" y="1413"/>
                <a:ext cx="66" cy="11"/>
              </a:xfrm>
              <a:custGeom>
                <a:avLst/>
                <a:gdLst>
                  <a:gd name="T0" fmla="*/ 0 w 117"/>
                  <a:gd name="T1" fmla="*/ 0 h 33"/>
                  <a:gd name="T2" fmla="*/ 1 w 117"/>
                  <a:gd name="T3" fmla="*/ 0 h 33"/>
                  <a:gd name="T4" fmla="*/ 1 w 117"/>
                  <a:gd name="T5" fmla="*/ 0 h 33"/>
                  <a:gd name="T6" fmla="*/ 1 w 117"/>
                  <a:gd name="T7" fmla="*/ 0 h 33"/>
                  <a:gd name="T8" fmla="*/ 0 w 117"/>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33">
                    <a:moveTo>
                      <a:pt x="0" y="33"/>
                    </a:moveTo>
                    <a:lnTo>
                      <a:pt x="117" y="27"/>
                    </a:lnTo>
                    <a:lnTo>
                      <a:pt x="114" y="0"/>
                    </a:lnTo>
                    <a:lnTo>
                      <a:pt x="15" y="3"/>
                    </a:lnTo>
                    <a:lnTo>
                      <a:pt x="0" y="3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98" name="Freeform 317"/>
              <p:cNvSpPr>
                <a:spLocks/>
              </p:cNvSpPr>
              <p:nvPr/>
            </p:nvSpPr>
            <p:spPr bwMode="auto">
              <a:xfrm>
                <a:off x="4407" y="2086"/>
                <a:ext cx="61" cy="10"/>
              </a:xfrm>
              <a:custGeom>
                <a:avLst/>
                <a:gdLst>
                  <a:gd name="T0" fmla="*/ 0 w 111"/>
                  <a:gd name="T1" fmla="*/ 0 h 36"/>
                  <a:gd name="T2" fmla="*/ 1 w 111"/>
                  <a:gd name="T3" fmla="*/ 0 h 36"/>
                  <a:gd name="T4" fmla="*/ 1 w 111"/>
                  <a:gd name="T5" fmla="*/ 0 h 36"/>
                  <a:gd name="T6" fmla="*/ 1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99" name="AutoShape 318"/>
              <p:cNvSpPr>
                <a:spLocks noChangeArrowheads="1"/>
              </p:cNvSpPr>
              <p:nvPr/>
            </p:nvSpPr>
            <p:spPr bwMode="auto">
              <a:xfrm>
                <a:off x="4418" y="1478"/>
                <a:ext cx="96" cy="48"/>
              </a:xfrm>
              <a:prstGeom prst="triangle">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00" name="AutoShape 319"/>
              <p:cNvSpPr>
                <a:spLocks noChangeArrowheads="1"/>
              </p:cNvSpPr>
              <p:nvPr/>
            </p:nvSpPr>
            <p:spPr bwMode="auto">
              <a:xfrm>
                <a:off x="4418" y="1814"/>
                <a:ext cx="48" cy="48"/>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01" name="Oval 320"/>
              <p:cNvSpPr>
                <a:spLocks noChangeArrowheads="1"/>
              </p:cNvSpPr>
              <p:nvPr/>
            </p:nvSpPr>
            <p:spPr bwMode="auto">
              <a:xfrm>
                <a:off x="4368" y="1344"/>
                <a:ext cx="672" cy="672"/>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02" name="Oval 321"/>
              <p:cNvSpPr>
                <a:spLocks noChangeArrowheads="1"/>
              </p:cNvSpPr>
              <p:nvPr/>
            </p:nvSpPr>
            <p:spPr bwMode="auto">
              <a:xfrm>
                <a:off x="4521" y="1497"/>
                <a:ext cx="366" cy="366"/>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03" name="Line 322"/>
              <p:cNvSpPr>
                <a:spLocks noChangeShapeType="1"/>
              </p:cNvSpPr>
              <p:nvPr/>
            </p:nvSpPr>
            <p:spPr bwMode="auto">
              <a:xfrm>
                <a:off x="4704" y="1466"/>
                <a:ext cx="0" cy="2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404" name="AutoShape 323"/>
              <p:cNvSpPr>
                <a:spLocks noChangeArrowheads="1"/>
              </p:cNvSpPr>
              <p:nvPr/>
            </p:nvSpPr>
            <p:spPr bwMode="auto">
              <a:xfrm>
                <a:off x="4658" y="1497"/>
                <a:ext cx="92" cy="3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05" name="AutoShape 324"/>
              <p:cNvSpPr>
                <a:spLocks noChangeArrowheads="1"/>
              </p:cNvSpPr>
              <p:nvPr/>
            </p:nvSpPr>
            <p:spPr bwMode="auto">
              <a:xfrm>
                <a:off x="4658" y="1527"/>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06" name="AutoShape 325"/>
              <p:cNvSpPr>
                <a:spLocks noChangeArrowheads="1"/>
              </p:cNvSpPr>
              <p:nvPr/>
            </p:nvSpPr>
            <p:spPr bwMode="auto">
              <a:xfrm>
                <a:off x="4658" y="1558"/>
                <a:ext cx="92" cy="3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07" name="AutoShape 326"/>
              <p:cNvSpPr>
                <a:spLocks noChangeArrowheads="1"/>
              </p:cNvSpPr>
              <p:nvPr/>
            </p:nvSpPr>
            <p:spPr bwMode="auto">
              <a:xfrm>
                <a:off x="4658" y="1588"/>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08" name="AutoShape 327"/>
              <p:cNvSpPr>
                <a:spLocks noChangeArrowheads="1"/>
              </p:cNvSpPr>
              <p:nvPr/>
            </p:nvSpPr>
            <p:spPr bwMode="auto">
              <a:xfrm>
                <a:off x="4658" y="1619"/>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409" name="AutoShape 328"/>
              <p:cNvSpPr>
                <a:spLocks noChangeArrowheads="1"/>
              </p:cNvSpPr>
              <p:nvPr/>
            </p:nvSpPr>
            <p:spPr bwMode="auto">
              <a:xfrm>
                <a:off x="4689" y="1680"/>
                <a:ext cx="30" cy="31"/>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nvGrpSpPr>
            <p:cNvPr id="180267" name="Group 329"/>
            <p:cNvGrpSpPr>
              <a:grpSpLocks/>
            </p:cNvGrpSpPr>
            <p:nvPr/>
          </p:nvGrpSpPr>
          <p:grpSpPr bwMode="auto">
            <a:xfrm>
              <a:off x="4048" y="1419"/>
              <a:ext cx="128" cy="789"/>
              <a:chOff x="4048" y="1419"/>
              <a:chExt cx="128" cy="789"/>
            </a:xfrm>
          </p:grpSpPr>
          <p:sp>
            <p:nvSpPr>
              <p:cNvPr id="180389" name="Line 330"/>
              <p:cNvSpPr>
                <a:spLocks noChangeShapeType="1"/>
              </p:cNvSpPr>
              <p:nvPr/>
            </p:nvSpPr>
            <p:spPr bwMode="auto">
              <a:xfrm>
                <a:off x="4126" y="1419"/>
                <a:ext cx="0" cy="13"/>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90" name="Line 331"/>
              <p:cNvSpPr>
                <a:spLocks noChangeShapeType="1"/>
              </p:cNvSpPr>
              <p:nvPr/>
            </p:nvSpPr>
            <p:spPr bwMode="auto">
              <a:xfrm flipV="1">
                <a:off x="4126" y="2191"/>
                <a:ext cx="0" cy="16"/>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91" name="Freeform 332"/>
              <p:cNvSpPr>
                <a:spLocks/>
              </p:cNvSpPr>
              <p:nvPr/>
            </p:nvSpPr>
            <p:spPr bwMode="auto">
              <a:xfrm>
                <a:off x="4048" y="1423"/>
                <a:ext cx="75" cy="13"/>
              </a:xfrm>
              <a:custGeom>
                <a:avLst/>
                <a:gdLst>
                  <a:gd name="T0" fmla="*/ 0 w 117"/>
                  <a:gd name="T1" fmla="*/ 0 h 33"/>
                  <a:gd name="T2" fmla="*/ 3 w 117"/>
                  <a:gd name="T3" fmla="*/ 0 h 33"/>
                  <a:gd name="T4" fmla="*/ 3 w 117"/>
                  <a:gd name="T5" fmla="*/ 0 h 33"/>
                  <a:gd name="T6" fmla="*/ 1 w 117"/>
                  <a:gd name="T7" fmla="*/ 0 h 33"/>
                  <a:gd name="T8" fmla="*/ 0 w 117"/>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33">
                    <a:moveTo>
                      <a:pt x="0" y="33"/>
                    </a:moveTo>
                    <a:lnTo>
                      <a:pt x="117" y="27"/>
                    </a:lnTo>
                    <a:lnTo>
                      <a:pt x="114" y="0"/>
                    </a:lnTo>
                    <a:lnTo>
                      <a:pt x="15" y="3"/>
                    </a:lnTo>
                    <a:lnTo>
                      <a:pt x="0" y="3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92" name="Freeform 333"/>
              <p:cNvSpPr>
                <a:spLocks/>
              </p:cNvSpPr>
              <p:nvPr/>
            </p:nvSpPr>
            <p:spPr bwMode="auto">
              <a:xfrm>
                <a:off x="4054" y="2197"/>
                <a:ext cx="69" cy="11"/>
              </a:xfrm>
              <a:custGeom>
                <a:avLst/>
                <a:gdLst>
                  <a:gd name="T0" fmla="*/ 0 w 111"/>
                  <a:gd name="T1" fmla="*/ 0 h 36"/>
                  <a:gd name="T2" fmla="*/ 2 w 111"/>
                  <a:gd name="T3" fmla="*/ 0 h 36"/>
                  <a:gd name="T4" fmla="*/ 2 w 111"/>
                  <a:gd name="T5" fmla="*/ 0 h 36"/>
                  <a:gd name="T6" fmla="*/ 1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93" name="AutoShape 334"/>
              <p:cNvSpPr>
                <a:spLocks noChangeArrowheads="1"/>
              </p:cNvSpPr>
              <p:nvPr/>
            </p:nvSpPr>
            <p:spPr bwMode="auto">
              <a:xfrm>
                <a:off x="4066" y="1498"/>
                <a:ext cx="110" cy="55"/>
              </a:xfrm>
              <a:prstGeom prst="triangle">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94" name="AutoShape 335"/>
              <p:cNvSpPr>
                <a:spLocks noChangeArrowheads="1"/>
              </p:cNvSpPr>
              <p:nvPr/>
            </p:nvSpPr>
            <p:spPr bwMode="auto">
              <a:xfrm>
                <a:off x="4066" y="1884"/>
                <a:ext cx="55" cy="55"/>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nvGrpSpPr>
            <p:cNvPr id="180268" name="Group 336"/>
            <p:cNvGrpSpPr>
              <a:grpSpLocks/>
            </p:cNvGrpSpPr>
            <p:nvPr/>
          </p:nvGrpSpPr>
          <p:grpSpPr bwMode="auto">
            <a:xfrm>
              <a:off x="4032" y="1392"/>
              <a:ext cx="768" cy="772"/>
              <a:chOff x="4009" y="1344"/>
              <a:chExt cx="768" cy="772"/>
            </a:xfrm>
          </p:grpSpPr>
          <p:sp>
            <p:nvSpPr>
              <p:cNvPr id="180379" name="Oval 337"/>
              <p:cNvSpPr>
                <a:spLocks noChangeArrowheads="1"/>
              </p:cNvSpPr>
              <p:nvPr/>
            </p:nvSpPr>
            <p:spPr bwMode="auto">
              <a:xfrm>
                <a:off x="4009" y="1344"/>
                <a:ext cx="768" cy="772"/>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80" name="Oval 338"/>
              <p:cNvSpPr>
                <a:spLocks noChangeArrowheads="1"/>
              </p:cNvSpPr>
              <p:nvPr/>
            </p:nvSpPr>
            <p:spPr bwMode="auto">
              <a:xfrm>
                <a:off x="4184" y="1520"/>
                <a:ext cx="418" cy="420"/>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nvGrpSpPr>
              <p:cNvPr id="180381" name="Group 339"/>
              <p:cNvGrpSpPr>
                <a:grpSpLocks/>
              </p:cNvGrpSpPr>
              <p:nvPr/>
            </p:nvGrpSpPr>
            <p:grpSpPr bwMode="auto">
              <a:xfrm>
                <a:off x="4340" y="1484"/>
                <a:ext cx="106" cy="282"/>
                <a:chOff x="4363" y="1484"/>
                <a:chExt cx="106" cy="282"/>
              </a:xfrm>
            </p:grpSpPr>
            <p:sp>
              <p:nvSpPr>
                <p:cNvPr id="180382" name="Line 340"/>
                <p:cNvSpPr>
                  <a:spLocks noChangeShapeType="1"/>
                </p:cNvSpPr>
                <p:nvPr/>
              </p:nvSpPr>
              <p:spPr bwMode="auto">
                <a:xfrm>
                  <a:off x="4416" y="1484"/>
                  <a:ext cx="0" cy="2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383" name="AutoShape 341"/>
                <p:cNvSpPr>
                  <a:spLocks noChangeArrowheads="1"/>
                </p:cNvSpPr>
                <p:nvPr/>
              </p:nvSpPr>
              <p:spPr bwMode="auto">
                <a:xfrm>
                  <a:off x="4363" y="1520"/>
                  <a:ext cx="106"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84" name="AutoShape 342"/>
                <p:cNvSpPr>
                  <a:spLocks noChangeArrowheads="1"/>
                </p:cNvSpPr>
                <p:nvPr/>
              </p:nvSpPr>
              <p:spPr bwMode="auto">
                <a:xfrm>
                  <a:off x="4363" y="1554"/>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85" name="AutoShape 343"/>
                <p:cNvSpPr>
                  <a:spLocks noChangeArrowheads="1"/>
                </p:cNvSpPr>
                <p:nvPr/>
              </p:nvSpPr>
              <p:spPr bwMode="auto">
                <a:xfrm>
                  <a:off x="4363" y="1590"/>
                  <a:ext cx="106"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86" name="AutoShape 344"/>
                <p:cNvSpPr>
                  <a:spLocks noChangeArrowheads="1"/>
                </p:cNvSpPr>
                <p:nvPr/>
              </p:nvSpPr>
              <p:spPr bwMode="auto">
                <a:xfrm>
                  <a:off x="4363" y="1624"/>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87" name="AutoShape 345"/>
                <p:cNvSpPr>
                  <a:spLocks noChangeArrowheads="1"/>
                </p:cNvSpPr>
                <p:nvPr/>
              </p:nvSpPr>
              <p:spPr bwMode="auto">
                <a:xfrm>
                  <a:off x="4363" y="1660"/>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88" name="AutoShape 346"/>
                <p:cNvSpPr>
                  <a:spLocks noChangeArrowheads="1"/>
                </p:cNvSpPr>
                <p:nvPr/>
              </p:nvSpPr>
              <p:spPr bwMode="auto">
                <a:xfrm>
                  <a:off x="4399" y="1730"/>
                  <a:ext cx="34" cy="36"/>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grpSp>
          <p:nvGrpSpPr>
            <p:cNvPr id="180269" name="Group 347"/>
            <p:cNvGrpSpPr>
              <a:grpSpLocks/>
            </p:cNvGrpSpPr>
            <p:nvPr/>
          </p:nvGrpSpPr>
          <p:grpSpPr bwMode="auto">
            <a:xfrm>
              <a:off x="3739" y="1536"/>
              <a:ext cx="106" cy="282"/>
              <a:chOff x="4363" y="1484"/>
              <a:chExt cx="106" cy="282"/>
            </a:xfrm>
          </p:grpSpPr>
          <p:sp>
            <p:nvSpPr>
              <p:cNvPr id="180372" name="Line 348"/>
              <p:cNvSpPr>
                <a:spLocks noChangeShapeType="1"/>
              </p:cNvSpPr>
              <p:nvPr/>
            </p:nvSpPr>
            <p:spPr bwMode="auto">
              <a:xfrm>
                <a:off x="4416" y="1484"/>
                <a:ext cx="0" cy="2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373" name="AutoShape 349"/>
              <p:cNvSpPr>
                <a:spLocks noChangeArrowheads="1"/>
              </p:cNvSpPr>
              <p:nvPr/>
            </p:nvSpPr>
            <p:spPr bwMode="auto">
              <a:xfrm>
                <a:off x="4363" y="1520"/>
                <a:ext cx="106"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74" name="AutoShape 350"/>
              <p:cNvSpPr>
                <a:spLocks noChangeArrowheads="1"/>
              </p:cNvSpPr>
              <p:nvPr/>
            </p:nvSpPr>
            <p:spPr bwMode="auto">
              <a:xfrm>
                <a:off x="4363" y="1554"/>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75" name="AutoShape 351"/>
              <p:cNvSpPr>
                <a:spLocks noChangeArrowheads="1"/>
              </p:cNvSpPr>
              <p:nvPr/>
            </p:nvSpPr>
            <p:spPr bwMode="auto">
              <a:xfrm>
                <a:off x="4363" y="1590"/>
                <a:ext cx="106"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76" name="AutoShape 352"/>
              <p:cNvSpPr>
                <a:spLocks noChangeArrowheads="1"/>
              </p:cNvSpPr>
              <p:nvPr/>
            </p:nvSpPr>
            <p:spPr bwMode="auto">
              <a:xfrm>
                <a:off x="4363" y="1624"/>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77" name="AutoShape 353"/>
              <p:cNvSpPr>
                <a:spLocks noChangeArrowheads="1"/>
              </p:cNvSpPr>
              <p:nvPr/>
            </p:nvSpPr>
            <p:spPr bwMode="auto">
              <a:xfrm>
                <a:off x="4363" y="1660"/>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78" name="AutoShape 354"/>
              <p:cNvSpPr>
                <a:spLocks noChangeArrowheads="1"/>
              </p:cNvSpPr>
              <p:nvPr/>
            </p:nvSpPr>
            <p:spPr bwMode="auto">
              <a:xfrm>
                <a:off x="4399" y="1730"/>
                <a:ext cx="34" cy="36"/>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nvGrpSpPr>
            <p:cNvPr id="180270" name="Group 355"/>
            <p:cNvGrpSpPr>
              <a:grpSpLocks/>
            </p:cNvGrpSpPr>
            <p:nvPr/>
          </p:nvGrpSpPr>
          <p:grpSpPr bwMode="auto">
            <a:xfrm>
              <a:off x="4032" y="1968"/>
              <a:ext cx="768" cy="772"/>
              <a:chOff x="4009" y="1344"/>
              <a:chExt cx="768" cy="772"/>
            </a:xfrm>
          </p:grpSpPr>
          <p:sp>
            <p:nvSpPr>
              <p:cNvPr id="180362" name="Oval 356"/>
              <p:cNvSpPr>
                <a:spLocks noChangeArrowheads="1"/>
              </p:cNvSpPr>
              <p:nvPr/>
            </p:nvSpPr>
            <p:spPr bwMode="auto">
              <a:xfrm>
                <a:off x="4009" y="1344"/>
                <a:ext cx="768" cy="772"/>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63" name="Oval 357"/>
              <p:cNvSpPr>
                <a:spLocks noChangeArrowheads="1"/>
              </p:cNvSpPr>
              <p:nvPr/>
            </p:nvSpPr>
            <p:spPr bwMode="auto">
              <a:xfrm>
                <a:off x="4184" y="1520"/>
                <a:ext cx="418" cy="420"/>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nvGrpSpPr>
              <p:cNvPr id="180364" name="Group 358"/>
              <p:cNvGrpSpPr>
                <a:grpSpLocks/>
              </p:cNvGrpSpPr>
              <p:nvPr/>
            </p:nvGrpSpPr>
            <p:grpSpPr bwMode="auto">
              <a:xfrm>
                <a:off x="4340" y="1484"/>
                <a:ext cx="106" cy="282"/>
                <a:chOff x="4363" y="1484"/>
                <a:chExt cx="106" cy="282"/>
              </a:xfrm>
            </p:grpSpPr>
            <p:sp>
              <p:nvSpPr>
                <p:cNvPr id="180365" name="Line 359"/>
                <p:cNvSpPr>
                  <a:spLocks noChangeShapeType="1"/>
                </p:cNvSpPr>
                <p:nvPr/>
              </p:nvSpPr>
              <p:spPr bwMode="auto">
                <a:xfrm>
                  <a:off x="4416" y="1484"/>
                  <a:ext cx="0" cy="2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366" name="AutoShape 360"/>
                <p:cNvSpPr>
                  <a:spLocks noChangeArrowheads="1"/>
                </p:cNvSpPr>
                <p:nvPr/>
              </p:nvSpPr>
              <p:spPr bwMode="auto">
                <a:xfrm>
                  <a:off x="4363" y="1520"/>
                  <a:ext cx="106"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67" name="AutoShape 361"/>
                <p:cNvSpPr>
                  <a:spLocks noChangeArrowheads="1"/>
                </p:cNvSpPr>
                <p:nvPr/>
              </p:nvSpPr>
              <p:spPr bwMode="auto">
                <a:xfrm>
                  <a:off x="4363" y="1554"/>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68" name="AutoShape 362"/>
                <p:cNvSpPr>
                  <a:spLocks noChangeArrowheads="1"/>
                </p:cNvSpPr>
                <p:nvPr/>
              </p:nvSpPr>
              <p:spPr bwMode="auto">
                <a:xfrm>
                  <a:off x="4363" y="1590"/>
                  <a:ext cx="106"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69" name="AutoShape 363"/>
                <p:cNvSpPr>
                  <a:spLocks noChangeArrowheads="1"/>
                </p:cNvSpPr>
                <p:nvPr/>
              </p:nvSpPr>
              <p:spPr bwMode="auto">
                <a:xfrm>
                  <a:off x="4363" y="1624"/>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70" name="AutoShape 364"/>
                <p:cNvSpPr>
                  <a:spLocks noChangeArrowheads="1"/>
                </p:cNvSpPr>
                <p:nvPr/>
              </p:nvSpPr>
              <p:spPr bwMode="auto">
                <a:xfrm>
                  <a:off x="4363" y="1660"/>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71" name="AutoShape 365"/>
                <p:cNvSpPr>
                  <a:spLocks noChangeArrowheads="1"/>
                </p:cNvSpPr>
                <p:nvPr/>
              </p:nvSpPr>
              <p:spPr bwMode="auto">
                <a:xfrm>
                  <a:off x="4399" y="1730"/>
                  <a:ext cx="34" cy="36"/>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grpSp>
          <p:nvGrpSpPr>
            <p:cNvPr id="180271" name="Group 366"/>
            <p:cNvGrpSpPr>
              <a:grpSpLocks/>
            </p:cNvGrpSpPr>
            <p:nvPr/>
          </p:nvGrpSpPr>
          <p:grpSpPr bwMode="auto">
            <a:xfrm>
              <a:off x="4032" y="2544"/>
              <a:ext cx="768" cy="772"/>
              <a:chOff x="4009" y="1344"/>
              <a:chExt cx="768" cy="772"/>
            </a:xfrm>
          </p:grpSpPr>
          <p:sp>
            <p:nvSpPr>
              <p:cNvPr id="180352" name="Oval 367"/>
              <p:cNvSpPr>
                <a:spLocks noChangeArrowheads="1"/>
              </p:cNvSpPr>
              <p:nvPr/>
            </p:nvSpPr>
            <p:spPr bwMode="auto">
              <a:xfrm>
                <a:off x="4009" y="1344"/>
                <a:ext cx="768" cy="772"/>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53" name="Oval 368"/>
              <p:cNvSpPr>
                <a:spLocks noChangeArrowheads="1"/>
              </p:cNvSpPr>
              <p:nvPr/>
            </p:nvSpPr>
            <p:spPr bwMode="auto">
              <a:xfrm>
                <a:off x="4184" y="1520"/>
                <a:ext cx="418" cy="420"/>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nvGrpSpPr>
              <p:cNvPr id="180354" name="Group 369"/>
              <p:cNvGrpSpPr>
                <a:grpSpLocks/>
              </p:cNvGrpSpPr>
              <p:nvPr/>
            </p:nvGrpSpPr>
            <p:grpSpPr bwMode="auto">
              <a:xfrm>
                <a:off x="4340" y="1484"/>
                <a:ext cx="106" cy="282"/>
                <a:chOff x="4363" y="1484"/>
                <a:chExt cx="106" cy="282"/>
              </a:xfrm>
            </p:grpSpPr>
            <p:sp>
              <p:nvSpPr>
                <p:cNvPr id="180355" name="Line 370"/>
                <p:cNvSpPr>
                  <a:spLocks noChangeShapeType="1"/>
                </p:cNvSpPr>
                <p:nvPr/>
              </p:nvSpPr>
              <p:spPr bwMode="auto">
                <a:xfrm>
                  <a:off x="4416" y="1484"/>
                  <a:ext cx="0" cy="2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356" name="AutoShape 371"/>
                <p:cNvSpPr>
                  <a:spLocks noChangeArrowheads="1"/>
                </p:cNvSpPr>
                <p:nvPr/>
              </p:nvSpPr>
              <p:spPr bwMode="auto">
                <a:xfrm>
                  <a:off x="4363" y="1520"/>
                  <a:ext cx="106"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57" name="AutoShape 372"/>
                <p:cNvSpPr>
                  <a:spLocks noChangeArrowheads="1"/>
                </p:cNvSpPr>
                <p:nvPr/>
              </p:nvSpPr>
              <p:spPr bwMode="auto">
                <a:xfrm>
                  <a:off x="4363" y="1554"/>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58" name="AutoShape 373"/>
                <p:cNvSpPr>
                  <a:spLocks noChangeArrowheads="1"/>
                </p:cNvSpPr>
                <p:nvPr/>
              </p:nvSpPr>
              <p:spPr bwMode="auto">
                <a:xfrm>
                  <a:off x="4363" y="1590"/>
                  <a:ext cx="106"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59" name="AutoShape 374"/>
                <p:cNvSpPr>
                  <a:spLocks noChangeArrowheads="1"/>
                </p:cNvSpPr>
                <p:nvPr/>
              </p:nvSpPr>
              <p:spPr bwMode="auto">
                <a:xfrm>
                  <a:off x="4363" y="1624"/>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60" name="AutoShape 375"/>
                <p:cNvSpPr>
                  <a:spLocks noChangeArrowheads="1"/>
                </p:cNvSpPr>
                <p:nvPr/>
              </p:nvSpPr>
              <p:spPr bwMode="auto">
                <a:xfrm>
                  <a:off x="4363" y="1660"/>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61" name="AutoShape 376"/>
                <p:cNvSpPr>
                  <a:spLocks noChangeArrowheads="1"/>
                </p:cNvSpPr>
                <p:nvPr/>
              </p:nvSpPr>
              <p:spPr bwMode="auto">
                <a:xfrm>
                  <a:off x="4399" y="1730"/>
                  <a:ext cx="34" cy="36"/>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grpSp>
          <p:nvGrpSpPr>
            <p:cNvPr id="180272" name="Group 377"/>
            <p:cNvGrpSpPr>
              <a:grpSpLocks/>
            </p:cNvGrpSpPr>
            <p:nvPr/>
          </p:nvGrpSpPr>
          <p:grpSpPr bwMode="auto">
            <a:xfrm>
              <a:off x="2208" y="1920"/>
              <a:ext cx="768" cy="864"/>
              <a:chOff x="4368" y="1344"/>
              <a:chExt cx="672" cy="752"/>
            </a:xfrm>
          </p:grpSpPr>
          <p:sp>
            <p:nvSpPr>
              <p:cNvPr id="180337" name="Line 378"/>
              <p:cNvSpPr>
                <a:spLocks noChangeShapeType="1"/>
              </p:cNvSpPr>
              <p:nvPr/>
            </p:nvSpPr>
            <p:spPr bwMode="auto">
              <a:xfrm>
                <a:off x="4470" y="1409"/>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38" name="Line 379"/>
              <p:cNvSpPr>
                <a:spLocks noChangeShapeType="1"/>
              </p:cNvSpPr>
              <p:nvPr/>
            </p:nvSpPr>
            <p:spPr bwMode="auto">
              <a:xfrm flipV="1">
                <a:off x="4470" y="2081"/>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39" name="Freeform 380"/>
              <p:cNvSpPr>
                <a:spLocks/>
              </p:cNvSpPr>
              <p:nvPr/>
            </p:nvSpPr>
            <p:spPr bwMode="auto">
              <a:xfrm>
                <a:off x="4402" y="1413"/>
                <a:ext cx="66" cy="11"/>
              </a:xfrm>
              <a:custGeom>
                <a:avLst/>
                <a:gdLst>
                  <a:gd name="T0" fmla="*/ 0 w 117"/>
                  <a:gd name="T1" fmla="*/ 0 h 33"/>
                  <a:gd name="T2" fmla="*/ 1 w 117"/>
                  <a:gd name="T3" fmla="*/ 0 h 33"/>
                  <a:gd name="T4" fmla="*/ 1 w 117"/>
                  <a:gd name="T5" fmla="*/ 0 h 33"/>
                  <a:gd name="T6" fmla="*/ 1 w 117"/>
                  <a:gd name="T7" fmla="*/ 0 h 33"/>
                  <a:gd name="T8" fmla="*/ 0 w 117"/>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33">
                    <a:moveTo>
                      <a:pt x="0" y="33"/>
                    </a:moveTo>
                    <a:lnTo>
                      <a:pt x="117" y="27"/>
                    </a:lnTo>
                    <a:lnTo>
                      <a:pt x="114" y="0"/>
                    </a:lnTo>
                    <a:lnTo>
                      <a:pt x="15" y="3"/>
                    </a:lnTo>
                    <a:lnTo>
                      <a:pt x="0" y="3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40" name="Freeform 381"/>
              <p:cNvSpPr>
                <a:spLocks/>
              </p:cNvSpPr>
              <p:nvPr/>
            </p:nvSpPr>
            <p:spPr bwMode="auto">
              <a:xfrm>
                <a:off x="4407" y="2086"/>
                <a:ext cx="61" cy="10"/>
              </a:xfrm>
              <a:custGeom>
                <a:avLst/>
                <a:gdLst>
                  <a:gd name="T0" fmla="*/ 0 w 111"/>
                  <a:gd name="T1" fmla="*/ 0 h 36"/>
                  <a:gd name="T2" fmla="*/ 1 w 111"/>
                  <a:gd name="T3" fmla="*/ 0 h 36"/>
                  <a:gd name="T4" fmla="*/ 1 w 111"/>
                  <a:gd name="T5" fmla="*/ 0 h 36"/>
                  <a:gd name="T6" fmla="*/ 1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41" name="AutoShape 382"/>
              <p:cNvSpPr>
                <a:spLocks noChangeArrowheads="1"/>
              </p:cNvSpPr>
              <p:nvPr/>
            </p:nvSpPr>
            <p:spPr bwMode="auto">
              <a:xfrm>
                <a:off x="4418" y="1478"/>
                <a:ext cx="96" cy="48"/>
              </a:xfrm>
              <a:prstGeom prst="triangle">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42" name="AutoShape 383"/>
              <p:cNvSpPr>
                <a:spLocks noChangeArrowheads="1"/>
              </p:cNvSpPr>
              <p:nvPr/>
            </p:nvSpPr>
            <p:spPr bwMode="auto">
              <a:xfrm>
                <a:off x="4418" y="1814"/>
                <a:ext cx="48" cy="48"/>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43" name="Oval 384"/>
              <p:cNvSpPr>
                <a:spLocks noChangeArrowheads="1"/>
              </p:cNvSpPr>
              <p:nvPr/>
            </p:nvSpPr>
            <p:spPr bwMode="auto">
              <a:xfrm>
                <a:off x="4368" y="1344"/>
                <a:ext cx="672" cy="672"/>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44" name="Oval 385"/>
              <p:cNvSpPr>
                <a:spLocks noChangeArrowheads="1"/>
              </p:cNvSpPr>
              <p:nvPr/>
            </p:nvSpPr>
            <p:spPr bwMode="auto">
              <a:xfrm>
                <a:off x="4521" y="1497"/>
                <a:ext cx="366" cy="366"/>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45" name="Line 386"/>
              <p:cNvSpPr>
                <a:spLocks noChangeShapeType="1"/>
              </p:cNvSpPr>
              <p:nvPr/>
            </p:nvSpPr>
            <p:spPr bwMode="auto">
              <a:xfrm>
                <a:off x="4704" y="1466"/>
                <a:ext cx="0" cy="2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346" name="AutoShape 387"/>
              <p:cNvSpPr>
                <a:spLocks noChangeArrowheads="1"/>
              </p:cNvSpPr>
              <p:nvPr/>
            </p:nvSpPr>
            <p:spPr bwMode="auto">
              <a:xfrm>
                <a:off x="4658" y="1497"/>
                <a:ext cx="92" cy="3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47" name="AutoShape 388"/>
              <p:cNvSpPr>
                <a:spLocks noChangeArrowheads="1"/>
              </p:cNvSpPr>
              <p:nvPr/>
            </p:nvSpPr>
            <p:spPr bwMode="auto">
              <a:xfrm>
                <a:off x="4658" y="1527"/>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48" name="AutoShape 389"/>
              <p:cNvSpPr>
                <a:spLocks noChangeArrowheads="1"/>
              </p:cNvSpPr>
              <p:nvPr/>
            </p:nvSpPr>
            <p:spPr bwMode="auto">
              <a:xfrm>
                <a:off x="4658" y="1558"/>
                <a:ext cx="92" cy="3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49" name="AutoShape 390"/>
              <p:cNvSpPr>
                <a:spLocks noChangeArrowheads="1"/>
              </p:cNvSpPr>
              <p:nvPr/>
            </p:nvSpPr>
            <p:spPr bwMode="auto">
              <a:xfrm>
                <a:off x="4658" y="1588"/>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50" name="AutoShape 391"/>
              <p:cNvSpPr>
                <a:spLocks noChangeArrowheads="1"/>
              </p:cNvSpPr>
              <p:nvPr/>
            </p:nvSpPr>
            <p:spPr bwMode="auto">
              <a:xfrm>
                <a:off x="4658" y="1619"/>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51" name="AutoShape 392"/>
              <p:cNvSpPr>
                <a:spLocks noChangeArrowheads="1"/>
              </p:cNvSpPr>
              <p:nvPr/>
            </p:nvSpPr>
            <p:spPr bwMode="auto">
              <a:xfrm>
                <a:off x="4689" y="1680"/>
                <a:ext cx="30" cy="31"/>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nvGrpSpPr>
            <p:cNvPr id="180273" name="Group 393"/>
            <p:cNvGrpSpPr>
              <a:grpSpLocks/>
            </p:cNvGrpSpPr>
            <p:nvPr/>
          </p:nvGrpSpPr>
          <p:grpSpPr bwMode="auto">
            <a:xfrm>
              <a:off x="2208" y="2544"/>
              <a:ext cx="768" cy="864"/>
              <a:chOff x="4368" y="1344"/>
              <a:chExt cx="672" cy="752"/>
            </a:xfrm>
          </p:grpSpPr>
          <p:sp>
            <p:nvSpPr>
              <p:cNvPr id="180322" name="Line 394"/>
              <p:cNvSpPr>
                <a:spLocks noChangeShapeType="1"/>
              </p:cNvSpPr>
              <p:nvPr/>
            </p:nvSpPr>
            <p:spPr bwMode="auto">
              <a:xfrm>
                <a:off x="4470" y="1409"/>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23" name="Line 395"/>
              <p:cNvSpPr>
                <a:spLocks noChangeShapeType="1"/>
              </p:cNvSpPr>
              <p:nvPr/>
            </p:nvSpPr>
            <p:spPr bwMode="auto">
              <a:xfrm flipV="1">
                <a:off x="4470" y="2081"/>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24" name="Freeform 396"/>
              <p:cNvSpPr>
                <a:spLocks/>
              </p:cNvSpPr>
              <p:nvPr/>
            </p:nvSpPr>
            <p:spPr bwMode="auto">
              <a:xfrm>
                <a:off x="4402" y="1413"/>
                <a:ext cx="66" cy="11"/>
              </a:xfrm>
              <a:custGeom>
                <a:avLst/>
                <a:gdLst>
                  <a:gd name="T0" fmla="*/ 0 w 117"/>
                  <a:gd name="T1" fmla="*/ 0 h 33"/>
                  <a:gd name="T2" fmla="*/ 1 w 117"/>
                  <a:gd name="T3" fmla="*/ 0 h 33"/>
                  <a:gd name="T4" fmla="*/ 1 w 117"/>
                  <a:gd name="T5" fmla="*/ 0 h 33"/>
                  <a:gd name="T6" fmla="*/ 1 w 117"/>
                  <a:gd name="T7" fmla="*/ 0 h 33"/>
                  <a:gd name="T8" fmla="*/ 0 w 117"/>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33">
                    <a:moveTo>
                      <a:pt x="0" y="33"/>
                    </a:moveTo>
                    <a:lnTo>
                      <a:pt x="117" y="27"/>
                    </a:lnTo>
                    <a:lnTo>
                      <a:pt x="114" y="0"/>
                    </a:lnTo>
                    <a:lnTo>
                      <a:pt x="15" y="3"/>
                    </a:lnTo>
                    <a:lnTo>
                      <a:pt x="0" y="3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25" name="Freeform 397"/>
              <p:cNvSpPr>
                <a:spLocks/>
              </p:cNvSpPr>
              <p:nvPr/>
            </p:nvSpPr>
            <p:spPr bwMode="auto">
              <a:xfrm>
                <a:off x="4407" y="2086"/>
                <a:ext cx="61" cy="10"/>
              </a:xfrm>
              <a:custGeom>
                <a:avLst/>
                <a:gdLst>
                  <a:gd name="T0" fmla="*/ 0 w 111"/>
                  <a:gd name="T1" fmla="*/ 0 h 36"/>
                  <a:gd name="T2" fmla="*/ 1 w 111"/>
                  <a:gd name="T3" fmla="*/ 0 h 36"/>
                  <a:gd name="T4" fmla="*/ 1 w 111"/>
                  <a:gd name="T5" fmla="*/ 0 h 36"/>
                  <a:gd name="T6" fmla="*/ 1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26" name="AutoShape 398"/>
              <p:cNvSpPr>
                <a:spLocks noChangeArrowheads="1"/>
              </p:cNvSpPr>
              <p:nvPr/>
            </p:nvSpPr>
            <p:spPr bwMode="auto">
              <a:xfrm>
                <a:off x="4418" y="1478"/>
                <a:ext cx="96" cy="48"/>
              </a:xfrm>
              <a:prstGeom prst="triangle">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27" name="AutoShape 399"/>
              <p:cNvSpPr>
                <a:spLocks noChangeArrowheads="1"/>
              </p:cNvSpPr>
              <p:nvPr/>
            </p:nvSpPr>
            <p:spPr bwMode="auto">
              <a:xfrm>
                <a:off x="4418" y="1814"/>
                <a:ext cx="48" cy="48"/>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28" name="Oval 400"/>
              <p:cNvSpPr>
                <a:spLocks noChangeArrowheads="1"/>
              </p:cNvSpPr>
              <p:nvPr/>
            </p:nvSpPr>
            <p:spPr bwMode="auto">
              <a:xfrm>
                <a:off x="4368" y="1344"/>
                <a:ext cx="672" cy="672"/>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29" name="Oval 401"/>
              <p:cNvSpPr>
                <a:spLocks noChangeArrowheads="1"/>
              </p:cNvSpPr>
              <p:nvPr/>
            </p:nvSpPr>
            <p:spPr bwMode="auto">
              <a:xfrm>
                <a:off x="4521" y="1497"/>
                <a:ext cx="366" cy="366"/>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30" name="Line 402"/>
              <p:cNvSpPr>
                <a:spLocks noChangeShapeType="1"/>
              </p:cNvSpPr>
              <p:nvPr/>
            </p:nvSpPr>
            <p:spPr bwMode="auto">
              <a:xfrm>
                <a:off x="4704" y="1466"/>
                <a:ext cx="0" cy="2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331" name="AutoShape 403"/>
              <p:cNvSpPr>
                <a:spLocks noChangeArrowheads="1"/>
              </p:cNvSpPr>
              <p:nvPr/>
            </p:nvSpPr>
            <p:spPr bwMode="auto">
              <a:xfrm>
                <a:off x="4658" y="1497"/>
                <a:ext cx="92" cy="3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32" name="AutoShape 404"/>
              <p:cNvSpPr>
                <a:spLocks noChangeArrowheads="1"/>
              </p:cNvSpPr>
              <p:nvPr/>
            </p:nvSpPr>
            <p:spPr bwMode="auto">
              <a:xfrm>
                <a:off x="4658" y="1527"/>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33" name="AutoShape 405"/>
              <p:cNvSpPr>
                <a:spLocks noChangeArrowheads="1"/>
              </p:cNvSpPr>
              <p:nvPr/>
            </p:nvSpPr>
            <p:spPr bwMode="auto">
              <a:xfrm>
                <a:off x="4658" y="1558"/>
                <a:ext cx="92" cy="3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34" name="AutoShape 406"/>
              <p:cNvSpPr>
                <a:spLocks noChangeArrowheads="1"/>
              </p:cNvSpPr>
              <p:nvPr/>
            </p:nvSpPr>
            <p:spPr bwMode="auto">
              <a:xfrm>
                <a:off x="4658" y="1588"/>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35" name="AutoShape 407"/>
              <p:cNvSpPr>
                <a:spLocks noChangeArrowheads="1"/>
              </p:cNvSpPr>
              <p:nvPr/>
            </p:nvSpPr>
            <p:spPr bwMode="auto">
              <a:xfrm>
                <a:off x="4658" y="1619"/>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36" name="AutoShape 408"/>
              <p:cNvSpPr>
                <a:spLocks noChangeArrowheads="1"/>
              </p:cNvSpPr>
              <p:nvPr/>
            </p:nvSpPr>
            <p:spPr bwMode="auto">
              <a:xfrm>
                <a:off x="4689" y="1680"/>
                <a:ext cx="30" cy="31"/>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nvGrpSpPr>
            <p:cNvPr id="180274" name="Group 409"/>
            <p:cNvGrpSpPr>
              <a:grpSpLocks/>
            </p:cNvGrpSpPr>
            <p:nvPr/>
          </p:nvGrpSpPr>
          <p:grpSpPr bwMode="auto">
            <a:xfrm>
              <a:off x="1536" y="1920"/>
              <a:ext cx="768" cy="864"/>
              <a:chOff x="4368" y="1344"/>
              <a:chExt cx="672" cy="752"/>
            </a:xfrm>
          </p:grpSpPr>
          <p:sp>
            <p:nvSpPr>
              <p:cNvPr id="180307" name="Line 410"/>
              <p:cNvSpPr>
                <a:spLocks noChangeShapeType="1"/>
              </p:cNvSpPr>
              <p:nvPr/>
            </p:nvSpPr>
            <p:spPr bwMode="auto">
              <a:xfrm>
                <a:off x="4470" y="1409"/>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08" name="Line 411"/>
              <p:cNvSpPr>
                <a:spLocks noChangeShapeType="1"/>
              </p:cNvSpPr>
              <p:nvPr/>
            </p:nvSpPr>
            <p:spPr bwMode="auto">
              <a:xfrm flipV="1">
                <a:off x="4470" y="2081"/>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09" name="Freeform 412"/>
              <p:cNvSpPr>
                <a:spLocks/>
              </p:cNvSpPr>
              <p:nvPr/>
            </p:nvSpPr>
            <p:spPr bwMode="auto">
              <a:xfrm>
                <a:off x="4402" y="1413"/>
                <a:ext cx="66" cy="11"/>
              </a:xfrm>
              <a:custGeom>
                <a:avLst/>
                <a:gdLst>
                  <a:gd name="T0" fmla="*/ 0 w 117"/>
                  <a:gd name="T1" fmla="*/ 0 h 33"/>
                  <a:gd name="T2" fmla="*/ 1 w 117"/>
                  <a:gd name="T3" fmla="*/ 0 h 33"/>
                  <a:gd name="T4" fmla="*/ 1 w 117"/>
                  <a:gd name="T5" fmla="*/ 0 h 33"/>
                  <a:gd name="T6" fmla="*/ 1 w 117"/>
                  <a:gd name="T7" fmla="*/ 0 h 33"/>
                  <a:gd name="T8" fmla="*/ 0 w 117"/>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33">
                    <a:moveTo>
                      <a:pt x="0" y="33"/>
                    </a:moveTo>
                    <a:lnTo>
                      <a:pt x="117" y="27"/>
                    </a:lnTo>
                    <a:lnTo>
                      <a:pt x="114" y="0"/>
                    </a:lnTo>
                    <a:lnTo>
                      <a:pt x="15" y="3"/>
                    </a:lnTo>
                    <a:lnTo>
                      <a:pt x="0" y="3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10" name="Freeform 413"/>
              <p:cNvSpPr>
                <a:spLocks/>
              </p:cNvSpPr>
              <p:nvPr/>
            </p:nvSpPr>
            <p:spPr bwMode="auto">
              <a:xfrm>
                <a:off x="4407" y="2086"/>
                <a:ext cx="61" cy="10"/>
              </a:xfrm>
              <a:custGeom>
                <a:avLst/>
                <a:gdLst>
                  <a:gd name="T0" fmla="*/ 0 w 111"/>
                  <a:gd name="T1" fmla="*/ 0 h 36"/>
                  <a:gd name="T2" fmla="*/ 1 w 111"/>
                  <a:gd name="T3" fmla="*/ 0 h 36"/>
                  <a:gd name="T4" fmla="*/ 1 w 111"/>
                  <a:gd name="T5" fmla="*/ 0 h 36"/>
                  <a:gd name="T6" fmla="*/ 1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311" name="AutoShape 414"/>
              <p:cNvSpPr>
                <a:spLocks noChangeArrowheads="1"/>
              </p:cNvSpPr>
              <p:nvPr/>
            </p:nvSpPr>
            <p:spPr bwMode="auto">
              <a:xfrm>
                <a:off x="4418" y="1478"/>
                <a:ext cx="96" cy="48"/>
              </a:xfrm>
              <a:prstGeom prst="triangle">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12" name="AutoShape 415"/>
              <p:cNvSpPr>
                <a:spLocks noChangeArrowheads="1"/>
              </p:cNvSpPr>
              <p:nvPr/>
            </p:nvSpPr>
            <p:spPr bwMode="auto">
              <a:xfrm>
                <a:off x="4418" y="1814"/>
                <a:ext cx="48" cy="48"/>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13" name="Oval 416"/>
              <p:cNvSpPr>
                <a:spLocks noChangeArrowheads="1"/>
              </p:cNvSpPr>
              <p:nvPr/>
            </p:nvSpPr>
            <p:spPr bwMode="auto">
              <a:xfrm>
                <a:off x="4368" y="1344"/>
                <a:ext cx="672" cy="672"/>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14" name="Oval 417"/>
              <p:cNvSpPr>
                <a:spLocks noChangeArrowheads="1"/>
              </p:cNvSpPr>
              <p:nvPr/>
            </p:nvSpPr>
            <p:spPr bwMode="auto">
              <a:xfrm>
                <a:off x="4521" y="1497"/>
                <a:ext cx="366" cy="366"/>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15" name="Line 418"/>
              <p:cNvSpPr>
                <a:spLocks noChangeShapeType="1"/>
              </p:cNvSpPr>
              <p:nvPr/>
            </p:nvSpPr>
            <p:spPr bwMode="auto">
              <a:xfrm>
                <a:off x="4704" y="1466"/>
                <a:ext cx="0" cy="2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316" name="AutoShape 419"/>
              <p:cNvSpPr>
                <a:spLocks noChangeArrowheads="1"/>
              </p:cNvSpPr>
              <p:nvPr/>
            </p:nvSpPr>
            <p:spPr bwMode="auto">
              <a:xfrm>
                <a:off x="4658" y="1497"/>
                <a:ext cx="92" cy="3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17" name="AutoShape 420"/>
              <p:cNvSpPr>
                <a:spLocks noChangeArrowheads="1"/>
              </p:cNvSpPr>
              <p:nvPr/>
            </p:nvSpPr>
            <p:spPr bwMode="auto">
              <a:xfrm>
                <a:off x="4658" y="1527"/>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18" name="AutoShape 421"/>
              <p:cNvSpPr>
                <a:spLocks noChangeArrowheads="1"/>
              </p:cNvSpPr>
              <p:nvPr/>
            </p:nvSpPr>
            <p:spPr bwMode="auto">
              <a:xfrm>
                <a:off x="4658" y="1558"/>
                <a:ext cx="92" cy="3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19" name="AutoShape 422"/>
              <p:cNvSpPr>
                <a:spLocks noChangeArrowheads="1"/>
              </p:cNvSpPr>
              <p:nvPr/>
            </p:nvSpPr>
            <p:spPr bwMode="auto">
              <a:xfrm>
                <a:off x="4658" y="1588"/>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20" name="AutoShape 423"/>
              <p:cNvSpPr>
                <a:spLocks noChangeArrowheads="1"/>
              </p:cNvSpPr>
              <p:nvPr/>
            </p:nvSpPr>
            <p:spPr bwMode="auto">
              <a:xfrm>
                <a:off x="4658" y="1619"/>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21" name="AutoShape 424"/>
              <p:cNvSpPr>
                <a:spLocks noChangeArrowheads="1"/>
              </p:cNvSpPr>
              <p:nvPr/>
            </p:nvSpPr>
            <p:spPr bwMode="auto">
              <a:xfrm>
                <a:off x="4689" y="1680"/>
                <a:ext cx="30" cy="31"/>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nvGrpSpPr>
            <p:cNvPr id="180275" name="Group 425"/>
            <p:cNvGrpSpPr>
              <a:grpSpLocks/>
            </p:cNvGrpSpPr>
            <p:nvPr/>
          </p:nvGrpSpPr>
          <p:grpSpPr bwMode="auto">
            <a:xfrm>
              <a:off x="1536" y="2544"/>
              <a:ext cx="768" cy="864"/>
              <a:chOff x="4368" y="1344"/>
              <a:chExt cx="672" cy="752"/>
            </a:xfrm>
          </p:grpSpPr>
          <p:sp>
            <p:nvSpPr>
              <p:cNvPr id="180292" name="Line 426"/>
              <p:cNvSpPr>
                <a:spLocks noChangeShapeType="1"/>
              </p:cNvSpPr>
              <p:nvPr/>
            </p:nvSpPr>
            <p:spPr bwMode="auto">
              <a:xfrm>
                <a:off x="4470" y="1409"/>
                <a:ext cx="0" cy="12"/>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293" name="Line 427"/>
              <p:cNvSpPr>
                <a:spLocks noChangeShapeType="1"/>
              </p:cNvSpPr>
              <p:nvPr/>
            </p:nvSpPr>
            <p:spPr bwMode="auto">
              <a:xfrm flipV="1">
                <a:off x="4470" y="2081"/>
                <a:ext cx="0" cy="14"/>
              </a:xfrm>
              <a:prstGeom prst="line">
                <a:avLst/>
              </a:prstGeom>
              <a:noFill/>
              <a:ln w="3175">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294" name="Freeform 428"/>
              <p:cNvSpPr>
                <a:spLocks/>
              </p:cNvSpPr>
              <p:nvPr/>
            </p:nvSpPr>
            <p:spPr bwMode="auto">
              <a:xfrm>
                <a:off x="4402" y="1413"/>
                <a:ext cx="66" cy="11"/>
              </a:xfrm>
              <a:custGeom>
                <a:avLst/>
                <a:gdLst>
                  <a:gd name="T0" fmla="*/ 0 w 117"/>
                  <a:gd name="T1" fmla="*/ 0 h 33"/>
                  <a:gd name="T2" fmla="*/ 1 w 117"/>
                  <a:gd name="T3" fmla="*/ 0 h 33"/>
                  <a:gd name="T4" fmla="*/ 1 w 117"/>
                  <a:gd name="T5" fmla="*/ 0 h 33"/>
                  <a:gd name="T6" fmla="*/ 1 w 117"/>
                  <a:gd name="T7" fmla="*/ 0 h 33"/>
                  <a:gd name="T8" fmla="*/ 0 w 117"/>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33">
                    <a:moveTo>
                      <a:pt x="0" y="33"/>
                    </a:moveTo>
                    <a:lnTo>
                      <a:pt x="117" y="27"/>
                    </a:lnTo>
                    <a:lnTo>
                      <a:pt x="114" y="0"/>
                    </a:lnTo>
                    <a:lnTo>
                      <a:pt x="15" y="3"/>
                    </a:lnTo>
                    <a:lnTo>
                      <a:pt x="0" y="3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295" name="Freeform 429"/>
              <p:cNvSpPr>
                <a:spLocks/>
              </p:cNvSpPr>
              <p:nvPr/>
            </p:nvSpPr>
            <p:spPr bwMode="auto">
              <a:xfrm>
                <a:off x="4407" y="2086"/>
                <a:ext cx="61" cy="10"/>
              </a:xfrm>
              <a:custGeom>
                <a:avLst/>
                <a:gdLst>
                  <a:gd name="T0" fmla="*/ 0 w 111"/>
                  <a:gd name="T1" fmla="*/ 0 h 36"/>
                  <a:gd name="T2" fmla="*/ 1 w 111"/>
                  <a:gd name="T3" fmla="*/ 0 h 36"/>
                  <a:gd name="T4" fmla="*/ 1 w 111"/>
                  <a:gd name="T5" fmla="*/ 0 h 36"/>
                  <a:gd name="T6" fmla="*/ 1 w 111"/>
                  <a:gd name="T7" fmla="*/ 0 h 36"/>
                  <a:gd name="T8" fmla="*/ 0 w 11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36">
                    <a:moveTo>
                      <a:pt x="0" y="36"/>
                    </a:moveTo>
                    <a:lnTo>
                      <a:pt x="111" y="27"/>
                    </a:lnTo>
                    <a:lnTo>
                      <a:pt x="111" y="0"/>
                    </a:lnTo>
                    <a:lnTo>
                      <a:pt x="3" y="6"/>
                    </a:lnTo>
                    <a:lnTo>
                      <a:pt x="0" y="3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BE"/>
              </a:p>
            </p:txBody>
          </p:sp>
          <p:sp>
            <p:nvSpPr>
              <p:cNvPr id="180296" name="AutoShape 430"/>
              <p:cNvSpPr>
                <a:spLocks noChangeArrowheads="1"/>
              </p:cNvSpPr>
              <p:nvPr/>
            </p:nvSpPr>
            <p:spPr bwMode="auto">
              <a:xfrm>
                <a:off x="4418" y="1478"/>
                <a:ext cx="96" cy="48"/>
              </a:xfrm>
              <a:prstGeom prst="triangle">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97" name="AutoShape 431"/>
              <p:cNvSpPr>
                <a:spLocks noChangeArrowheads="1"/>
              </p:cNvSpPr>
              <p:nvPr/>
            </p:nvSpPr>
            <p:spPr bwMode="auto">
              <a:xfrm>
                <a:off x="4418" y="1814"/>
                <a:ext cx="48" cy="48"/>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98" name="Oval 432"/>
              <p:cNvSpPr>
                <a:spLocks noChangeArrowheads="1"/>
              </p:cNvSpPr>
              <p:nvPr/>
            </p:nvSpPr>
            <p:spPr bwMode="auto">
              <a:xfrm>
                <a:off x="4368" y="1344"/>
                <a:ext cx="672" cy="672"/>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99" name="Oval 433"/>
              <p:cNvSpPr>
                <a:spLocks noChangeArrowheads="1"/>
              </p:cNvSpPr>
              <p:nvPr/>
            </p:nvSpPr>
            <p:spPr bwMode="auto">
              <a:xfrm>
                <a:off x="4521" y="1497"/>
                <a:ext cx="366" cy="366"/>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00" name="Line 434"/>
              <p:cNvSpPr>
                <a:spLocks noChangeShapeType="1"/>
              </p:cNvSpPr>
              <p:nvPr/>
            </p:nvSpPr>
            <p:spPr bwMode="auto">
              <a:xfrm>
                <a:off x="4704" y="1466"/>
                <a:ext cx="0" cy="2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301" name="AutoShape 435"/>
              <p:cNvSpPr>
                <a:spLocks noChangeArrowheads="1"/>
              </p:cNvSpPr>
              <p:nvPr/>
            </p:nvSpPr>
            <p:spPr bwMode="auto">
              <a:xfrm>
                <a:off x="4658" y="1497"/>
                <a:ext cx="92" cy="3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02" name="AutoShape 436"/>
              <p:cNvSpPr>
                <a:spLocks noChangeArrowheads="1"/>
              </p:cNvSpPr>
              <p:nvPr/>
            </p:nvSpPr>
            <p:spPr bwMode="auto">
              <a:xfrm>
                <a:off x="4658" y="1527"/>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03" name="AutoShape 437"/>
              <p:cNvSpPr>
                <a:spLocks noChangeArrowheads="1"/>
              </p:cNvSpPr>
              <p:nvPr/>
            </p:nvSpPr>
            <p:spPr bwMode="auto">
              <a:xfrm>
                <a:off x="4658" y="1558"/>
                <a:ext cx="92" cy="3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04" name="AutoShape 438"/>
              <p:cNvSpPr>
                <a:spLocks noChangeArrowheads="1"/>
              </p:cNvSpPr>
              <p:nvPr/>
            </p:nvSpPr>
            <p:spPr bwMode="auto">
              <a:xfrm>
                <a:off x="4658" y="1588"/>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05" name="AutoShape 439"/>
              <p:cNvSpPr>
                <a:spLocks noChangeArrowheads="1"/>
              </p:cNvSpPr>
              <p:nvPr/>
            </p:nvSpPr>
            <p:spPr bwMode="auto">
              <a:xfrm>
                <a:off x="4658" y="1619"/>
                <a:ext cx="92" cy="3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306" name="AutoShape 440"/>
              <p:cNvSpPr>
                <a:spLocks noChangeArrowheads="1"/>
              </p:cNvSpPr>
              <p:nvPr/>
            </p:nvSpPr>
            <p:spPr bwMode="auto">
              <a:xfrm>
                <a:off x="4689" y="1680"/>
                <a:ext cx="30" cy="31"/>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nvGrpSpPr>
            <p:cNvPr id="180276" name="Group 441"/>
            <p:cNvGrpSpPr>
              <a:grpSpLocks/>
            </p:cNvGrpSpPr>
            <p:nvPr/>
          </p:nvGrpSpPr>
          <p:grpSpPr bwMode="auto">
            <a:xfrm>
              <a:off x="3739" y="2112"/>
              <a:ext cx="106" cy="282"/>
              <a:chOff x="4363" y="1484"/>
              <a:chExt cx="106" cy="282"/>
            </a:xfrm>
          </p:grpSpPr>
          <p:sp>
            <p:nvSpPr>
              <p:cNvPr id="180285" name="Line 442"/>
              <p:cNvSpPr>
                <a:spLocks noChangeShapeType="1"/>
              </p:cNvSpPr>
              <p:nvPr/>
            </p:nvSpPr>
            <p:spPr bwMode="auto">
              <a:xfrm>
                <a:off x="4416" y="1484"/>
                <a:ext cx="0" cy="2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286" name="AutoShape 443"/>
              <p:cNvSpPr>
                <a:spLocks noChangeArrowheads="1"/>
              </p:cNvSpPr>
              <p:nvPr/>
            </p:nvSpPr>
            <p:spPr bwMode="auto">
              <a:xfrm>
                <a:off x="4363" y="1520"/>
                <a:ext cx="106"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87" name="AutoShape 444"/>
              <p:cNvSpPr>
                <a:spLocks noChangeArrowheads="1"/>
              </p:cNvSpPr>
              <p:nvPr/>
            </p:nvSpPr>
            <p:spPr bwMode="auto">
              <a:xfrm>
                <a:off x="4363" y="1554"/>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88" name="AutoShape 445"/>
              <p:cNvSpPr>
                <a:spLocks noChangeArrowheads="1"/>
              </p:cNvSpPr>
              <p:nvPr/>
            </p:nvSpPr>
            <p:spPr bwMode="auto">
              <a:xfrm>
                <a:off x="4363" y="1590"/>
                <a:ext cx="106"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89" name="AutoShape 446"/>
              <p:cNvSpPr>
                <a:spLocks noChangeArrowheads="1"/>
              </p:cNvSpPr>
              <p:nvPr/>
            </p:nvSpPr>
            <p:spPr bwMode="auto">
              <a:xfrm>
                <a:off x="4363" y="1624"/>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90" name="AutoShape 447"/>
              <p:cNvSpPr>
                <a:spLocks noChangeArrowheads="1"/>
              </p:cNvSpPr>
              <p:nvPr/>
            </p:nvSpPr>
            <p:spPr bwMode="auto">
              <a:xfrm>
                <a:off x="4363" y="1660"/>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91" name="AutoShape 448"/>
              <p:cNvSpPr>
                <a:spLocks noChangeArrowheads="1"/>
              </p:cNvSpPr>
              <p:nvPr/>
            </p:nvSpPr>
            <p:spPr bwMode="auto">
              <a:xfrm>
                <a:off x="4399" y="1730"/>
                <a:ext cx="34" cy="36"/>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nvGrpSpPr>
            <p:cNvPr id="180277" name="Group 449"/>
            <p:cNvGrpSpPr>
              <a:grpSpLocks/>
            </p:cNvGrpSpPr>
            <p:nvPr/>
          </p:nvGrpSpPr>
          <p:grpSpPr bwMode="auto">
            <a:xfrm>
              <a:off x="3739" y="2688"/>
              <a:ext cx="106" cy="282"/>
              <a:chOff x="4363" y="1484"/>
              <a:chExt cx="106" cy="282"/>
            </a:xfrm>
          </p:grpSpPr>
          <p:sp>
            <p:nvSpPr>
              <p:cNvPr id="180278" name="Line 450"/>
              <p:cNvSpPr>
                <a:spLocks noChangeShapeType="1"/>
              </p:cNvSpPr>
              <p:nvPr/>
            </p:nvSpPr>
            <p:spPr bwMode="auto">
              <a:xfrm>
                <a:off x="4416" y="1484"/>
                <a:ext cx="0" cy="2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279" name="AutoShape 451"/>
              <p:cNvSpPr>
                <a:spLocks noChangeArrowheads="1"/>
              </p:cNvSpPr>
              <p:nvPr/>
            </p:nvSpPr>
            <p:spPr bwMode="auto">
              <a:xfrm>
                <a:off x="4363" y="1520"/>
                <a:ext cx="106"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80" name="AutoShape 452"/>
              <p:cNvSpPr>
                <a:spLocks noChangeArrowheads="1"/>
              </p:cNvSpPr>
              <p:nvPr/>
            </p:nvSpPr>
            <p:spPr bwMode="auto">
              <a:xfrm>
                <a:off x="4363" y="1554"/>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81" name="AutoShape 453"/>
              <p:cNvSpPr>
                <a:spLocks noChangeArrowheads="1"/>
              </p:cNvSpPr>
              <p:nvPr/>
            </p:nvSpPr>
            <p:spPr bwMode="auto">
              <a:xfrm>
                <a:off x="4363" y="1590"/>
                <a:ext cx="106" cy="3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82" name="AutoShape 454"/>
              <p:cNvSpPr>
                <a:spLocks noChangeArrowheads="1"/>
              </p:cNvSpPr>
              <p:nvPr/>
            </p:nvSpPr>
            <p:spPr bwMode="auto">
              <a:xfrm>
                <a:off x="4363" y="1624"/>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83" name="AutoShape 455"/>
              <p:cNvSpPr>
                <a:spLocks noChangeArrowheads="1"/>
              </p:cNvSpPr>
              <p:nvPr/>
            </p:nvSpPr>
            <p:spPr bwMode="auto">
              <a:xfrm>
                <a:off x="4363" y="1660"/>
                <a:ext cx="106" cy="3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84" name="AutoShape 456"/>
              <p:cNvSpPr>
                <a:spLocks noChangeArrowheads="1"/>
              </p:cNvSpPr>
              <p:nvPr/>
            </p:nvSpPr>
            <p:spPr bwMode="auto">
              <a:xfrm>
                <a:off x="4399" y="1730"/>
                <a:ext cx="34" cy="36"/>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pSp>
      <p:sp>
        <p:nvSpPr>
          <p:cNvPr id="180232" name="Line 460"/>
          <p:cNvSpPr>
            <a:spLocks noChangeShapeType="1"/>
          </p:cNvSpPr>
          <p:nvPr/>
        </p:nvSpPr>
        <p:spPr bwMode="auto">
          <a:xfrm>
            <a:off x="2320925" y="4817145"/>
            <a:ext cx="4616450" cy="0"/>
          </a:xfrm>
          <a:prstGeom prst="line">
            <a:avLst/>
          </a:prstGeom>
          <a:noFill/>
          <a:ln w="38100">
            <a:solidFill>
              <a:srgbClr val="FF0000"/>
            </a:solidFill>
            <a:prstDash val="lgDashDot"/>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233" name="Text Box 461"/>
          <p:cNvSpPr txBox="1">
            <a:spLocks noChangeArrowheads="1"/>
          </p:cNvSpPr>
          <p:nvPr/>
        </p:nvSpPr>
        <p:spPr bwMode="auto">
          <a:xfrm>
            <a:off x="6986588" y="4583783"/>
            <a:ext cx="1906587"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200">
                <a:solidFill>
                  <a:srgbClr val="FF0000"/>
                </a:solidFill>
              </a:rPr>
              <a:t>Limite de sécurité</a:t>
            </a:r>
            <a:endParaRPr lang="en-US" altLang="fr-FR" sz="1200">
              <a:solidFill>
                <a:srgbClr val="FF0000"/>
              </a:solidFill>
            </a:endParaRPr>
          </a:p>
        </p:txBody>
      </p:sp>
      <p:sp>
        <p:nvSpPr>
          <p:cNvPr id="180234" name="Line 462"/>
          <p:cNvSpPr>
            <a:spLocks noChangeShapeType="1"/>
          </p:cNvSpPr>
          <p:nvPr/>
        </p:nvSpPr>
        <p:spPr bwMode="auto">
          <a:xfrm>
            <a:off x="4711700" y="908720"/>
            <a:ext cx="0" cy="5403850"/>
          </a:xfrm>
          <a:prstGeom prst="line">
            <a:avLst/>
          </a:prstGeom>
          <a:noFill/>
          <a:ln w="38100">
            <a:solidFill>
              <a:srgbClr val="FF33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235" name="Text Box 463"/>
          <p:cNvSpPr txBox="1">
            <a:spLocks noChangeArrowheads="1"/>
          </p:cNvSpPr>
          <p:nvPr/>
        </p:nvSpPr>
        <p:spPr bwMode="auto">
          <a:xfrm>
            <a:off x="773113" y="5471195"/>
            <a:ext cx="225107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400"/>
              <a:t>Limite de travail standard</a:t>
            </a:r>
            <a:endParaRPr lang="en-US" altLang="fr-FR" sz="1400"/>
          </a:p>
        </p:txBody>
      </p:sp>
      <p:sp>
        <p:nvSpPr>
          <p:cNvPr id="180236" name="Line 464"/>
          <p:cNvSpPr>
            <a:spLocks noChangeShapeType="1"/>
          </p:cNvSpPr>
          <p:nvPr/>
        </p:nvSpPr>
        <p:spPr bwMode="auto">
          <a:xfrm>
            <a:off x="2882900" y="5680745"/>
            <a:ext cx="175895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237" name="Line 465"/>
          <p:cNvSpPr>
            <a:spLocks noChangeShapeType="1"/>
          </p:cNvSpPr>
          <p:nvPr/>
        </p:nvSpPr>
        <p:spPr bwMode="auto">
          <a:xfrm>
            <a:off x="5837238" y="908720"/>
            <a:ext cx="0" cy="5403850"/>
          </a:xfrm>
          <a:prstGeom prst="line">
            <a:avLst/>
          </a:prstGeom>
          <a:noFill/>
          <a:ln w="38100">
            <a:solidFill>
              <a:srgbClr val="FF33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238" name="Line 466"/>
          <p:cNvSpPr>
            <a:spLocks noChangeShapeType="1"/>
          </p:cNvSpPr>
          <p:nvPr/>
        </p:nvSpPr>
        <p:spPr bwMode="auto">
          <a:xfrm>
            <a:off x="5908675" y="5680745"/>
            <a:ext cx="98425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
        <p:nvSpPr>
          <p:cNvPr id="180239" name="Text Box 467"/>
          <p:cNvSpPr txBox="1">
            <a:spLocks noChangeArrowheads="1"/>
          </p:cNvSpPr>
          <p:nvPr/>
        </p:nvSpPr>
        <p:spPr bwMode="auto">
          <a:xfrm>
            <a:off x="6892925" y="5541045"/>
            <a:ext cx="225107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400"/>
              <a:t>Limite de travail possible</a:t>
            </a:r>
            <a:endParaRPr lang="en-US" altLang="fr-FR" sz="1400"/>
          </a:p>
        </p:txBody>
      </p:sp>
      <p:grpSp>
        <p:nvGrpSpPr>
          <p:cNvPr id="180240" name="Group 470"/>
          <p:cNvGrpSpPr>
            <a:grpSpLocks/>
          </p:cNvGrpSpPr>
          <p:nvPr/>
        </p:nvGrpSpPr>
        <p:grpSpPr bwMode="auto">
          <a:xfrm rot="-98013">
            <a:off x="3635375" y="4871120"/>
            <a:ext cx="528638" cy="228600"/>
            <a:chOff x="960" y="3600"/>
            <a:chExt cx="576" cy="240"/>
          </a:xfrm>
        </p:grpSpPr>
        <p:sp>
          <p:nvSpPr>
            <p:cNvPr id="180260" name="Rectangle 471"/>
            <p:cNvSpPr>
              <a:spLocks noChangeArrowheads="1"/>
            </p:cNvSpPr>
            <p:nvPr/>
          </p:nvSpPr>
          <p:spPr bwMode="auto">
            <a:xfrm>
              <a:off x="960" y="3600"/>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61" name="Line 472"/>
            <p:cNvSpPr>
              <a:spLocks noChangeShapeType="1"/>
            </p:cNvSpPr>
            <p:nvPr/>
          </p:nvSpPr>
          <p:spPr bwMode="auto">
            <a:xfrm>
              <a:off x="960" y="3600"/>
              <a:ext cx="57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180241" name="Group 473"/>
          <p:cNvGrpSpPr>
            <a:grpSpLocks/>
          </p:cNvGrpSpPr>
          <p:nvPr/>
        </p:nvGrpSpPr>
        <p:grpSpPr bwMode="auto">
          <a:xfrm rot="-3128544">
            <a:off x="5837238" y="3805908"/>
            <a:ext cx="333375" cy="161925"/>
            <a:chOff x="192" y="3312"/>
            <a:chExt cx="624" cy="240"/>
          </a:xfrm>
        </p:grpSpPr>
        <p:sp>
          <p:nvSpPr>
            <p:cNvPr id="180258" name="Rectangle 474"/>
            <p:cNvSpPr>
              <a:spLocks noChangeArrowheads="1"/>
            </p:cNvSpPr>
            <p:nvPr/>
          </p:nvSpPr>
          <p:spPr bwMode="auto">
            <a:xfrm>
              <a:off x="576" y="3312"/>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59" name="Line 475"/>
            <p:cNvSpPr>
              <a:spLocks noChangeShapeType="1"/>
            </p:cNvSpPr>
            <p:nvPr/>
          </p:nvSpPr>
          <p:spPr bwMode="auto">
            <a:xfrm>
              <a:off x="192" y="3312"/>
              <a:ext cx="62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180242" name="Group 476"/>
          <p:cNvGrpSpPr>
            <a:grpSpLocks/>
          </p:cNvGrpSpPr>
          <p:nvPr/>
        </p:nvGrpSpPr>
        <p:grpSpPr bwMode="auto">
          <a:xfrm rot="-3128544">
            <a:off x="5837238" y="2221583"/>
            <a:ext cx="333375" cy="161925"/>
            <a:chOff x="192" y="3312"/>
            <a:chExt cx="624" cy="240"/>
          </a:xfrm>
        </p:grpSpPr>
        <p:sp>
          <p:nvSpPr>
            <p:cNvPr id="180256" name="Rectangle 477"/>
            <p:cNvSpPr>
              <a:spLocks noChangeArrowheads="1"/>
            </p:cNvSpPr>
            <p:nvPr/>
          </p:nvSpPr>
          <p:spPr bwMode="auto">
            <a:xfrm>
              <a:off x="576" y="3312"/>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57" name="Line 478"/>
            <p:cNvSpPr>
              <a:spLocks noChangeShapeType="1"/>
            </p:cNvSpPr>
            <p:nvPr/>
          </p:nvSpPr>
          <p:spPr bwMode="auto">
            <a:xfrm>
              <a:off x="192" y="3312"/>
              <a:ext cx="62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grpSp>
        <p:nvGrpSpPr>
          <p:cNvPr id="180243" name="Group 479"/>
          <p:cNvGrpSpPr>
            <a:grpSpLocks/>
          </p:cNvGrpSpPr>
          <p:nvPr/>
        </p:nvGrpSpPr>
        <p:grpSpPr bwMode="auto">
          <a:xfrm rot="-3128544">
            <a:off x="5837238" y="3059783"/>
            <a:ext cx="333375" cy="161925"/>
            <a:chOff x="192" y="3312"/>
            <a:chExt cx="624" cy="240"/>
          </a:xfrm>
        </p:grpSpPr>
        <p:sp>
          <p:nvSpPr>
            <p:cNvPr id="180254" name="Rectangle 480"/>
            <p:cNvSpPr>
              <a:spLocks noChangeArrowheads="1"/>
            </p:cNvSpPr>
            <p:nvPr/>
          </p:nvSpPr>
          <p:spPr bwMode="auto">
            <a:xfrm>
              <a:off x="576" y="3312"/>
              <a:ext cx="240" cy="240"/>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sp>
          <p:nvSpPr>
            <p:cNvPr id="180255" name="Line 481"/>
            <p:cNvSpPr>
              <a:spLocks noChangeShapeType="1"/>
            </p:cNvSpPr>
            <p:nvPr/>
          </p:nvSpPr>
          <p:spPr bwMode="auto">
            <a:xfrm>
              <a:off x="192" y="3312"/>
              <a:ext cx="62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grpSp>
      <p:sp>
        <p:nvSpPr>
          <p:cNvPr id="180253" name="Text Box 488"/>
          <p:cNvSpPr txBox="1">
            <a:spLocks noChangeArrowheads="1"/>
          </p:cNvSpPr>
          <p:nvPr/>
        </p:nvSpPr>
        <p:spPr bwMode="auto">
          <a:xfrm>
            <a:off x="246949" y="4363389"/>
            <a:ext cx="1771650"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800" dirty="0">
                <a:solidFill>
                  <a:srgbClr val="FF0000"/>
                </a:solidFill>
              </a:rPr>
              <a:t>Zone interdite</a:t>
            </a:r>
            <a:endParaRPr lang="en-US" altLang="fr-FR" sz="1800" dirty="0">
              <a:solidFill>
                <a:srgbClr val="FF0000"/>
              </a:solidFill>
            </a:endParaRPr>
          </a:p>
        </p:txBody>
      </p:sp>
      <p:sp>
        <p:nvSpPr>
          <p:cNvPr id="180251" name="Text Box 491"/>
          <p:cNvSpPr txBox="1">
            <a:spLocks noChangeArrowheads="1"/>
          </p:cNvSpPr>
          <p:nvPr/>
        </p:nvSpPr>
        <p:spPr bwMode="auto">
          <a:xfrm>
            <a:off x="6066876" y="857994"/>
            <a:ext cx="20891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1600" dirty="0">
                <a:solidFill>
                  <a:srgbClr val="008000"/>
                </a:solidFill>
              </a:rPr>
              <a:t>Zone de travail</a:t>
            </a:r>
            <a:endParaRPr lang="en-US" altLang="fr-FR" sz="1600" dirty="0">
              <a:solidFill>
                <a:srgbClr val="008000"/>
              </a:solidFill>
            </a:endParaRPr>
          </a:p>
        </p:txBody>
      </p:sp>
      <p:sp>
        <p:nvSpPr>
          <p:cNvPr id="489" name="Titre 1"/>
          <p:cNvSpPr txBox="1">
            <a:spLocks/>
          </p:cNvSpPr>
          <p:nvPr/>
        </p:nvSpPr>
        <p:spPr bwMode="auto">
          <a:xfrm>
            <a:off x="73819" y="116632"/>
            <a:ext cx="813276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a:defRPr sz="2600">
                <a:solidFill>
                  <a:schemeClr val="tx2"/>
                </a:solidFill>
                <a:latin typeface="+mj-lt"/>
                <a:ea typeface="ヒラギノ角ゴ Pro W3" charset="-128"/>
                <a:cs typeface="ヒラギノ角ゴ Pro W3" charset="-128"/>
              </a:defRPr>
            </a:lvl1pPr>
            <a:lvl2pPr algn="l">
              <a:defRPr sz="2600">
                <a:solidFill>
                  <a:schemeClr val="tx2"/>
                </a:solidFill>
                <a:latin typeface="Arial" charset="0"/>
                <a:ea typeface="ヒラギノ角ゴ Pro W3" charset="-128"/>
                <a:cs typeface="ヒラギノ角ゴ Pro W3" charset="-128"/>
              </a:defRPr>
            </a:lvl2pPr>
            <a:lvl3pPr algn="l">
              <a:defRPr sz="2600">
                <a:solidFill>
                  <a:schemeClr val="tx2"/>
                </a:solidFill>
                <a:latin typeface="Arial" charset="0"/>
                <a:ea typeface="ヒラギノ角ゴ Pro W3" charset="-128"/>
                <a:cs typeface="ヒラギノ角ゴ Pro W3" charset="-128"/>
              </a:defRPr>
            </a:lvl3pPr>
            <a:lvl4pPr algn="l">
              <a:defRPr sz="2600">
                <a:solidFill>
                  <a:schemeClr val="tx2"/>
                </a:solidFill>
                <a:latin typeface="Arial" charset="0"/>
                <a:ea typeface="ヒラギノ角ゴ Pro W3" charset="-128"/>
                <a:cs typeface="ヒラギノ角ゴ Pro W3" charset="-128"/>
              </a:defRPr>
            </a:lvl4pPr>
            <a:lvl5pPr algn="l">
              <a:defRPr sz="2600">
                <a:solidFill>
                  <a:schemeClr val="tx2"/>
                </a:solidFill>
                <a:latin typeface="Arial" charset="0"/>
                <a:ea typeface="ヒラギノ角ゴ Pro W3" charset="-128"/>
                <a:cs typeface="ヒラギノ角ゴ Pro W3" charset="-128"/>
              </a:defRPr>
            </a:lvl5pPr>
            <a:lvl6pPr marL="457200" fontAlgn="base">
              <a:spcBef>
                <a:spcPct val="0"/>
              </a:spcBef>
              <a:spcAft>
                <a:spcPct val="0"/>
              </a:spcAft>
              <a:defRPr>
                <a:solidFill>
                  <a:srgbClr val="F86613"/>
                </a:solidFill>
              </a:defRPr>
            </a:lvl6pPr>
            <a:lvl7pPr marL="914400" fontAlgn="base">
              <a:spcBef>
                <a:spcPct val="0"/>
              </a:spcBef>
              <a:spcAft>
                <a:spcPct val="0"/>
              </a:spcAft>
              <a:defRPr>
                <a:solidFill>
                  <a:srgbClr val="F86613"/>
                </a:solidFill>
              </a:defRPr>
            </a:lvl7pPr>
            <a:lvl8pPr marL="1371600" fontAlgn="base">
              <a:spcBef>
                <a:spcPct val="0"/>
              </a:spcBef>
              <a:spcAft>
                <a:spcPct val="0"/>
              </a:spcAft>
              <a:defRPr>
                <a:solidFill>
                  <a:srgbClr val="F86613"/>
                </a:solidFill>
              </a:defRPr>
            </a:lvl8pPr>
            <a:lvl9pPr marL="1828800" fontAlgn="base">
              <a:spcBef>
                <a:spcPct val="0"/>
              </a:spcBef>
              <a:spcAft>
                <a:spcPct val="0"/>
              </a:spcAft>
              <a:defRPr>
                <a:solidFill>
                  <a:srgbClr val="F86613"/>
                </a:solidFill>
              </a:defRPr>
            </a:lvl9pPr>
          </a:lstStyle>
          <a:p>
            <a:r>
              <a:rPr lang="fr-BE" dirty="0"/>
              <a:t>Balisage de la zone de travail</a:t>
            </a:r>
          </a:p>
        </p:txBody>
      </p:sp>
      <p:sp>
        <p:nvSpPr>
          <p:cNvPr id="487" name="Rectangle 486"/>
          <p:cNvSpPr/>
          <p:nvPr/>
        </p:nvSpPr>
        <p:spPr>
          <a:xfrm rot="20660575">
            <a:off x="205655" y="977634"/>
            <a:ext cx="5583581" cy="461665"/>
          </a:xfrm>
          <a:prstGeom prst="rect">
            <a:avLst/>
          </a:prstGeom>
          <a:noFill/>
        </p:spPr>
        <p:txBody>
          <a:bodyPr wrap="none" lIns="91440" tIns="45720" rIns="91440" bIns="45720">
            <a:spAutoFit/>
          </a:bodyPr>
          <a:lstStyle/>
          <a:p>
            <a:pPr algn="ctr"/>
            <a:r>
              <a:rPr lang="nl-BE" sz="2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Situation</a:t>
            </a:r>
            <a:r>
              <a:rPr lang="nl-BE" sz="2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nl-BE" sz="2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exceptionnelle</a:t>
            </a:r>
            <a:r>
              <a:rPr lang="nl-BE" sz="2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endParaRPr lang="nl-BE"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88" name="Picture 2" descr="Afbeeldingsresultaat voor aarding pictogram">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98742" y="1522778"/>
            <a:ext cx="571347" cy="509160"/>
          </a:xfrm>
          <a:prstGeom prst="rect">
            <a:avLst/>
          </a:prstGeom>
          <a:noFill/>
          <a:extLst>
            <a:ext uri="{909E8E84-426E-40DD-AFC4-6F175D3DCCD1}">
              <a14:hiddenFill xmlns:a14="http://schemas.microsoft.com/office/drawing/2010/main">
                <a:solidFill>
                  <a:srgbClr val="FFFFFF"/>
                </a:solidFill>
              </a14:hiddenFill>
            </a:ext>
          </a:extLst>
        </p:spPr>
      </p:pic>
      <p:pic>
        <p:nvPicPr>
          <p:cNvPr id="490"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51683" y="1434512"/>
            <a:ext cx="685692" cy="68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89426" y="1434512"/>
            <a:ext cx="685692" cy="68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2"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81211" y="1434512"/>
            <a:ext cx="685692" cy="68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3" name="Line 466"/>
          <p:cNvSpPr>
            <a:spLocks noChangeShapeType="1"/>
          </p:cNvSpPr>
          <p:nvPr/>
        </p:nvSpPr>
        <p:spPr bwMode="auto">
          <a:xfrm flipH="1">
            <a:off x="1132773" y="3763601"/>
            <a:ext cx="1062962" cy="546462"/>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p>
            <a:endParaRPr lang="fr-BE"/>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1" name="Picture 3" descr="Y:\SAFE_SUPPORT\08 Information &amp; communication\8.08. Foto's_photos\Lines\HSLines-Schepdaal (14).JPG"/>
          <p:cNvPicPr>
            <a:picLocks noChangeAspect="1" noChangeArrowheads="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flipH="1">
            <a:off x="-13940" y="13940"/>
            <a:ext cx="9157940" cy="684406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395288" y="332656"/>
            <a:ext cx="8132762" cy="712788"/>
          </a:xfrm>
        </p:spPr>
        <p:txBody>
          <a:bodyPr/>
          <a:lstStyle/>
          <a:p>
            <a:r>
              <a:rPr lang="fr-BE" altLang="fr-FR" dirty="0">
                <a:solidFill>
                  <a:srgbClr val="FF9900"/>
                </a:solidFill>
              </a:rPr>
              <a:t>Table des matières</a:t>
            </a:r>
            <a:r>
              <a:rPr lang="en-US" altLang="fr-FR" dirty="0">
                <a:solidFill>
                  <a:srgbClr val="FF9900"/>
                </a:solidFill>
              </a:rPr>
              <a:t/>
            </a:r>
            <a:br>
              <a:rPr lang="en-US" altLang="fr-FR" dirty="0">
                <a:solidFill>
                  <a:srgbClr val="FF9900"/>
                </a:solidFill>
              </a:rPr>
            </a:br>
            <a:endParaRPr lang="fr-BE" dirty="0"/>
          </a:p>
        </p:txBody>
      </p:sp>
      <p:sp>
        <p:nvSpPr>
          <p:cNvPr id="5" name="Rectangle 4"/>
          <p:cNvSpPr>
            <a:spLocks noChangeArrowheads="1"/>
          </p:cNvSpPr>
          <p:nvPr/>
        </p:nvSpPr>
        <p:spPr bwMode="auto">
          <a:xfrm>
            <a:off x="431800" y="880815"/>
            <a:ext cx="8280400" cy="4997037"/>
          </a:xfrm>
          <a:prstGeom prst="rect">
            <a:avLst/>
          </a:prstGeom>
          <a:solidFill>
            <a:srgbClr val="FF6600">
              <a:alpha val="0"/>
            </a:srgbClr>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p>
            <a:pPr marL="342900" lvl="0" indent="-342900" algn="l" eaLnBrk="0" fontAlgn="base" hangingPunct="0">
              <a:spcAft>
                <a:spcPts val="0"/>
              </a:spcAft>
              <a:buFont typeface="+mj-lt"/>
              <a:buAutoNum type="arabicPeriod"/>
              <a:tabLst>
                <a:tab pos="457200" algn="l"/>
              </a:tabLst>
            </a:pPr>
            <a:r>
              <a:rPr lang="fr-BE" sz="1400" b="0" kern="1200" dirty="0" smtClean="0">
                <a:effectLst/>
                <a:ea typeface="Verdana" panose="020B0604030504040204" pitchFamily="34" charset="0"/>
                <a:cs typeface="Verdana" panose="020B0604030504040204" pitchFamily="34" charset="0"/>
              </a:rPr>
              <a:t>Introduction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Obligations légales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Conditions </a:t>
            </a:r>
            <a:r>
              <a:rPr lang="fr-BE" sz="1400" b="0" kern="1200" dirty="0">
                <a:effectLst/>
                <a:ea typeface="Verdana" panose="020B0604030504040204" pitchFamily="34" charset="0"/>
                <a:cs typeface="Verdana" panose="020B0604030504040204" pitchFamily="34" charset="0"/>
              </a:rPr>
              <a:t>/ </a:t>
            </a:r>
            <a:r>
              <a:rPr lang="fr-BE" sz="1400" b="0" kern="1200" dirty="0" smtClean="0">
                <a:effectLst/>
                <a:ea typeface="Verdana" panose="020B0604030504040204" pitchFamily="34" charset="0"/>
                <a:cs typeface="Verdana" panose="020B0604030504040204" pitchFamily="34" charset="0"/>
              </a:rPr>
              <a:t>compétences</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Les </a:t>
            </a:r>
            <a:r>
              <a:rPr lang="fr-BE" sz="1400" b="0" kern="1200" dirty="0">
                <a:effectLst/>
                <a:ea typeface="Verdana" panose="020B0604030504040204" pitchFamily="34" charset="0"/>
                <a:cs typeface="Verdana" panose="020B0604030504040204" pitchFamily="34" charset="0"/>
              </a:rPr>
              <a:t>protections individuelles</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Terminologie</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Dangers, risques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Mesures </a:t>
            </a:r>
            <a:r>
              <a:rPr lang="fr-BE" sz="1400" b="0" kern="1200" dirty="0">
                <a:effectLst/>
                <a:ea typeface="Verdana" panose="020B0604030504040204" pitchFamily="34" charset="0"/>
                <a:cs typeface="Verdana" panose="020B0604030504040204" pitchFamily="34" charset="0"/>
              </a:rPr>
              <a:t>de </a:t>
            </a:r>
            <a:r>
              <a:rPr lang="fr-BE" sz="1400" b="0" kern="1200" dirty="0" smtClean="0">
                <a:effectLst/>
                <a:ea typeface="Verdana" panose="020B0604030504040204" pitchFamily="34" charset="0"/>
                <a:cs typeface="Verdana" panose="020B0604030504040204" pitchFamily="34" charset="0"/>
              </a:rPr>
              <a:t>prévention</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a:effectLst/>
                <a:ea typeface="Verdana" panose="020B0604030504040204" pitchFamily="34" charset="0"/>
                <a:cs typeface="Verdana" panose="020B0604030504040204" pitchFamily="34" charset="0"/>
              </a:rPr>
              <a:t>Balisage de la zone de danger au sol</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Facteurs </a:t>
            </a:r>
            <a:r>
              <a:rPr lang="fr-BE" sz="1400" b="0" kern="1200" dirty="0">
                <a:effectLst/>
                <a:ea typeface="Verdana" panose="020B0604030504040204" pitchFamily="34" charset="0"/>
                <a:cs typeface="Verdana" panose="020B0604030504040204" pitchFamily="34" charset="0"/>
              </a:rPr>
              <a:t>environnementaux</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Identifications d’un pylône ou terne HT, ascension d’un pylône HT</a:t>
            </a:r>
            <a:endParaRPr lang="fr-BE" sz="1100" b="0" dirty="0">
              <a:effectLst/>
              <a:ea typeface="Verdana" panose="020B0604030504040204" pitchFamily="34" charset="0"/>
              <a:cs typeface="Verdana" panose="020B0604030504040204" pitchFamily="34" charset="0"/>
            </a:endParaRPr>
          </a:p>
          <a:p>
            <a:pPr marL="342900" lvl="0" indent="-342900" algn="l">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Balisage de la zone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Equipements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Travaux au voisinage d’une ligne HT</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Procédure d’urgence (Evacuation)</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Politique environnementale, ordre et propreté, divers</a:t>
            </a:r>
            <a:endParaRPr lang="fr-BE" sz="1100" b="0" dirty="0">
              <a:effectLst/>
              <a:ea typeface="Verdana" panose="020B0604030504040204" pitchFamily="34" charset="0"/>
              <a:cs typeface="Verdana" panose="020B0604030504040204" pitchFamily="34" charset="0"/>
            </a:endParaRPr>
          </a:p>
          <a:p>
            <a:pPr algn="l" eaLnBrk="0" fontAlgn="base" hangingPunct="0">
              <a:lnSpc>
                <a:spcPct val="115000"/>
              </a:lnSpc>
              <a:spcAft>
                <a:spcPts val="1000"/>
              </a:spcAft>
            </a:pPr>
            <a:r>
              <a:rPr lang="fr-BE" sz="1400" b="0" dirty="0">
                <a:effectLst/>
                <a:ea typeface="Verdana" panose="020B0604030504040204" pitchFamily="34" charset="0"/>
                <a:cs typeface="Verdana" panose="020B0604030504040204" pitchFamily="34" charset="0"/>
              </a:rPr>
              <a:t> </a:t>
            </a:r>
            <a:endParaRPr lang="fr-BE" sz="105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startAt="10"/>
              <a:tabLst>
                <a:tab pos="457200" algn="l"/>
              </a:tabLst>
            </a:pPr>
            <a:r>
              <a:rPr lang="fr-FR" sz="1400" b="0" kern="1200" dirty="0">
                <a:effectLst/>
                <a:ea typeface="Verdana" panose="020B0604030504040204" pitchFamily="34" charset="0"/>
                <a:cs typeface="Verdana" panose="020B0604030504040204" pitchFamily="34" charset="0"/>
              </a:rPr>
              <a:t>Informations complémentaires pour Chargé des </a:t>
            </a:r>
            <a:r>
              <a:rPr lang="fr-FR" sz="1400" b="0" kern="1200" dirty="0" smtClean="0">
                <a:effectLst/>
                <a:ea typeface="Verdana" panose="020B0604030504040204" pitchFamily="34" charset="0"/>
                <a:cs typeface="Verdana" panose="020B0604030504040204" pitchFamily="34" charset="0"/>
              </a:rPr>
              <a:t>Travaux</a:t>
            </a:r>
            <a:endParaRPr lang="fr-BE" sz="1100" b="0" dirty="0">
              <a:effectLst/>
              <a:ea typeface="Verdana" panose="020B0604030504040204" pitchFamily="34" charset="0"/>
              <a:cs typeface="Verdana" panose="020B0604030504040204" pitchFamily="34" charset="0"/>
            </a:endParaRP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Documents </a:t>
            </a:r>
            <a:r>
              <a:rPr lang="fr-FR" sz="1400" b="0" dirty="0">
                <a:ea typeface="Verdana" panose="020B0604030504040204" pitchFamily="34" charset="0"/>
                <a:cs typeface="Verdana" panose="020B0604030504040204" pitchFamily="34" charset="0"/>
              </a:rPr>
              <a:t>de sécurité</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Cross-control </a:t>
            </a:r>
            <a:r>
              <a:rPr lang="fr-FR" sz="1400" b="0" dirty="0">
                <a:ea typeface="Verdana" panose="020B0604030504040204" pitchFamily="34" charset="0"/>
                <a:cs typeface="Verdana" panose="020B0604030504040204" pitchFamily="34" charset="0"/>
              </a:rPr>
              <a:t>des mesures de sécurité </a:t>
            </a:r>
            <a:r>
              <a:rPr lang="fr-FR" sz="1400" b="0" dirty="0" smtClean="0">
                <a:ea typeface="Verdana" panose="020B0604030504040204" pitchFamily="34" charset="0"/>
                <a:cs typeface="Verdana" panose="020B0604030504040204" pitchFamily="34" charset="0"/>
              </a:rPr>
              <a:t>électriques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Cartes </a:t>
            </a:r>
            <a:r>
              <a:rPr lang="fr-FR" sz="1400" b="0" dirty="0">
                <a:ea typeface="Verdana" panose="020B0604030504040204" pitchFamily="34" charset="0"/>
                <a:cs typeface="Verdana" panose="020B0604030504040204" pitchFamily="34" charset="0"/>
              </a:rPr>
              <a:t>de </a:t>
            </a:r>
            <a:r>
              <a:rPr lang="fr-FR" sz="1400" b="0" dirty="0" smtClean="0">
                <a:ea typeface="Verdana" panose="020B0604030504040204" pitchFamily="34" charset="0"/>
                <a:cs typeface="Verdana" panose="020B0604030504040204" pitchFamily="34" charset="0"/>
              </a:rPr>
              <a:t>consignation</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Mesures </a:t>
            </a:r>
            <a:r>
              <a:rPr lang="fr-FR" sz="1400" b="0" dirty="0">
                <a:ea typeface="Verdana" panose="020B0604030504040204" pitchFamily="34" charset="0"/>
                <a:cs typeface="Verdana" panose="020B0604030504040204" pitchFamily="34" charset="0"/>
              </a:rPr>
              <a:t>de sécurité complémentaires et </a:t>
            </a:r>
            <a:r>
              <a:rPr lang="fr-FR" sz="1400" b="0" dirty="0" smtClean="0">
                <a:ea typeface="Verdana" panose="020B0604030504040204" pitchFamily="34" charset="0"/>
                <a:cs typeface="Verdana" panose="020B0604030504040204" pitchFamily="34" charset="0"/>
              </a:rPr>
              <a:t>supplémentaires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Analyse </a:t>
            </a:r>
            <a:r>
              <a:rPr lang="fr-FR" sz="1400" b="0" dirty="0">
                <a:ea typeface="Verdana" panose="020B0604030504040204" pitchFamily="34" charset="0"/>
                <a:cs typeface="Verdana" panose="020B0604030504040204" pitchFamily="34" charset="0"/>
              </a:rPr>
              <a:t>des risques</a:t>
            </a:r>
            <a:endParaRPr lang="fr-BE" sz="1400" b="0" dirty="0">
              <a:ea typeface="Verdana" panose="020B0604030504040204" pitchFamily="34" charset="0"/>
              <a:cs typeface="Verdana" panose="020B0604030504040204" pitchFamily="34" charset="0"/>
            </a:endParaRPr>
          </a:p>
        </p:txBody>
      </p:sp>
      <p:sp>
        <p:nvSpPr>
          <p:cNvPr id="6" name="Right Arrow 4"/>
          <p:cNvSpPr>
            <a:spLocks noChangeArrowheads="1"/>
          </p:cNvSpPr>
          <p:nvPr/>
        </p:nvSpPr>
        <p:spPr bwMode="auto">
          <a:xfrm>
            <a:off x="35496" y="3212976"/>
            <a:ext cx="504825" cy="358775"/>
          </a:xfrm>
          <a:prstGeom prst="rightArrow">
            <a:avLst>
              <a:gd name="adj1" fmla="val 50000"/>
              <a:gd name="adj2" fmla="val 50251"/>
            </a:avLst>
          </a:prstGeom>
          <a:solidFill>
            <a:srgbClr val="FF9900"/>
          </a:solidFill>
          <a:ln w="127" algn="ctr">
            <a:no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Tree>
    <p:extLst>
      <p:ext uri="{BB962C8B-B14F-4D97-AF65-F5344CB8AC3E}">
        <p14:creationId xmlns:p14="http://schemas.microsoft.com/office/powerpoint/2010/main" val="416277633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51520" y="771996"/>
            <a:ext cx="8132762" cy="712788"/>
          </a:xfrm>
        </p:spPr>
        <p:txBody>
          <a:bodyPr/>
          <a:lstStyle/>
          <a:p>
            <a:r>
              <a:rPr lang="fr-FR" altLang="fr-FR" sz="2000" dirty="0" smtClean="0">
                <a:solidFill>
                  <a:schemeClr val="tx1"/>
                </a:solidFill>
                <a:ea typeface="ヒラギノ角ゴ Pro W3"/>
                <a:cs typeface="ヒラギノ角ゴ Pro W3"/>
              </a:rPr>
              <a:t>Armoires de chantier et groupes électrogènes</a:t>
            </a:r>
          </a:p>
        </p:txBody>
      </p:sp>
      <p:sp>
        <p:nvSpPr>
          <p:cNvPr id="183299" name="Rectangle 3"/>
          <p:cNvSpPr>
            <a:spLocks noGrp="1" noChangeArrowheads="1"/>
          </p:cNvSpPr>
          <p:nvPr>
            <p:ph type="body" sz="quarter" idx="13"/>
          </p:nvPr>
        </p:nvSpPr>
        <p:spPr>
          <a:xfrm>
            <a:off x="323528" y="1196752"/>
            <a:ext cx="8132400" cy="4262400"/>
          </a:xfrm>
        </p:spPr>
        <p:txBody>
          <a:bodyPr/>
          <a:lstStyle/>
          <a:p>
            <a:r>
              <a:rPr lang="fr-FR" altLang="fr-FR" dirty="0" smtClean="0">
                <a:solidFill>
                  <a:srgbClr val="F8360F"/>
                </a:solidFill>
                <a:latin typeface="Verdana" pitchFamily="34" charset="0"/>
                <a:ea typeface="ヒラギノ角ゴ Pro W3"/>
                <a:cs typeface="ヒラギノ角ゴ Pro W3"/>
              </a:rPr>
              <a:t>Conditions : </a:t>
            </a:r>
          </a:p>
          <a:p>
            <a:pPr lvl="1"/>
            <a:r>
              <a:rPr lang="fr-FR" altLang="fr-FR" b="0" dirty="0" smtClean="0">
                <a:latin typeface="Verdana" pitchFamily="34" charset="0"/>
                <a:ea typeface="ヒラギノ角ゴ Pro W3"/>
              </a:rPr>
              <a:t>Signalés chez ELIA par IPSL ?</a:t>
            </a:r>
          </a:p>
          <a:p>
            <a:pPr lvl="1"/>
            <a:r>
              <a:rPr lang="fr-FR" altLang="fr-FR" b="0" dirty="0" smtClean="0">
                <a:latin typeface="Verdana" pitchFamily="34" charset="0"/>
                <a:ea typeface="ヒラギノ角ゴ Pro W3"/>
              </a:rPr>
              <a:t>Marquage CE</a:t>
            </a:r>
          </a:p>
          <a:p>
            <a:pPr lvl="1"/>
            <a:r>
              <a:rPr lang="fr-FR" altLang="fr-FR" b="0" dirty="0" smtClean="0">
                <a:latin typeface="Verdana" pitchFamily="34" charset="0"/>
                <a:ea typeface="ヒラギノ角ゴ Pro W3"/>
              </a:rPr>
              <a:t>Contrôle légal par SECT (pour chaque </a:t>
            </a:r>
          </a:p>
          <a:p>
            <a:pPr lvl="1">
              <a:buFontTx/>
              <a:buNone/>
            </a:pPr>
            <a:r>
              <a:rPr lang="fr-FR" altLang="fr-FR" b="0" dirty="0" smtClean="0">
                <a:latin typeface="Verdana" pitchFamily="34" charset="0"/>
                <a:ea typeface="ヒラギノ角ゴ Pro W3"/>
              </a:rPr>
              <a:t>   nouvelle installation)</a:t>
            </a:r>
          </a:p>
          <a:p>
            <a:pPr lvl="1"/>
            <a:r>
              <a:rPr lang="fr-FR" altLang="fr-FR" b="0" dirty="0" smtClean="0">
                <a:latin typeface="Verdana" pitchFamily="34" charset="0"/>
                <a:ea typeface="ヒラギノ角ゴ Pro W3"/>
              </a:rPr>
              <a:t>Mise à la terre, outils à double isolation ?</a:t>
            </a:r>
          </a:p>
          <a:p>
            <a:pPr lvl="1"/>
            <a:r>
              <a:rPr lang="fr-FR" altLang="fr-FR" b="0" dirty="0" smtClean="0">
                <a:latin typeface="Verdana" pitchFamily="34" charset="0"/>
                <a:ea typeface="ヒラギノ角ゴ Pro W3"/>
              </a:rPr>
              <a:t>IP44 </a:t>
            </a:r>
            <a:r>
              <a:rPr lang="fr-FR" altLang="fr-FR" b="0" dirty="0" smtClean="0">
                <a:latin typeface="Verdana" pitchFamily="34" charset="0"/>
                <a:ea typeface="ヒラギノ角ゴ Pro W3"/>
                <a:sym typeface="Wingdings" pitchFamily="2" charset="2"/>
              </a:rPr>
              <a:t> contre les projections d’eau</a:t>
            </a:r>
            <a:r>
              <a:rPr lang="fr-FR" altLang="fr-FR" b="0" dirty="0" smtClean="0">
                <a:latin typeface="Verdana" pitchFamily="34" charset="0"/>
                <a:ea typeface="ヒラギノ角ゴ Pro W3"/>
              </a:rPr>
              <a:t>,…</a:t>
            </a:r>
          </a:p>
          <a:p>
            <a:r>
              <a:rPr lang="fr-FR" altLang="fr-FR" dirty="0" smtClean="0">
                <a:solidFill>
                  <a:srgbClr val="F8360F"/>
                </a:solidFill>
                <a:latin typeface="Verdana" pitchFamily="34" charset="0"/>
                <a:ea typeface="ヒラギノ角ゴ Pro W3"/>
                <a:cs typeface="ヒラギノ角ゴ Pro W3"/>
              </a:rPr>
              <a:t>Utilisation : </a:t>
            </a:r>
          </a:p>
          <a:p>
            <a:pPr lvl="1"/>
            <a:r>
              <a:rPr lang="fr-FR" altLang="fr-FR" b="0" dirty="0" smtClean="0">
                <a:latin typeface="Verdana" pitchFamily="34" charset="0"/>
                <a:ea typeface="ヒラギノ角ゴ Pro W3"/>
              </a:rPr>
              <a:t>Disposition : bruit, gaz d'échappement, chaleur, …</a:t>
            </a:r>
          </a:p>
          <a:p>
            <a:pPr lvl="1"/>
            <a:r>
              <a:rPr lang="fr-FR" altLang="fr-FR" b="0" dirty="0" smtClean="0">
                <a:latin typeface="Verdana" pitchFamily="34" charset="0"/>
                <a:ea typeface="ヒラギノ角ゴ Pro W3"/>
              </a:rPr>
              <a:t>En bon état : fiches, câbles, etc.</a:t>
            </a:r>
          </a:p>
          <a:p>
            <a:pPr lvl="1"/>
            <a:r>
              <a:rPr lang="fr-FR" altLang="fr-FR" b="0" dirty="0" smtClean="0">
                <a:latin typeface="Verdana" pitchFamily="34" charset="0"/>
                <a:ea typeface="ヒラギノ角ゴ Pro W3"/>
              </a:rPr>
              <a:t>Protection des câbles sur la voie de roulement </a:t>
            </a:r>
          </a:p>
          <a:p>
            <a:pPr lvl="1"/>
            <a:r>
              <a:rPr lang="fr-FR" altLang="fr-FR" b="0" dirty="0" smtClean="0">
                <a:latin typeface="Verdana" pitchFamily="34" charset="0"/>
                <a:ea typeface="ヒラギノ角ゴ Pro W3"/>
              </a:rPr>
              <a:t>…</a:t>
            </a:r>
          </a:p>
        </p:txBody>
      </p:sp>
      <p:pic>
        <p:nvPicPr>
          <p:cNvPr id="183300" name="Picture 5" descr="DSC0428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12038" y="1398588"/>
            <a:ext cx="1600200" cy="2132012"/>
          </a:xfrm>
          <a:prstGeom prst="rect">
            <a:avLst/>
          </a:prstGeom>
          <a:noFill/>
          <a:ln w="19050">
            <a:solidFill>
              <a:srgbClr val="F86613"/>
            </a:solidFill>
            <a:miter lim="800000"/>
            <a:headEnd/>
            <a:tailEnd/>
          </a:ln>
          <a:extLst>
            <a:ext uri="{909E8E84-426E-40DD-AFC4-6F175D3DCCD1}">
              <a14:hiddenFill xmlns:a14="http://schemas.microsoft.com/office/drawing/2010/main">
                <a:solidFill>
                  <a:srgbClr val="FFFFFF"/>
                </a:solidFill>
              </a14:hiddenFill>
            </a:ext>
          </a:extLst>
        </p:spPr>
      </p:pic>
      <p:pic>
        <p:nvPicPr>
          <p:cNvPr id="183301" name="Picture 6" descr="DSC0428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59632" y="4653136"/>
            <a:ext cx="2232248" cy="1689788"/>
          </a:xfrm>
          <a:prstGeom prst="rect">
            <a:avLst/>
          </a:prstGeom>
          <a:noFill/>
          <a:ln w="19050" algn="ctr">
            <a:solidFill>
              <a:srgbClr val="F8661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3302"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52602" y="4149725"/>
            <a:ext cx="2783448" cy="2087587"/>
          </a:xfrm>
          <a:prstGeom prst="rect">
            <a:avLst/>
          </a:prstGeom>
          <a:noFill/>
          <a:ln w="127" algn="ctr">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3305"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971779" y="1436564"/>
            <a:ext cx="10382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83306" name="Picture 9"/>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97104" y="1782639"/>
            <a:ext cx="5746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1" name="Picture 10"/>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469334" y="2381126"/>
            <a:ext cx="1423591" cy="755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sp>
        <p:nvSpPr>
          <p:cNvPr id="13" name="Titre 1"/>
          <p:cNvSpPr txBox="1">
            <a:spLocks/>
          </p:cNvSpPr>
          <p:nvPr/>
        </p:nvSpPr>
        <p:spPr bwMode="auto">
          <a:xfrm>
            <a:off x="111646" y="116632"/>
            <a:ext cx="813276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a:defRPr sz="2600">
                <a:solidFill>
                  <a:schemeClr val="tx2"/>
                </a:solidFill>
                <a:latin typeface="+mj-lt"/>
                <a:ea typeface="ヒラギノ角ゴ Pro W3" charset="-128"/>
                <a:cs typeface="ヒラギノ角ゴ Pro W3" charset="-128"/>
              </a:defRPr>
            </a:lvl1pPr>
            <a:lvl2pPr algn="l">
              <a:defRPr sz="2600">
                <a:solidFill>
                  <a:schemeClr val="tx2"/>
                </a:solidFill>
                <a:latin typeface="Arial" charset="0"/>
                <a:ea typeface="ヒラギノ角ゴ Pro W3" charset="-128"/>
                <a:cs typeface="ヒラギノ角ゴ Pro W3" charset="-128"/>
              </a:defRPr>
            </a:lvl2pPr>
            <a:lvl3pPr algn="l">
              <a:defRPr sz="2600">
                <a:solidFill>
                  <a:schemeClr val="tx2"/>
                </a:solidFill>
                <a:latin typeface="Arial" charset="0"/>
                <a:ea typeface="ヒラギノ角ゴ Pro W3" charset="-128"/>
                <a:cs typeface="ヒラギノ角ゴ Pro W3" charset="-128"/>
              </a:defRPr>
            </a:lvl3pPr>
            <a:lvl4pPr algn="l">
              <a:defRPr sz="2600">
                <a:solidFill>
                  <a:schemeClr val="tx2"/>
                </a:solidFill>
                <a:latin typeface="Arial" charset="0"/>
                <a:ea typeface="ヒラギノ角ゴ Pro W3" charset="-128"/>
                <a:cs typeface="ヒラギノ角ゴ Pro W3" charset="-128"/>
              </a:defRPr>
            </a:lvl4pPr>
            <a:lvl5pPr algn="l">
              <a:defRPr sz="2600">
                <a:solidFill>
                  <a:schemeClr val="tx2"/>
                </a:solidFill>
                <a:latin typeface="Arial" charset="0"/>
                <a:ea typeface="ヒラギノ角ゴ Pro W3" charset="-128"/>
                <a:cs typeface="ヒラギノ角ゴ Pro W3" charset="-128"/>
              </a:defRPr>
            </a:lvl5pPr>
            <a:lvl6pPr marL="457200" fontAlgn="base">
              <a:spcBef>
                <a:spcPct val="0"/>
              </a:spcBef>
              <a:spcAft>
                <a:spcPct val="0"/>
              </a:spcAft>
              <a:defRPr>
                <a:solidFill>
                  <a:srgbClr val="F86613"/>
                </a:solidFill>
              </a:defRPr>
            </a:lvl6pPr>
            <a:lvl7pPr marL="914400" fontAlgn="base">
              <a:spcBef>
                <a:spcPct val="0"/>
              </a:spcBef>
              <a:spcAft>
                <a:spcPct val="0"/>
              </a:spcAft>
              <a:defRPr>
                <a:solidFill>
                  <a:srgbClr val="F86613"/>
                </a:solidFill>
              </a:defRPr>
            </a:lvl7pPr>
            <a:lvl8pPr marL="1371600" fontAlgn="base">
              <a:spcBef>
                <a:spcPct val="0"/>
              </a:spcBef>
              <a:spcAft>
                <a:spcPct val="0"/>
              </a:spcAft>
              <a:defRPr>
                <a:solidFill>
                  <a:srgbClr val="F86613"/>
                </a:solidFill>
              </a:defRPr>
            </a:lvl8pPr>
            <a:lvl9pPr marL="1828800" fontAlgn="base">
              <a:spcBef>
                <a:spcPct val="0"/>
              </a:spcBef>
              <a:spcAft>
                <a:spcPct val="0"/>
              </a:spcAft>
              <a:defRPr>
                <a:solidFill>
                  <a:srgbClr val="F86613"/>
                </a:solidFill>
              </a:defRPr>
            </a:lvl9pPr>
          </a:lstStyle>
          <a:p>
            <a:r>
              <a:rPr lang="fr-BE" dirty="0"/>
              <a:t>Equipements de travail</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148681797"/>
              </p:ext>
            </p:extLst>
          </p:nvPr>
        </p:nvGraphicFramePr>
        <p:xfrm>
          <a:off x="323528" y="1268760"/>
          <a:ext cx="828092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27" name="Rectangle 2"/>
          <p:cNvSpPr>
            <a:spLocks noGrp="1" noChangeArrowheads="1"/>
          </p:cNvSpPr>
          <p:nvPr>
            <p:ph type="title"/>
          </p:nvPr>
        </p:nvSpPr>
        <p:spPr>
          <a:xfrm>
            <a:off x="179512" y="188640"/>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altLang="nl-BE" dirty="0">
                <a:solidFill>
                  <a:srgbClr val="F86613"/>
                </a:solidFill>
                <a:latin typeface="Verdana" pitchFamily="34" charset="0"/>
              </a:rPr>
              <a:t>Conditions d’accès</a:t>
            </a:r>
          </a:p>
        </p:txBody>
      </p:sp>
      <p:pic>
        <p:nvPicPr>
          <p:cNvPr id="6"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285816" y="100752"/>
            <a:ext cx="1370000" cy="1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0397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23528" y="692696"/>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sz="2000" dirty="0">
                <a:solidFill>
                  <a:schemeClr val="tx1"/>
                </a:solidFill>
                <a:ea typeface="ヒラギノ角ゴ Pro W3"/>
                <a:cs typeface="ヒラギノ角ゴ Pro W3"/>
              </a:rPr>
              <a:t>Elévateurs à nacelle / Grues de </a:t>
            </a:r>
            <a:r>
              <a:rPr lang="fr-FR" sz="2000" dirty="0" smtClean="0">
                <a:solidFill>
                  <a:schemeClr val="tx1"/>
                </a:solidFill>
                <a:ea typeface="ヒラギノ角ゴ Pro W3"/>
                <a:cs typeface="ヒラギノ角ゴ Pro W3"/>
              </a:rPr>
              <a:t>levage </a:t>
            </a:r>
            <a:endParaRPr lang="fr-FR" sz="2000" dirty="0">
              <a:solidFill>
                <a:schemeClr val="tx1"/>
              </a:solidFill>
              <a:ea typeface="ヒラギノ角ゴ Pro W3"/>
              <a:cs typeface="ヒラギノ角ゴ Pro W3"/>
            </a:endParaRPr>
          </a:p>
        </p:txBody>
      </p:sp>
      <p:sp>
        <p:nvSpPr>
          <p:cNvPr id="120835" name="Rectangle 3"/>
          <p:cNvSpPr>
            <a:spLocks noGrp="1" noChangeArrowheads="1"/>
          </p:cNvSpPr>
          <p:nvPr>
            <p:ph type="body" sz="quarter" idx="13"/>
          </p:nvPr>
        </p:nvSpPr>
        <p:spPr>
          <a:xfrm>
            <a:off x="395536" y="1182824"/>
            <a:ext cx="5757983" cy="4262400"/>
          </a:xfrm>
        </p:spPr>
        <p:txBody>
          <a:bodyPr/>
          <a:lstStyle/>
          <a:p>
            <a:pPr>
              <a:lnSpc>
                <a:spcPct val="90000"/>
              </a:lnSpc>
            </a:pPr>
            <a:r>
              <a:rPr lang="fr-FR" dirty="0" smtClean="0">
                <a:solidFill>
                  <a:srgbClr val="F86613"/>
                </a:solidFill>
              </a:rPr>
              <a:t>Conditions :</a:t>
            </a:r>
          </a:p>
          <a:p>
            <a:pPr lvl="1">
              <a:lnSpc>
                <a:spcPct val="90000"/>
              </a:lnSpc>
            </a:pPr>
            <a:r>
              <a:rPr lang="fr-FR" dirty="0" smtClean="0"/>
              <a:t>Signalés dans les </a:t>
            </a:r>
            <a:r>
              <a:rPr lang="fr-FR" dirty="0" err="1" smtClean="0"/>
              <a:t>IPSx</a:t>
            </a:r>
            <a:endParaRPr lang="fr-FR" dirty="0" smtClean="0"/>
          </a:p>
          <a:p>
            <a:pPr lvl="1">
              <a:lnSpc>
                <a:spcPct val="90000"/>
              </a:lnSpc>
            </a:pPr>
            <a:r>
              <a:rPr lang="fr-FR" dirty="0" smtClean="0"/>
              <a:t>Contrôle légal (tous les 3 mois)</a:t>
            </a:r>
          </a:p>
          <a:p>
            <a:pPr lvl="1">
              <a:lnSpc>
                <a:spcPct val="90000"/>
              </a:lnSpc>
            </a:pPr>
            <a:r>
              <a:rPr lang="fr-FR" dirty="0" smtClean="0"/>
              <a:t>Attestation opérateur (notamment âge minimal)</a:t>
            </a:r>
          </a:p>
          <a:p>
            <a:pPr lvl="1">
              <a:lnSpc>
                <a:spcPct val="90000"/>
              </a:lnSpc>
            </a:pPr>
            <a:r>
              <a:rPr lang="fr-FR" dirty="0" smtClean="0"/>
              <a:t>Conditions découlant de l'analyse des risques + AR spécifiques</a:t>
            </a:r>
          </a:p>
          <a:p>
            <a:pPr lvl="1">
              <a:lnSpc>
                <a:spcPct val="90000"/>
              </a:lnSpc>
            </a:pPr>
            <a:r>
              <a:rPr lang="fr-FR" dirty="0" smtClean="0"/>
              <a:t>Plan d'implantation et de levage </a:t>
            </a:r>
          </a:p>
          <a:p>
            <a:pPr lvl="1">
              <a:lnSpc>
                <a:spcPct val="90000"/>
              </a:lnSpc>
            </a:pPr>
            <a:r>
              <a:rPr lang="fr-FR" dirty="0" smtClean="0"/>
              <a:t>Commande de secours </a:t>
            </a:r>
          </a:p>
          <a:p>
            <a:pPr lvl="1">
              <a:lnSpc>
                <a:spcPct val="90000"/>
              </a:lnSpc>
            </a:pPr>
            <a:r>
              <a:rPr lang="fr-FR" dirty="0" smtClean="0"/>
              <a:t>ADT (ADAT) nécessaire </a:t>
            </a:r>
          </a:p>
          <a:p>
            <a:pPr>
              <a:lnSpc>
                <a:spcPct val="90000"/>
              </a:lnSpc>
            </a:pPr>
            <a:r>
              <a:rPr lang="fr-FR" dirty="0" smtClean="0">
                <a:solidFill>
                  <a:srgbClr val="F86613"/>
                </a:solidFill>
              </a:rPr>
              <a:t>Déplacement : </a:t>
            </a:r>
          </a:p>
          <a:p>
            <a:pPr lvl="1">
              <a:lnSpc>
                <a:spcPct val="90000"/>
              </a:lnSpc>
            </a:pPr>
            <a:r>
              <a:rPr lang="fr-FR" dirty="0" smtClean="0"/>
              <a:t>Signature ADT avant de débuter les travaux </a:t>
            </a:r>
          </a:p>
          <a:p>
            <a:pPr lvl="1">
              <a:lnSpc>
                <a:spcPct val="90000"/>
              </a:lnSpc>
            </a:pPr>
            <a:r>
              <a:rPr lang="fr-FR" dirty="0" smtClean="0"/>
              <a:t>Déplacement par voie d'accès balisée </a:t>
            </a:r>
          </a:p>
          <a:p>
            <a:pPr lvl="1">
              <a:lnSpc>
                <a:spcPct val="90000"/>
              </a:lnSpc>
            </a:pPr>
            <a:r>
              <a:rPr lang="fr-FR" dirty="0" smtClean="0"/>
              <a:t>Attention aux caniveaux à câbles -&gt; Danger !</a:t>
            </a:r>
          </a:p>
          <a:p>
            <a:pPr lvl="1">
              <a:lnSpc>
                <a:spcPct val="90000"/>
              </a:lnSpc>
            </a:pPr>
            <a:r>
              <a:rPr lang="fr-FR" dirty="0" smtClean="0"/>
              <a:t>Accompagnateur si nécessaire </a:t>
            </a:r>
          </a:p>
          <a:p>
            <a:pPr lvl="1">
              <a:lnSpc>
                <a:spcPct val="90000"/>
              </a:lnSpc>
            </a:pPr>
            <a:endParaRPr lang="fr-FR" dirty="0" smtClean="0"/>
          </a:p>
        </p:txBody>
      </p:sp>
      <p:pic>
        <p:nvPicPr>
          <p:cNvPr id="9" name="Picture 6" descr="060323 Herenthout 00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04048" y="4869081"/>
            <a:ext cx="1002798" cy="1337064"/>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C:\Users\GJL157\Documents\Elia documenten\Review documenten\Buizingen 150\Foto's 2014\Buizingen 150 (8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44209" y="188640"/>
            <a:ext cx="2612316" cy="1959237"/>
          </a:xfrm>
          <a:prstGeom prst="rect">
            <a:avLst/>
          </a:prstGeom>
          <a:noFill/>
          <a:ln w="12700">
            <a:solidFill>
              <a:srgbClr val="F86613"/>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p:cNvSpPr/>
          <p:nvPr/>
        </p:nvSpPr>
        <p:spPr>
          <a:xfrm rot="21068769">
            <a:off x="6178456" y="300316"/>
            <a:ext cx="3018776" cy="523220"/>
          </a:xfrm>
          <a:prstGeom prst="rect">
            <a:avLst/>
          </a:prstGeom>
          <a:noFill/>
        </p:spPr>
        <p:txBody>
          <a:bodyPr wrap="none" lIns="91440" tIns="45720" rIns="91440" bIns="45720">
            <a:spAutoFit/>
          </a:bodyPr>
          <a:lstStyle/>
          <a:p>
            <a:pPr algn="ctr"/>
            <a:r>
              <a:rPr lang="en-US" b="1" cap="all" spc="0"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Boule arcus</a:t>
            </a:r>
            <a:endParaRPr lang="en-US"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endParaRPr>
          </a:p>
        </p:txBody>
      </p:sp>
      <p:sp>
        <p:nvSpPr>
          <p:cNvPr id="14" name="Titre 1"/>
          <p:cNvSpPr txBox="1">
            <a:spLocks/>
          </p:cNvSpPr>
          <p:nvPr/>
        </p:nvSpPr>
        <p:spPr bwMode="auto">
          <a:xfrm>
            <a:off x="183654" y="116632"/>
            <a:ext cx="813276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a:defRPr sz="2600">
                <a:solidFill>
                  <a:schemeClr val="tx2"/>
                </a:solidFill>
                <a:latin typeface="+mj-lt"/>
                <a:ea typeface="ヒラギノ角ゴ Pro W3" charset="-128"/>
                <a:cs typeface="ヒラギノ角ゴ Pro W3" charset="-128"/>
              </a:defRPr>
            </a:lvl1pPr>
            <a:lvl2pPr algn="l">
              <a:defRPr sz="2600">
                <a:solidFill>
                  <a:schemeClr val="tx2"/>
                </a:solidFill>
                <a:latin typeface="Arial" charset="0"/>
                <a:ea typeface="ヒラギノ角ゴ Pro W3" charset="-128"/>
                <a:cs typeface="ヒラギノ角ゴ Pro W3" charset="-128"/>
              </a:defRPr>
            </a:lvl2pPr>
            <a:lvl3pPr algn="l">
              <a:defRPr sz="2600">
                <a:solidFill>
                  <a:schemeClr val="tx2"/>
                </a:solidFill>
                <a:latin typeface="Arial" charset="0"/>
                <a:ea typeface="ヒラギノ角ゴ Pro W3" charset="-128"/>
                <a:cs typeface="ヒラギノ角ゴ Pro W3" charset="-128"/>
              </a:defRPr>
            </a:lvl3pPr>
            <a:lvl4pPr algn="l">
              <a:defRPr sz="2600">
                <a:solidFill>
                  <a:schemeClr val="tx2"/>
                </a:solidFill>
                <a:latin typeface="Arial" charset="0"/>
                <a:ea typeface="ヒラギノ角ゴ Pro W3" charset="-128"/>
                <a:cs typeface="ヒラギノ角ゴ Pro W3" charset="-128"/>
              </a:defRPr>
            </a:lvl4pPr>
            <a:lvl5pPr algn="l">
              <a:defRPr sz="2600">
                <a:solidFill>
                  <a:schemeClr val="tx2"/>
                </a:solidFill>
                <a:latin typeface="Arial" charset="0"/>
                <a:ea typeface="ヒラギノ角ゴ Pro W3" charset="-128"/>
                <a:cs typeface="ヒラギノ角ゴ Pro W3" charset="-128"/>
              </a:defRPr>
            </a:lvl5pPr>
            <a:lvl6pPr marL="457200" fontAlgn="base">
              <a:spcBef>
                <a:spcPct val="0"/>
              </a:spcBef>
              <a:spcAft>
                <a:spcPct val="0"/>
              </a:spcAft>
              <a:defRPr>
                <a:solidFill>
                  <a:srgbClr val="F86613"/>
                </a:solidFill>
              </a:defRPr>
            </a:lvl6pPr>
            <a:lvl7pPr marL="914400" fontAlgn="base">
              <a:spcBef>
                <a:spcPct val="0"/>
              </a:spcBef>
              <a:spcAft>
                <a:spcPct val="0"/>
              </a:spcAft>
              <a:defRPr>
                <a:solidFill>
                  <a:srgbClr val="F86613"/>
                </a:solidFill>
              </a:defRPr>
            </a:lvl7pPr>
            <a:lvl8pPr marL="1371600" fontAlgn="base">
              <a:spcBef>
                <a:spcPct val="0"/>
              </a:spcBef>
              <a:spcAft>
                <a:spcPct val="0"/>
              </a:spcAft>
              <a:defRPr>
                <a:solidFill>
                  <a:srgbClr val="F86613"/>
                </a:solidFill>
              </a:defRPr>
            </a:lvl8pPr>
            <a:lvl9pPr marL="1828800" fontAlgn="base">
              <a:spcBef>
                <a:spcPct val="0"/>
              </a:spcBef>
              <a:spcAft>
                <a:spcPct val="0"/>
              </a:spcAft>
              <a:defRPr>
                <a:solidFill>
                  <a:srgbClr val="F86613"/>
                </a:solidFill>
              </a:defRPr>
            </a:lvl9pPr>
          </a:lstStyle>
          <a:p>
            <a:r>
              <a:rPr lang="fr-BE" dirty="0"/>
              <a:t>Equipements de travail</a:t>
            </a:r>
          </a:p>
        </p:txBody>
      </p:sp>
      <p:pic>
        <p:nvPicPr>
          <p:cNvPr id="412673" name="Picture 1" descr="Y:\SAFE_SUPPORT\09 Performance evaluation\9.01 Performantie-indicatoren_Indicateurs de performances\Reviews\Rapporten - Rapports\SAS\Namur\Achêne\Photos achène le 22-04-2011\DSC00093.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444209" y="2420888"/>
            <a:ext cx="2619955" cy="3785257"/>
          </a:xfrm>
          <a:prstGeom prst="rect">
            <a:avLst/>
          </a:prstGeom>
          <a:noFill/>
          <a:ln w="12700">
            <a:solidFill>
              <a:srgbClr val="F8661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388305"/>
      </p:ext>
    </p:extLst>
  </p:cSld>
  <p:clrMapOvr>
    <a:masterClrMapping/>
  </p:clrMapOvr>
  <p:transition>
    <p:wipe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type="body" sz="quarter" idx="13"/>
          </p:nvPr>
        </p:nvSpPr>
        <p:spPr>
          <a:xfrm>
            <a:off x="323528" y="1196752"/>
            <a:ext cx="8568952" cy="4262400"/>
          </a:xfrm>
        </p:spPr>
        <p:txBody>
          <a:bodyPr/>
          <a:lstStyle/>
          <a:p>
            <a:pPr>
              <a:lnSpc>
                <a:spcPct val="90000"/>
              </a:lnSpc>
            </a:pPr>
            <a:r>
              <a:rPr lang="fr-FR" sz="1800" dirty="0" smtClean="0">
                <a:solidFill>
                  <a:srgbClr val="F86613"/>
                </a:solidFill>
              </a:rPr>
              <a:t>Utilisation :</a:t>
            </a:r>
          </a:p>
          <a:p>
            <a:pPr lvl="1">
              <a:lnSpc>
                <a:spcPct val="90000"/>
              </a:lnSpc>
            </a:pPr>
            <a:r>
              <a:rPr lang="fr-FR" sz="1800" dirty="0" smtClean="0"/>
              <a:t>Casque + harnais de sécurité (fixé au point d'ancrage)</a:t>
            </a:r>
          </a:p>
          <a:p>
            <a:pPr lvl="1">
              <a:lnSpc>
                <a:spcPct val="90000"/>
              </a:lnSpc>
            </a:pPr>
            <a:r>
              <a:rPr lang="fr-FR" sz="1800" dirty="0" smtClean="0"/>
              <a:t>Mise à la terre (avec carte bleue)</a:t>
            </a:r>
          </a:p>
          <a:p>
            <a:pPr lvl="1">
              <a:lnSpc>
                <a:spcPct val="90000"/>
              </a:lnSpc>
            </a:pPr>
            <a:r>
              <a:rPr lang="fr-FR" sz="1800" dirty="0" smtClean="0"/>
              <a:t>Installation stable (dans la zone de travail)</a:t>
            </a:r>
          </a:p>
          <a:p>
            <a:pPr lvl="1">
              <a:lnSpc>
                <a:spcPct val="90000"/>
              </a:lnSpc>
            </a:pPr>
            <a:r>
              <a:rPr lang="fr-FR" sz="1800" dirty="0" smtClean="0"/>
              <a:t>Baliser : chute d'objets </a:t>
            </a:r>
          </a:p>
          <a:p>
            <a:pPr lvl="1">
              <a:lnSpc>
                <a:spcPct val="90000"/>
              </a:lnSpc>
            </a:pPr>
            <a:r>
              <a:rPr lang="fr-FR" sz="1800" dirty="0" smtClean="0"/>
              <a:t>Casque de sécurité pour toutes les personnes présentes </a:t>
            </a:r>
          </a:p>
          <a:p>
            <a:pPr lvl="1">
              <a:lnSpc>
                <a:spcPct val="90000"/>
              </a:lnSpc>
            </a:pPr>
            <a:r>
              <a:rPr lang="fr-FR" sz="1800" dirty="0" smtClean="0"/>
              <a:t>Respecter la charge maximale </a:t>
            </a:r>
          </a:p>
          <a:p>
            <a:pPr lvl="1">
              <a:lnSpc>
                <a:spcPct val="90000"/>
              </a:lnSpc>
            </a:pPr>
            <a:r>
              <a:rPr lang="fr-FR" sz="1800" dirty="0" smtClean="0"/>
              <a:t>Élévateur à nacelle -&gt; Il est interdit de l'utiliser comme engin de levage de matériel</a:t>
            </a:r>
          </a:p>
          <a:p>
            <a:pPr lvl="1">
              <a:lnSpc>
                <a:spcPct val="90000"/>
              </a:lnSpc>
            </a:pPr>
            <a:r>
              <a:rPr lang="fr-FR" sz="1800" dirty="0" smtClean="0"/>
              <a:t>Vitesse du vent (+/- max. 45 km/h)</a:t>
            </a:r>
          </a:p>
          <a:p>
            <a:pPr lvl="1">
              <a:lnSpc>
                <a:spcPct val="90000"/>
              </a:lnSpc>
            </a:pPr>
            <a:r>
              <a:rPr lang="fr-FR" sz="1800" dirty="0" smtClean="0"/>
              <a:t>Jamais seul -&gt; Toujours une deuxième personne au sol </a:t>
            </a:r>
          </a:p>
          <a:p>
            <a:pPr lvl="1">
              <a:lnSpc>
                <a:spcPct val="90000"/>
              </a:lnSpc>
              <a:buFontTx/>
              <a:buNone/>
            </a:pPr>
            <a:endParaRPr lang="fr-FR" sz="1800" dirty="0" smtClean="0"/>
          </a:p>
        </p:txBody>
      </p:sp>
      <p:sp>
        <p:nvSpPr>
          <p:cNvPr id="9" name="Rectangle 2"/>
          <p:cNvSpPr>
            <a:spLocks noGrp="1" noChangeArrowheads="1"/>
          </p:cNvSpPr>
          <p:nvPr>
            <p:ph type="title"/>
          </p:nvPr>
        </p:nvSpPr>
        <p:spPr>
          <a:xfrm>
            <a:off x="323528" y="692696"/>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sz="2000" dirty="0">
                <a:solidFill>
                  <a:schemeClr val="tx1"/>
                </a:solidFill>
                <a:ea typeface="ヒラギノ角ゴ Pro W3"/>
                <a:cs typeface="ヒラギノ角ゴ Pro W3"/>
              </a:rPr>
              <a:t>Elévateurs à nacelle / Grues de </a:t>
            </a:r>
            <a:r>
              <a:rPr lang="fr-FR" sz="2000" dirty="0" smtClean="0">
                <a:solidFill>
                  <a:schemeClr val="tx1"/>
                </a:solidFill>
                <a:ea typeface="ヒラギノ角ゴ Pro W3"/>
                <a:cs typeface="ヒラギノ角ゴ Pro W3"/>
              </a:rPr>
              <a:t>levage </a:t>
            </a:r>
            <a:endParaRPr lang="fr-FR" sz="2000" dirty="0">
              <a:solidFill>
                <a:schemeClr val="tx1"/>
              </a:solidFill>
              <a:ea typeface="ヒラギノ角ゴ Pro W3"/>
              <a:cs typeface="ヒラギノ角ゴ Pro W3"/>
            </a:endParaRPr>
          </a:p>
        </p:txBody>
      </p:sp>
      <p:sp>
        <p:nvSpPr>
          <p:cNvPr id="10" name="Titre 1"/>
          <p:cNvSpPr txBox="1">
            <a:spLocks/>
          </p:cNvSpPr>
          <p:nvPr/>
        </p:nvSpPr>
        <p:spPr bwMode="auto">
          <a:xfrm>
            <a:off x="111646" y="116632"/>
            <a:ext cx="813276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a:defRPr sz="2600">
                <a:solidFill>
                  <a:schemeClr val="tx2"/>
                </a:solidFill>
                <a:latin typeface="+mj-lt"/>
                <a:ea typeface="ヒラギノ角ゴ Pro W3" charset="-128"/>
                <a:cs typeface="ヒラギノ角ゴ Pro W3" charset="-128"/>
              </a:defRPr>
            </a:lvl1pPr>
            <a:lvl2pPr algn="l">
              <a:defRPr sz="2600">
                <a:solidFill>
                  <a:schemeClr val="tx2"/>
                </a:solidFill>
                <a:latin typeface="Arial" charset="0"/>
                <a:ea typeface="ヒラギノ角ゴ Pro W3" charset="-128"/>
                <a:cs typeface="ヒラギノ角ゴ Pro W3" charset="-128"/>
              </a:defRPr>
            </a:lvl2pPr>
            <a:lvl3pPr algn="l">
              <a:defRPr sz="2600">
                <a:solidFill>
                  <a:schemeClr val="tx2"/>
                </a:solidFill>
                <a:latin typeface="Arial" charset="0"/>
                <a:ea typeface="ヒラギノ角ゴ Pro W3" charset="-128"/>
                <a:cs typeface="ヒラギノ角ゴ Pro W3" charset="-128"/>
              </a:defRPr>
            </a:lvl3pPr>
            <a:lvl4pPr algn="l">
              <a:defRPr sz="2600">
                <a:solidFill>
                  <a:schemeClr val="tx2"/>
                </a:solidFill>
                <a:latin typeface="Arial" charset="0"/>
                <a:ea typeface="ヒラギノ角ゴ Pro W3" charset="-128"/>
                <a:cs typeface="ヒラギノ角ゴ Pro W3" charset="-128"/>
              </a:defRPr>
            </a:lvl4pPr>
            <a:lvl5pPr algn="l">
              <a:defRPr sz="2600">
                <a:solidFill>
                  <a:schemeClr val="tx2"/>
                </a:solidFill>
                <a:latin typeface="Arial" charset="0"/>
                <a:ea typeface="ヒラギノ角ゴ Pro W3" charset="-128"/>
                <a:cs typeface="ヒラギノ角ゴ Pro W3" charset="-128"/>
              </a:defRPr>
            </a:lvl5pPr>
            <a:lvl6pPr marL="457200" fontAlgn="base">
              <a:spcBef>
                <a:spcPct val="0"/>
              </a:spcBef>
              <a:spcAft>
                <a:spcPct val="0"/>
              </a:spcAft>
              <a:defRPr>
                <a:solidFill>
                  <a:srgbClr val="F86613"/>
                </a:solidFill>
              </a:defRPr>
            </a:lvl6pPr>
            <a:lvl7pPr marL="914400" fontAlgn="base">
              <a:spcBef>
                <a:spcPct val="0"/>
              </a:spcBef>
              <a:spcAft>
                <a:spcPct val="0"/>
              </a:spcAft>
              <a:defRPr>
                <a:solidFill>
                  <a:srgbClr val="F86613"/>
                </a:solidFill>
              </a:defRPr>
            </a:lvl7pPr>
            <a:lvl8pPr marL="1371600" fontAlgn="base">
              <a:spcBef>
                <a:spcPct val="0"/>
              </a:spcBef>
              <a:spcAft>
                <a:spcPct val="0"/>
              </a:spcAft>
              <a:defRPr>
                <a:solidFill>
                  <a:srgbClr val="F86613"/>
                </a:solidFill>
              </a:defRPr>
            </a:lvl8pPr>
            <a:lvl9pPr marL="1828800" fontAlgn="base">
              <a:spcBef>
                <a:spcPct val="0"/>
              </a:spcBef>
              <a:spcAft>
                <a:spcPct val="0"/>
              </a:spcAft>
              <a:defRPr>
                <a:solidFill>
                  <a:srgbClr val="F86613"/>
                </a:solidFill>
              </a:defRPr>
            </a:lvl9pPr>
          </a:lstStyle>
          <a:p>
            <a:r>
              <a:rPr lang="fr-BE" dirty="0"/>
              <a:t>Equipements de travail</a:t>
            </a:r>
          </a:p>
        </p:txBody>
      </p:sp>
      <p:pic>
        <p:nvPicPr>
          <p:cNvPr id="411650" name="Picture 2" descr="Résultat de recherche d'images pour &quot;travaux ligne ht&quot;">
            <a:hlinkClick r:id="rId2"/>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5735"/>
          <a:stretch/>
        </p:blipFill>
        <p:spPr bwMode="auto">
          <a:xfrm>
            <a:off x="220483" y="4581128"/>
            <a:ext cx="3347863" cy="22045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IMG_0054"/>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77750" y="4581128"/>
            <a:ext cx="2186738" cy="2204516"/>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 name="Image 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96884" y="4581128"/>
            <a:ext cx="2952328" cy="2214628"/>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3"/>
          <p:cNvSpPr txBox="1">
            <a:spLocks noChangeArrowheads="1"/>
          </p:cNvSpPr>
          <p:nvPr/>
        </p:nvSpPr>
        <p:spPr bwMode="auto">
          <a:xfrm>
            <a:off x="3923928" y="6165304"/>
            <a:ext cx="2592387" cy="581025"/>
          </a:xfrm>
          <a:prstGeom prst="rect">
            <a:avLst/>
          </a:prstGeom>
          <a:solidFill>
            <a:schemeClr val="bg2">
              <a:lumMod val="60000"/>
              <a:lumOff val="40000"/>
            </a:schemeClr>
          </a:solidFill>
          <a:ln>
            <a:noFill/>
          </a:ln>
          <a:effectLs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600" dirty="0">
                <a:solidFill>
                  <a:srgbClr val="FF0000"/>
                </a:solidFill>
              </a:rPr>
              <a:t>Toujours mettre à la terre.</a:t>
            </a:r>
          </a:p>
        </p:txBody>
      </p:sp>
    </p:spTree>
    <p:extLst>
      <p:ext uri="{BB962C8B-B14F-4D97-AF65-F5344CB8AC3E}">
        <p14:creationId xmlns:p14="http://schemas.microsoft.com/office/powerpoint/2010/main" val="2876882185"/>
      </p:ext>
    </p:extLst>
  </p:cSld>
  <p:clrMapOvr>
    <a:masterClrMapping/>
  </p:clrMapOvr>
  <p:transition>
    <p:wipe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re 1"/>
          <p:cNvSpPr txBox="1">
            <a:spLocks/>
          </p:cNvSpPr>
          <p:nvPr/>
        </p:nvSpPr>
        <p:spPr bwMode="auto">
          <a:xfrm>
            <a:off x="111646" y="36695"/>
            <a:ext cx="813276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a:defRPr sz="2600">
                <a:solidFill>
                  <a:schemeClr val="tx2"/>
                </a:solidFill>
                <a:latin typeface="+mj-lt"/>
                <a:ea typeface="ヒラギノ角ゴ Pro W3" charset="-128"/>
                <a:cs typeface="ヒラギノ角ゴ Pro W3" charset="-128"/>
              </a:defRPr>
            </a:lvl1pPr>
            <a:lvl2pPr algn="l">
              <a:defRPr sz="2600">
                <a:solidFill>
                  <a:schemeClr val="tx2"/>
                </a:solidFill>
                <a:latin typeface="Arial" charset="0"/>
                <a:ea typeface="ヒラギノ角ゴ Pro W3" charset="-128"/>
                <a:cs typeface="ヒラギノ角ゴ Pro W3" charset="-128"/>
              </a:defRPr>
            </a:lvl2pPr>
            <a:lvl3pPr algn="l">
              <a:defRPr sz="2600">
                <a:solidFill>
                  <a:schemeClr val="tx2"/>
                </a:solidFill>
                <a:latin typeface="Arial" charset="0"/>
                <a:ea typeface="ヒラギノ角ゴ Pro W3" charset="-128"/>
                <a:cs typeface="ヒラギノ角ゴ Pro W3" charset="-128"/>
              </a:defRPr>
            </a:lvl3pPr>
            <a:lvl4pPr algn="l">
              <a:defRPr sz="2600">
                <a:solidFill>
                  <a:schemeClr val="tx2"/>
                </a:solidFill>
                <a:latin typeface="Arial" charset="0"/>
                <a:ea typeface="ヒラギノ角ゴ Pro W3" charset="-128"/>
                <a:cs typeface="ヒラギノ角ゴ Pro W3" charset="-128"/>
              </a:defRPr>
            </a:lvl4pPr>
            <a:lvl5pPr algn="l">
              <a:defRPr sz="2600">
                <a:solidFill>
                  <a:schemeClr val="tx2"/>
                </a:solidFill>
                <a:latin typeface="Arial" charset="0"/>
                <a:ea typeface="ヒラギノ角ゴ Pro W3" charset="-128"/>
                <a:cs typeface="ヒラギノ角ゴ Pro W3" charset="-128"/>
              </a:defRPr>
            </a:lvl5pPr>
            <a:lvl6pPr marL="457200" fontAlgn="base">
              <a:spcBef>
                <a:spcPct val="0"/>
              </a:spcBef>
              <a:spcAft>
                <a:spcPct val="0"/>
              </a:spcAft>
              <a:defRPr>
                <a:solidFill>
                  <a:srgbClr val="F86613"/>
                </a:solidFill>
              </a:defRPr>
            </a:lvl6pPr>
            <a:lvl7pPr marL="914400" fontAlgn="base">
              <a:spcBef>
                <a:spcPct val="0"/>
              </a:spcBef>
              <a:spcAft>
                <a:spcPct val="0"/>
              </a:spcAft>
              <a:defRPr>
                <a:solidFill>
                  <a:srgbClr val="F86613"/>
                </a:solidFill>
              </a:defRPr>
            </a:lvl7pPr>
            <a:lvl8pPr marL="1371600" fontAlgn="base">
              <a:spcBef>
                <a:spcPct val="0"/>
              </a:spcBef>
              <a:spcAft>
                <a:spcPct val="0"/>
              </a:spcAft>
              <a:defRPr>
                <a:solidFill>
                  <a:srgbClr val="F86613"/>
                </a:solidFill>
              </a:defRPr>
            </a:lvl8pPr>
            <a:lvl9pPr marL="1828800" fontAlgn="base">
              <a:spcBef>
                <a:spcPct val="0"/>
              </a:spcBef>
              <a:spcAft>
                <a:spcPct val="0"/>
              </a:spcAft>
              <a:defRPr>
                <a:solidFill>
                  <a:srgbClr val="F86613"/>
                </a:solidFill>
              </a:defRPr>
            </a:lvl9pPr>
          </a:lstStyle>
          <a:p>
            <a:r>
              <a:rPr lang="fr-BE" dirty="0"/>
              <a:t>Equipements de travail</a:t>
            </a:r>
          </a:p>
        </p:txBody>
      </p:sp>
      <p:sp>
        <p:nvSpPr>
          <p:cNvPr id="187394" name="Rectangle 2"/>
          <p:cNvSpPr>
            <a:spLocks noChangeArrowheads="1"/>
          </p:cNvSpPr>
          <p:nvPr/>
        </p:nvSpPr>
        <p:spPr bwMode="auto">
          <a:xfrm>
            <a:off x="3131840" y="365608"/>
            <a:ext cx="3816424" cy="44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BE" altLang="fr-FR" sz="2000" dirty="0">
                <a:solidFill>
                  <a:srgbClr val="FF0000"/>
                </a:solidFill>
              </a:rPr>
              <a:t>Engins</a:t>
            </a:r>
            <a:r>
              <a:rPr lang="fr-BE" altLang="fr-FR" sz="2400" dirty="0">
                <a:solidFill>
                  <a:srgbClr val="FF0000"/>
                </a:solidFill>
              </a:rPr>
              <a:t> </a:t>
            </a:r>
            <a:r>
              <a:rPr lang="fr-BE" altLang="fr-FR" sz="2000" dirty="0">
                <a:solidFill>
                  <a:srgbClr val="FF0000"/>
                </a:solidFill>
              </a:rPr>
              <a:t>de</a:t>
            </a:r>
            <a:r>
              <a:rPr lang="fr-BE" altLang="fr-FR" sz="2400" dirty="0">
                <a:solidFill>
                  <a:srgbClr val="FF0000"/>
                </a:solidFill>
              </a:rPr>
              <a:t> </a:t>
            </a:r>
            <a:r>
              <a:rPr lang="fr-BE" altLang="fr-FR" sz="2000" dirty="0">
                <a:solidFill>
                  <a:srgbClr val="FF0000"/>
                </a:solidFill>
              </a:rPr>
              <a:t>terrassement</a:t>
            </a:r>
          </a:p>
        </p:txBody>
      </p:sp>
      <p:pic>
        <p:nvPicPr>
          <p:cNvPr id="187396" name="Picture 4" descr="DSC0025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907899" y="1482229"/>
            <a:ext cx="2158113" cy="2879387"/>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87397" name="Picture 5" descr="DSC0028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2833" y="1482229"/>
            <a:ext cx="3263500" cy="2449244"/>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87398" name="Text Box 6"/>
          <p:cNvSpPr txBox="1">
            <a:spLocks noChangeArrowheads="1"/>
          </p:cNvSpPr>
          <p:nvPr/>
        </p:nvSpPr>
        <p:spPr bwMode="auto">
          <a:xfrm>
            <a:off x="76954" y="4149080"/>
            <a:ext cx="8959541"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buClr>
                <a:srgbClr val="FF6600"/>
              </a:buClr>
              <a:buFont typeface="Wingdings" pitchFamily="2" charset="2"/>
              <a:buChar char="§"/>
            </a:pPr>
            <a:r>
              <a:rPr lang="fr-BE" altLang="fr-FR" sz="1600" b="0" dirty="0"/>
              <a:t> </a:t>
            </a:r>
            <a:r>
              <a:rPr lang="fr-BE" altLang="fr-FR" sz="1600" b="0" dirty="0">
                <a:solidFill>
                  <a:srgbClr val="FF9900"/>
                </a:solidFill>
              </a:rPr>
              <a:t>S’informer</a:t>
            </a:r>
            <a:r>
              <a:rPr lang="fr-BE" altLang="fr-FR" sz="1600" b="0" dirty="0"/>
              <a:t> sur la nature du sous-sol </a:t>
            </a:r>
            <a:r>
              <a:rPr lang="fr-BE" altLang="fr-FR" sz="1600" b="0" dirty="0">
                <a:solidFill>
                  <a:srgbClr val="FF9900"/>
                </a:solidFill>
              </a:rPr>
              <a:t>avant</a:t>
            </a:r>
            <a:r>
              <a:rPr lang="fr-BE" altLang="fr-FR" sz="1600" b="0" dirty="0"/>
              <a:t> de commencer </a:t>
            </a:r>
            <a:endParaRPr lang="fr-BE" altLang="fr-FR" sz="1600" b="0" dirty="0" smtClean="0"/>
          </a:p>
          <a:p>
            <a:pPr algn="l">
              <a:spcBef>
                <a:spcPct val="50000"/>
              </a:spcBef>
              <a:buClr>
                <a:srgbClr val="FF6600"/>
              </a:buClr>
            </a:pPr>
            <a:r>
              <a:rPr lang="fr-BE" altLang="fr-FR" sz="1600" b="0" dirty="0" smtClean="0"/>
              <a:t>les </a:t>
            </a:r>
            <a:r>
              <a:rPr lang="fr-BE" altLang="fr-FR" sz="1600" b="0" dirty="0"/>
              <a:t>excavations: eau, gaz,  égouttage, câbles,…</a:t>
            </a:r>
          </a:p>
          <a:p>
            <a:pPr lvl="1" algn="l">
              <a:spcBef>
                <a:spcPct val="50000"/>
              </a:spcBef>
              <a:buClr>
                <a:srgbClr val="FF6600"/>
              </a:buClr>
              <a:buFont typeface="Wingdings" pitchFamily="2" charset="2"/>
              <a:buChar char="§"/>
            </a:pPr>
            <a:r>
              <a:rPr lang="fr-BE" altLang="fr-FR" sz="1400" b="0" dirty="0"/>
              <a:t> Certification opérateur </a:t>
            </a:r>
          </a:p>
          <a:p>
            <a:pPr lvl="1" algn="l">
              <a:spcBef>
                <a:spcPct val="50000"/>
              </a:spcBef>
              <a:buClr>
                <a:srgbClr val="FF6600"/>
              </a:buClr>
              <a:buFont typeface="Wingdings" pitchFamily="2" charset="2"/>
              <a:buChar char="§"/>
            </a:pPr>
            <a:r>
              <a:rPr lang="fr-BE" altLang="fr-FR" sz="1400" b="0" dirty="0"/>
              <a:t> Attention: CTM</a:t>
            </a:r>
          </a:p>
          <a:p>
            <a:pPr lvl="1" algn="l">
              <a:spcBef>
                <a:spcPct val="50000"/>
              </a:spcBef>
              <a:buClr>
                <a:srgbClr val="FF6600"/>
              </a:buClr>
              <a:buFont typeface="Wingdings" pitchFamily="2" charset="2"/>
              <a:buChar char="§"/>
            </a:pPr>
            <a:r>
              <a:rPr lang="fr-BE" altLang="fr-FR" sz="1400" b="0" dirty="0"/>
              <a:t> </a:t>
            </a:r>
            <a:r>
              <a:rPr lang="fr-BE" altLang="fr-FR" sz="1400" b="0" dirty="0">
                <a:solidFill>
                  <a:srgbClr val="FF0000"/>
                </a:solidFill>
              </a:rPr>
              <a:t>Etançonner</a:t>
            </a:r>
            <a:r>
              <a:rPr lang="fr-BE" altLang="fr-FR" sz="1400" b="0" dirty="0"/>
              <a:t> / </a:t>
            </a:r>
            <a:r>
              <a:rPr lang="fr-BE" altLang="fr-FR" sz="1400" b="0" dirty="0">
                <a:solidFill>
                  <a:srgbClr val="FF0000"/>
                </a:solidFill>
              </a:rPr>
              <a:t>taluter ou coffrer</a:t>
            </a:r>
          </a:p>
          <a:p>
            <a:pPr lvl="1" algn="l">
              <a:spcBef>
                <a:spcPct val="50000"/>
              </a:spcBef>
              <a:buClr>
                <a:srgbClr val="FF6600"/>
              </a:buClr>
              <a:buFont typeface="Wingdings" pitchFamily="2" charset="2"/>
              <a:buChar char="§"/>
            </a:pPr>
            <a:r>
              <a:rPr lang="fr-BE" altLang="fr-FR" sz="1400" b="0" dirty="0"/>
              <a:t> Balisage </a:t>
            </a:r>
            <a:r>
              <a:rPr lang="fr-BE" altLang="fr-FR" sz="1400" b="0" dirty="0">
                <a:solidFill>
                  <a:srgbClr val="FFCC00"/>
                </a:solidFill>
              </a:rPr>
              <a:t>jaune</a:t>
            </a:r>
            <a:r>
              <a:rPr lang="fr-BE" altLang="fr-FR" sz="1400" b="0" dirty="0"/>
              <a:t>/noir </a:t>
            </a:r>
            <a:r>
              <a:rPr lang="fr-BE" altLang="fr-FR" sz="1400" b="0" dirty="0">
                <a:sym typeface="Wingdings" pitchFamily="2" charset="2"/>
              </a:rPr>
              <a:t> chutes</a:t>
            </a:r>
            <a:endParaRPr lang="fr-BE" altLang="fr-FR" sz="1400" b="0" dirty="0"/>
          </a:p>
        </p:txBody>
      </p:sp>
      <p:sp>
        <p:nvSpPr>
          <p:cNvPr id="187399" name="Text Box 7"/>
          <p:cNvSpPr txBox="1">
            <a:spLocks noChangeArrowheads="1"/>
          </p:cNvSpPr>
          <p:nvPr/>
        </p:nvSpPr>
        <p:spPr bwMode="auto">
          <a:xfrm>
            <a:off x="0" y="6239053"/>
            <a:ext cx="9143999" cy="646331"/>
          </a:xfrm>
          <a:prstGeom prst="rect">
            <a:avLst/>
          </a:prstGeom>
          <a:solidFill>
            <a:schemeClr val="bg1"/>
          </a:solidFill>
          <a:ln w="28575">
            <a:solidFill>
              <a:srgbClr val="FF0000"/>
            </a:solidFill>
          </a:ln>
          <a:effectLst/>
          <a:extLst/>
        </p:spPr>
        <p:txBody>
          <a:bodyPr wrap="square">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1800" b="0" dirty="0">
                <a:solidFill>
                  <a:srgbClr val="FF9900"/>
                </a:solidFill>
              </a:rPr>
              <a:t>Si dans le sous-sol, il y à présence de canalisations, une deuxième personne sera nécessaire pour guider l’opérateur.</a:t>
            </a:r>
          </a:p>
        </p:txBody>
      </p:sp>
      <p:pic>
        <p:nvPicPr>
          <p:cNvPr id="187400"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515893" y="1482229"/>
            <a:ext cx="3282375" cy="2460155"/>
          </a:xfrm>
          <a:prstGeom prst="rect">
            <a:avLst/>
          </a:prstGeom>
          <a:noFill/>
          <a:ln w="127" algn="ctr">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7402" name="Rectangle 8"/>
          <p:cNvSpPr>
            <a:spLocks noChangeArrowheads="1"/>
          </p:cNvSpPr>
          <p:nvPr/>
        </p:nvSpPr>
        <p:spPr bwMode="auto">
          <a:xfrm>
            <a:off x="179388" y="465011"/>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000" dirty="0">
                <a:latin typeface="+mj-lt"/>
                <a:ea typeface="ヒラギノ角ゴ Pro W3"/>
                <a:cs typeface="ヒラギノ角ゴ Pro W3"/>
              </a:rPr>
              <a:t>Equipements de </a:t>
            </a:r>
            <a:r>
              <a:rPr lang="fr-BE" altLang="fr-FR" sz="2000" dirty="0" smtClean="0">
                <a:latin typeface="+mj-lt"/>
                <a:ea typeface="ヒラギノ角ゴ Pro W3"/>
                <a:cs typeface="ヒラギノ角ゴ Pro W3"/>
              </a:rPr>
              <a:t>travail : </a:t>
            </a:r>
            <a:endParaRPr lang="fr-BE" altLang="fr-FR" sz="2000" dirty="0">
              <a:latin typeface="+mj-lt"/>
              <a:ea typeface="ヒラギノ角ゴ Pro W3"/>
              <a:cs typeface="ヒラギノ角ゴ Pro W3"/>
            </a:endParaRPr>
          </a:p>
        </p:txBody>
      </p:sp>
      <p:pic>
        <p:nvPicPr>
          <p:cNvPr id="11"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985887" y="0"/>
            <a:ext cx="2158113" cy="1159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7403" name="Picture 11" descr="C:\Users\fee033\AppData\Local\Microsoft\Windows\Temporary Internet Files\Content.IE5\17258LZR\forbidden-159816_960_720[1].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27465" y="3068960"/>
            <a:ext cx="409030" cy="409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C:\Users\fee033\AppData\Local\Microsoft\Windows\Temporary Internet Files\Content.IE5\17258LZR\forbidden-159816_960_720[1].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499992" y="3568387"/>
            <a:ext cx="425559" cy="42555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rot="20366351">
            <a:off x="3573210" y="1853611"/>
            <a:ext cx="1811050" cy="369332"/>
          </a:xfrm>
          <a:prstGeom prst="rect">
            <a:avLst/>
          </a:prstGeom>
          <a:solidFill>
            <a:schemeClr val="bg2">
              <a:lumMod val="60000"/>
              <a:lumOff val="40000"/>
            </a:schemeClr>
          </a:solidFill>
          <a:ln>
            <a:solidFill>
              <a:srgbClr val="FF0000"/>
            </a:solidFill>
          </a:ln>
        </p:spPr>
        <p:txBody>
          <a:bodyPr wrap="square" rtlCol="0">
            <a:spAutoFit/>
          </a:bodyPr>
          <a:lstStyle/>
          <a:p>
            <a:r>
              <a:rPr lang="nl-BE" sz="1800" dirty="0" err="1" smtClean="0">
                <a:ln>
                  <a:solidFill>
                    <a:schemeClr val="tx2"/>
                  </a:solidFill>
                </a:ln>
                <a:solidFill>
                  <a:srgbClr val="FFFF00"/>
                </a:solidFill>
              </a:rPr>
              <a:t>Blindage</a:t>
            </a:r>
            <a:r>
              <a:rPr lang="nl-BE" sz="1800" dirty="0" smtClean="0">
                <a:ln>
                  <a:solidFill>
                    <a:schemeClr val="tx2"/>
                  </a:solidFill>
                </a:ln>
                <a:solidFill>
                  <a:srgbClr val="FFFF00"/>
                </a:solidFill>
              </a:rPr>
              <a:t> !</a:t>
            </a:r>
            <a:endParaRPr lang="fr-BE" sz="1800" dirty="0">
              <a:ln>
                <a:solidFill>
                  <a:schemeClr val="tx2"/>
                </a:solidFill>
              </a:ln>
              <a:solidFill>
                <a:srgbClr val="FFFF00"/>
              </a:solidFill>
            </a:endParaRPr>
          </a:p>
        </p:txBody>
      </p:sp>
      <p:sp>
        <p:nvSpPr>
          <p:cNvPr id="18" name="ZoneTexte 17"/>
          <p:cNvSpPr txBox="1"/>
          <p:nvPr/>
        </p:nvSpPr>
        <p:spPr>
          <a:xfrm rot="20366351">
            <a:off x="6796431" y="1381598"/>
            <a:ext cx="1702858" cy="646331"/>
          </a:xfrm>
          <a:prstGeom prst="rect">
            <a:avLst/>
          </a:prstGeom>
          <a:solidFill>
            <a:schemeClr val="bg2">
              <a:lumMod val="60000"/>
              <a:lumOff val="40000"/>
            </a:schemeClr>
          </a:solidFill>
          <a:ln>
            <a:solidFill>
              <a:srgbClr val="FF0000"/>
            </a:solidFill>
          </a:ln>
        </p:spPr>
        <p:txBody>
          <a:bodyPr wrap="square" rtlCol="0">
            <a:spAutoFit/>
          </a:bodyPr>
          <a:lstStyle/>
          <a:p>
            <a:r>
              <a:rPr lang="nl-BE" sz="1800" dirty="0" err="1" smtClean="0">
                <a:ln>
                  <a:solidFill>
                    <a:schemeClr val="tx2"/>
                  </a:solidFill>
                </a:ln>
                <a:solidFill>
                  <a:srgbClr val="FFFF00"/>
                </a:solidFill>
              </a:rPr>
              <a:t>Protection</a:t>
            </a:r>
            <a:r>
              <a:rPr lang="nl-BE" sz="1800" dirty="0" smtClean="0">
                <a:ln>
                  <a:solidFill>
                    <a:schemeClr val="tx2"/>
                  </a:solidFill>
                </a:ln>
                <a:solidFill>
                  <a:srgbClr val="FFFF00"/>
                </a:solidFill>
              </a:rPr>
              <a:t> </a:t>
            </a:r>
            <a:r>
              <a:rPr lang="nl-BE" sz="1800" dirty="0" err="1" smtClean="0">
                <a:ln>
                  <a:solidFill>
                    <a:schemeClr val="tx2"/>
                  </a:solidFill>
                </a:ln>
                <a:solidFill>
                  <a:srgbClr val="FFFF00"/>
                </a:solidFill>
              </a:rPr>
              <a:t>auditive</a:t>
            </a:r>
            <a:r>
              <a:rPr lang="nl-BE" sz="1800" dirty="0" smtClean="0">
                <a:ln>
                  <a:solidFill>
                    <a:schemeClr val="tx2"/>
                  </a:solidFill>
                </a:ln>
                <a:solidFill>
                  <a:srgbClr val="FFFF00"/>
                </a:solidFill>
              </a:rPr>
              <a:t> !</a:t>
            </a:r>
            <a:endParaRPr lang="fr-BE" sz="1800" dirty="0">
              <a:ln>
                <a:solidFill>
                  <a:schemeClr val="tx2"/>
                </a:solidFill>
              </a:ln>
              <a:solidFill>
                <a:srgbClr val="FFFF00"/>
              </a:solidFill>
            </a:endParaRPr>
          </a:p>
        </p:txBody>
      </p:sp>
      <p:sp>
        <p:nvSpPr>
          <p:cNvPr id="19" name="ZoneTexte 18"/>
          <p:cNvSpPr txBox="1"/>
          <p:nvPr/>
        </p:nvSpPr>
        <p:spPr>
          <a:xfrm rot="20366351">
            <a:off x="51667" y="1224186"/>
            <a:ext cx="1991139" cy="646331"/>
          </a:xfrm>
          <a:prstGeom prst="rect">
            <a:avLst/>
          </a:prstGeom>
          <a:solidFill>
            <a:schemeClr val="bg2">
              <a:lumMod val="60000"/>
              <a:lumOff val="40000"/>
            </a:schemeClr>
          </a:solidFill>
          <a:ln>
            <a:solidFill>
              <a:srgbClr val="FF0000"/>
            </a:solidFill>
          </a:ln>
        </p:spPr>
        <p:txBody>
          <a:bodyPr wrap="square" rtlCol="0">
            <a:spAutoFit/>
          </a:bodyPr>
          <a:lstStyle/>
          <a:p>
            <a:r>
              <a:rPr lang="nl-BE" sz="1800" dirty="0" smtClean="0">
                <a:ln>
                  <a:solidFill>
                    <a:schemeClr val="tx2"/>
                  </a:solidFill>
                </a:ln>
                <a:solidFill>
                  <a:srgbClr val="FFFF00"/>
                </a:solidFill>
              </a:rPr>
              <a:t>Balisage / </a:t>
            </a:r>
            <a:r>
              <a:rPr lang="nl-BE" sz="1800" dirty="0" err="1" smtClean="0">
                <a:ln>
                  <a:solidFill>
                    <a:schemeClr val="tx2"/>
                  </a:solidFill>
                </a:ln>
                <a:solidFill>
                  <a:srgbClr val="FFFF00"/>
                </a:solidFill>
              </a:rPr>
              <a:t>signalisation</a:t>
            </a:r>
            <a:r>
              <a:rPr lang="nl-BE" sz="1800" dirty="0" smtClean="0">
                <a:ln>
                  <a:solidFill>
                    <a:schemeClr val="tx2"/>
                  </a:solidFill>
                </a:ln>
                <a:solidFill>
                  <a:srgbClr val="FFFF00"/>
                </a:solidFill>
              </a:rPr>
              <a:t> !</a:t>
            </a:r>
            <a:endParaRPr lang="fr-BE" sz="1800" dirty="0">
              <a:ln>
                <a:solidFill>
                  <a:schemeClr val="tx2"/>
                </a:solidFill>
              </a:ln>
              <a:solidFill>
                <a:srgbClr val="FFFF00"/>
              </a:solidFill>
            </a:endParaRP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395536" y="692696"/>
            <a:ext cx="8455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000" dirty="0">
                <a:latin typeface="+mj-lt"/>
                <a:ea typeface="ヒラギノ角ゴ Pro W3"/>
                <a:cs typeface="ヒラギノ角ゴ Pro W3"/>
              </a:rPr>
              <a:t>Débroussaillage et broyage au sol</a:t>
            </a:r>
          </a:p>
        </p:txBody>
      </p:sp>
      <p:pic>
        <p:nvPicPr>
          <p:cNvPr id="190467" name="Picture 3" descr="DSC0002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3688" y="1630387"/>
            <a:ext cx="1673225" cy="2230438"/>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90468" name="Picture 4" descr="broyeur sur tracteur via prise de forc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38938" y="1628800"/>
            <a:ext cx="2009775" cy="2232025"/>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90469" name="Text Box 6"/>
          <p:cNvSpPr txBox="1">
            <a:spLocks noChangeArrowheads="1"/>
          </p:cNvSpPr>
          <p:nvPr/>
        </p:nvSpPr>
        <p:spPr bwMode="auto">
          <a:xfrm>
            <a:off x="1476375" y="4221187"/>
            <a:ext cx="67691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buClr>
                <a:srgbClr val="FF6600"/>
              </a:buClr>
              <a:buFont typeface="Wingdings" pitchFamily="2" charset="2"/>
              <a:buChar char="§"/>
            </a:pPr>
            <a:r>
              <a:rPr lang="fr-BE" altLang="fr-FR" sz="2000" b="0"/>
              <a:t> Formation spécifique à l’utilisation du matériel.</a:t>
            </a:r>
          </a:p>
          <a:p>
            <a:pPr algn="l">
              <a:spcBef>
                <a:spcPct val="50000"/>
              </a:spcBef>
              <a:buClr>
                <a:srgbClr val="FF6600"/>
              </a:buClr>
              <a:buFont typeface="Wingdings" pitchFamily="2" charset="2"/>
              <a:buChar char="§"/>
            </a:pPr>
            <a:r>
              <a:rPr lang="fr-BE" altLang="fr-FR" sz="2000" b="0"/>
              <a:t> Port des EPI (casque, visière, gants,…).</a:t>
            </a:r>
          </a:p>
          <a:p>
            <a:pPr algn="l">
              <a:spcBef>
                <a:spcPct val="50000"/>
              </a:spcBef>
              <a:buClr>
                <a:srgbClr val="FF6600"/>
              </a:buClr>
              <a:buFont typeface="Wingdings" pitchFamily="2" charset="2"/>
              <a:buChar char="§"/>
            </a:pPr>
            <a:r>
              <a:rPr lang="fr-BE" altLang="fr-FR" sz="2000" b="0"/>
              <a:t> Respecter la réglementation routière.</a:t>
            </a:r>
          </a:p>
          <a:p>
            <a:pPr algn="l">
              <a:spcBef>
                <a:spcPct val="50000"/>
              </a:spcBef>
              <a:buClr>
                <a:srgbClr val="FF6600"/>
              </a:buClr>
              <a:buFont typeface="Wingdings" pitchFamily="2" charset="2"/>
              <a:buChar char="§"/>
            </a:pPr>
            <a:r>
              <a:rPr lang="fr-BE" altLang="fr-FR" sz="2000" b="0"/>
              <a:t> Evacuer les déchets.</a:t>
            </a:r>
          </a:p>
        </p:txBody>
      </p:sp>
      <p:pic>
        <p:nvPicPr>
          <p:cNvPr id="190471" name="Picture 9"/>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049463" y="1643087"/>
            <a:ext cx="1490662" cy="2217738"/>
          </a:xfrm>
          <a:prstGeom prst="rect">
            <a:avLst/>
          </a:prstGeom>
          <a:noFill/>
          <a:ln w="28575" algn="ctr">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72" name="Picture 10" descr="IMGP293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635375" y="1628800"/>
            <a:ext cx="3024188" cy="2232025"/>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2" name="Titre 1"/>
          <p:cNvSpPr txBox="1">
            <a:spLocks/>
          </p:cNvSpPr>
          <p:nvPr/>
        </p:nvSpPr>
        <p:spPr bwMode="auto">
          <a:xfrm>
            <a:off x="73819" y="116632"/>
            <a:ext cx="813276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6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6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2800" b="1">
                <a:solidFill>
                  <a:srgbClr val="F86613"/>
                </a:solidFill>
                <a:latin typeface="Verdana" pitchFamily="34" charset="0"/>
              </a:defRPr>
            </a:lvl6pPr>
            <a:lvl7pPr marL="914400" algn="l" rtl="0" fontAlgn="base">
              <a:spcBef>
                <a:spcPct val="0"/>
              </a:spcBef>
              <a:spcAft>
                <a:spcPct val="0"/>
              </a:spcAft>
              <a:defRPr sz="2800" b="1">
                <a:solidFill>
                  <a:srgbClr val="F86613"/>
                </a:solidFill>
                <a:latin typeface="Verdana" pitchFamily="34" charset="0"/>
              </a:defRPr>
            </a:lvl7pPr>
            <a:lvl8pPr marL="1371600" algn="l" rtl="0" fontAlgn="base">
              <a:spcBef>
                <a:spcPct val="0"/>
              </a:spcBef>
              <a:spcAft>
                <a:spcPct val="0"/>
              </a:spcAft>
              <a:defRPr sz="2800" b="1">
                <a:solidFill>
                  <a:srgbClr val="F86613"/>
                </a:solidFill>
                <a:latin typeface="Verdana" pitchFamily="34" charset="0"/>
              </a:defRPr>
            </a:lvl8pPr>
            <a:lvl9pPr marL="1828800" algn="l" rtl="0" fontAlgn="base">
              <a:spcBef>
                <a:spcPct val="0"/>
              </a:spcBef>
              <a:spcAft>
                <a:spcPct val="0"/>
              </a:spcAft>
              <a:defRPr sz="2800" b="1">
                <a:solidFill>
                  <a:srgbClr val="F86613"/>
                </a:solidFill>
                <a:latin typeface="Verdana" pitchFamily="34" charset="0"/>
              </a:defRPr>
            </a:lvl9pPr>
          </a:lstStyle>
          <a:p>
            <a:r>
              <a:rPr lang="fr-BE" kern="0" dirty="0"/>
              <a:t>Equipements de travail</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1" name="Picture 3" descr="Y:\SAFE_SUPPORT\08 Information &amp; communication\8.08. Foto's_photos\Lines\HSLines-Schepdaal (14).JPG"/>
          <p:cNvPicPr>
            <a:picLocks noChangeAspect="1" noChangeArrowheads="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flipH="1">
            <a:off x="-13940" y="13940"/>
            <a:ext cx="9157940" cy="684406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395288" y="332656"/>
            <a:ext cx="8132762" cy="712788"/>
          </a:xfrm>
        </p:spPr>
        <p:txBody>
          <a:bodyPr/>
          <a:lstStyle/>
          <a:p>
            <a:r>
              <a:rPr lang="fr-BE" altLang="fr-FR" dirty="0">
                <a:solidFill>
                  <a:srgbClr val="FF9900"/>
                </a:solidFill>
              </a:rPr>
              <a:t>Table des matières</a:t>
            </a:r>
            <a:r>
              <a:rPr lang="en-US" altLang="fr-FR" dirty="0">
                <a:solidFill>
                  <a:srgbClr val="FF9900"/>
                </a:solidFill>
              </a:rPr>
              <a:t/>
            </a:r>
            <a:br>
              <a:rPr lang="en-US" altLang="fr-FR" dirty="0">
                <a:solidFill>
                  <a:srgbClr val="FF9900"/>
                </a:solidFill>
              </a:rPr>
            </a:br>
            <a:endParaRPr lang="fr-BE" dirty="0"/>
          </a:p>
        </p:txBody>
      </p:sp>
      <p:sp>
        <p:nvSpPr>
          <p:cNvPr id="5" name="Rectangle 4"/>
          <p:cNvSpPr>
            <a:spLocks noChangeArrowheads="1"/>
          </p:cNvSpPr>
          <p:nvPr/>
        </p:nvSpPr>
        <p:spPr bwMode="auto">
          <a:xfrm>
            <a:off x="431800" y="880815"/>
            <a:ext cx="8280400" cy="4997037"/>
          </a:xfrm>
          <a:prstGeom prst="rect">
            <a:avLst/>
          </a:prstGeom>
          <a:solidFill>
            <a:srgbClr val="FF6600">
              <a:alpha val="0"/>
            </a:srgbClr>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p>
            <a:pPr marL="342900" lvl="0" indent="-342900" algn="l" eaLnBrk="0" fontAlgn="base" hangingPunct="0">
              <a:spcAft>
                <a:spcPts val="0"/>
              </a:spcAft>
              <a:buFont typeface="+mj-lt"/>
              <a:buAutoNum type="arabicPeriod"/>
              <a:tabLst>
                <a:tab pos="457200" algn="l"/>
              </a:tabLst>
            </a:pPr>
            <a:r>
              <a:rPr lang="fr-BE" sz="1400" b="0" kern="1200" dirty="0" smtClean="0">
                <a:effectLst/>
                <a:ea typeface="Verdana" panose="020B0604030504040204" pitchFamily="34" charset="0"/>
                <a:cs typeface="Verdana" panose="020B0604030504040204" pitchFamily="34" charset="0"/>
              </a:rPr>
              <a:t>Introduction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Obligations légales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Conditions </a:t>
            </a:r>
            <a:r>
              <a:rPr lang="fr-BE" sz="1400" b="0" kern="1200" dirty="0">
                <a:effectLst/>
                <a:ea typeface="Verdana" panose="020B0604030504040204" pitchFamily="34" charset="0"/>
                <a:cs typeface="Verdana" panose="020B0604030504040204" pitchFamily="34" charset="0"/>
              </a:rPr>
              <a:t>/ </a:t>
            </a:r>
            <a:r>
              <a:rPr lang="fr-BE" sz="1400" b="0" kern="1200" dirty="0" smtClean="0">
                <a:effectLst/>
                <a:ea typeface="Verdana" panose="020B0604030504040204" pitchFamily="34" charset="0"/>
                <a:cs typeface="Verdana" panose="020B0604030504040204" pitchFamily="34" charset="0"/>
              </a:rPr>
              <a:t>compétences</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Les </a:t>
            </a:r>
            <a:r>
              <a:rPr lang="fr-BE" sz="1400" b="0" kern="1200" dirty="0">
                <a:effectLst/>
                <a:ea typeface="Verdana" panose="020B0604030504040204" pitchFamily="34" charset="0"/>
                <a:cs typeface="Verdana" panose="020B0604030504040204" pitchFamily="34" charset="0"/>
              </a:rPr>
              <a:t>protections individuelles</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Terminologie</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Dangers, risques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Mesures </a:t>
            </a:r>
            <a:r>
              <a:rPr lang="fr-BE" sz="1400" b="0" kern="1200" dirty="0">
                <a:effectLst/>
                <a:ea typeface="Verdana" panose="020B0604030504040204" pitchFamily="34" charset="0"/>
                <a:cs typeface="Verdana" panose="020B0604030504040204" pitchFamily="34" charset="0"/>
              </a:rPr>
              <a:t>de </a:t>
            </a:r>
            <a:r>
              <a:rPr lang="fr-BE" sz="1400" b="0" kern="1200" dirty="0" smtClean="0">
                <a:effectLst/>
                <a:ea typeface="Verdana" panose="020B0604030504040204" pitchFamily="34" charset="0"/>
                <a:cs typeface="Verdana" panose="020B0604030504040204" pitchFamily="34" charset="0"/>
              </a:rPr>
              <a:t>prévention</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a:effectLst/>
                <a:ea typeface="Verdana" panose="020B0604030504040204" pitchFamily="34" charset="0"/>
                <a:cs typeface="Verdana" panose="020B0604030504040204" pitchFamily="34" charset="0"/>
              </a:rPr>
              <a:t>Balisage de la zone de danger au sol</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Facteurs </a:t>
            </a:r>
            <a:r>
              <a:rPr lang="fr-BE" sz="1400" b="0" kern="1200" dirty="0">
                <a:effectLst/>
                <a:ea typeface="Verdana" panose="020B0604030504040204" pitchFamily="34" charset="0"/>
                <a:cs typeface="Verdana" panose="020B0604030504040204" pitchFamily="34" charset="0"/>
              </a:rPr>
              <a:t>environnementaux</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Identifications d’un pylône ou terne HT, ascension d’un pylône HT</a:t>
            </a:r>
            <a:endParaRPr lang="fr-BE" sz="1100" b="0" dirty="0">
              <a:effectLst/>
              <a:ea typeface="Verdana" panose="020B0604030504040204" pitchFamily="34" charset="0"/>
              <a:cs typeface="Verdana" panose="020B0604030504040204" pitchFamily="34" charset="0"/>
            </a:endParaRPr>
          </a:p>
          <a:p>
            <a:pPr marL="342900" lvl="0" indent="-342900" algn="l">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Balisage de la zone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Equipements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Travaux au voisinage d’une ligne HT</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Procédure d’urgence (Evacuation)</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Politique environnementale, ordre et propreté, divers</a:t>
            </a:r>
            <a:endParaRPr lang="fr-BE" sz="1100" b="0" dirty="0">
              <a:effectLst/>
              <a:ea typeface="Verdana" panose="020B0604030504040204" pitchFamily="34" charset="0"/>
              <a:cs typeface="Verdana" panose="020B0604030504040204" pitchFamily="34" charset="0"/>
            </a:endParaRPr>
          </a:p>
          <a:p>
            <a:pPr algn="l" eaLnBrk="0" fontAlgn="base" hangingPunct="0">
              <a:lnSpc>
                <a:spcPct val="115000"/>
              </a:lnSpc>
              <a:spcAft>
                <a:spcPts val="1000"/>
              </a:spcAft>
            </a:pPr>
            <a:r>
              <a:rPr lang="fr-BE" sz="1400" b="0" dirty="0">
                <a:effectLst/>
                <a:ea typeface="Verdana" panose="020B0604030504040204" pitchFamily="34" charset="0"/>
                <a:cs typeface="Verdana" panose="020B0604030504040204" pitchFamily="34" charset="0"/>
              </a:rPr>
              <a:t> </a:t>
            </a:r>
            <a:endParaRPr lang="fr-BE" sz="105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startAt="10"/>
              <a:tabLst>
                <a:tab pos="457200" algn="l"/>
              </a:tabLst>
            </a:pPr>
            <a:r>
              <a:rPr lang="fr-FR" sz="1400" b="0" kern="1200" dirty="0">
                <a:effectLst/>
                <a:ea typeface="Verdana" panose="020B0604030504040204" pitchFamily="34" charset="0"/>
                <a:cs typeface="Verdana" panose="020B0604030504040204" pitchFamily="34" charset="0"/>
              </a:rPr>
              <a:t>Informations complémentaires pour Chargé des </a:t>
            </a:r>
            <a:r>
              <a:rPr lang="fr-FR" sz="1400" b="0" kern="1200" dirty="0" smtClean="0">
                <a:effectLst/>
                <a:ea typeface="Verdana" panose="020B0604030504040204" pitchFamily="34" charset="0"/>
                <a:cs typeface="Verdana" panose="020B0604030504040204" pitchFamily="34" charset="0"/>
              </a:rPr>
              <a:t>Travaux</a:t>
            </a:r>
            <a:endParaRPr lang="fr-BE" sz="1100" b="0" dirty="0">
              <a:effectLst/>
              <a:ea typeface="Verdana" panose="020B0604030504040204" pitchFamily="34" charset="0"/>
              <a:cs typeface="Verdana" panose="020B0604030504040204" pitchFamily="34" charset="0"/>
            </a:endParaRP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Documents </a:t>
            </a:r>
            <a:r>
              <a:rPr lang="fr-FR" sz="1400" b="0" dirty="0">
                <a:ea typeface="Verdana" panose="020B0604030504040204" pitchFamily="34" charset="0"/>
                <a:cs typeface="Verdana" panose="020B0604030504040204" pitchFamily="34" charset="0"/>
              </a:rPr>
              <a:t>de sécurité</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Cross-control </a:t>
            </a:r>
            <a:r>
              <a:rPr lang="fr-FR" sz="1400" b="0" dirty="0">
                <a:ea typeface="Verdana" panose="020B0604030504040204" pitchFamily="34" charset="0"/>
                <a:cs typeface="Verdana" panose="020B0604030504040204" pitchFamily="34" charset="0"/>
              </a:rPr>
              <a:t>des mesures de sécurité </a:t>
            </a:r>
            <a:r>
              <a:rPr lang="fr-FR" sz="1400" b="0" dirty="0" smtClean="0">
                <a:ea typeface="Verdana" panose="020B0604030504040204" pitchFamily="34" charset="0"/>
                <a:cs typeface="Verdana" panose="020B0604030504040204" pitchFamily="34" charset="0"/>
              </a:rPr>
              <a:t>électriques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Cartes </a:t>
            </a:r>
            <a:r>
              <a:rPr lang="fr-FR" sz="1400" b="0" dirty="0">
                <a:ea typeface="Verdana" panose="020B0604030504040204" pitchFamily="34" charset="0"/>
                <a:cs typeface="Verdana" panose="020B0604030504040204" pitchFamily="34" charset="0"/>
              </a:rPr>
              <a:t>de </a:t>
            </a:r>
            <a:r>
              <a:rPr lang="fr-FR" sz="1400" b="0" dirty="0" smtClean="0">
                <a:ea typeface="Verdana" panose="020B0604030504040204" pitchFamily="34" charset="0"/>
                <a:cs typeface="Verdana" panose="020B0604030504040204" pitchFamily="34" charset="0"/>
              </a:rPr>
              <a:t>consignation</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Mesures </a:t>
            </a:r>
            <a:r>
              <a:rPr lang="fr-FR" sz="1400" b="0" dirty="0">
                <a:ea typeface="Verdana" panose="020B0604030504040204" pitchFamily="34" charset="0"/>
                <a:cs typeface="Verdana" panose="020B0604030504040204" pitchFamily="34" charset="0"/>
              </a:rPr>
              <a:t>de sécurité complémentaires et </a:t>
            </a:r>
            <a:r>
              <a:rPr lang="fr-FR" sz="1400" b="0" dirty="0" smtClean="0">
                <a:ea typeface="Verdana" panose="020B0604030504040204" pitchFamily="34" charset="0"/>
                <a:cs typeface="Verdana" panose="020B0604030504040204" pitchFamily="34" charset="0"/>
              </a:rPr>
              <a:t>supplémentaires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Analyse </a:t>
            </a:r>
            <a:r>
              <a:rPr lang="fr-FR" sz="1400" b="0" dirty="0">
                <a:ea typeface="Verdana" panose="020B0604030504040204" pitchFamily="34" charset="0"/>
                <a:cs typeface="Verdana" panose="020B0604030504040204" pitchFamily="34" charset="0"/>
              </a:rPr>
              <a:t>des risques</a:t>
            </a:r>
            <a:endParaRPr lang="fr-BE" sz="1400" b="0" dirty="0">
              <a:ea typeface="Verdana" panose="020B0604030504040204" pitchFamily="34" charset="0"/>
              <a:cs typeface="Verdana" panose="020B0604030504040204" pitchFamily="34" charset="0"/>
            </a:endParaRPr>
          </a:p>
        </p:txBody>
      </p:sp>
      <p:sp>
        <p:nvSpPr>
          <p:cNvPr id="6" name="Right Arrow 4"/>
          <p:cNvSpPr>
            <a:spLocks noChangeArrowheads="1"/>
          </p:cNvSpPr>
          <p:nvPr/>
        </p:nvSpPr>
        <p:spPr bwMode="auto">
          <a:xfrm>
            <a:off x="35496" y="3430265"/>
            <a:ext cx="504825" cy="358775"/>
          </a:xfrm>
          <a:prstGeom prst="rightArrow">
            <a:avLst>
              <a:gd name="adj1" fmla="val 50000"/>
              <a:gd name="adj2" fmla="val 50251"/>
            </a:avLst>
          </a:prstGeom>
          <a:solidFill>
            <a:srgbClr val="FF9900"/>
          </a:solidFill>
          <a:ln w="127" algn="ctr">
            <a:no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Tree>
    <p:extLst>
      <p:ext uri="{BB962C8B-B14F-4D97-AF65-F5344CB8AC3E}">
        <p14:creationId xmlns:p14="http://schemas.microsoft.com/office/powerpoint/2010/main" val="416277633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748841" y="908720"/>
            <a:ext cx="2088480" cy="469677"/>
          </a:xfrm>
        </p:spPr>
        <p:txBody>
          <a:bodyPr/>
          <a:lstStyle/>
          <a:p>
            <a:pPr algn="ctr"/>
            <a:r>
              <a:rPr lang="fr-BE" altLang="fr-FR" sz="2000" dirty="0" smtClean="0">
                <a:ea typeface="ヒラギノ角ゴ Pro W3"/>
                <a:cs typeface="ヒラギノ角ゴ Pro W3"/>
              </a:rPr>
              <a:t>Rayon de chute</a:t>
            </a:r>
          </a:p>
        </p:txBody>
      </p:sp>
      <p:sp>
        <p:nvSpPr>
          <p:cNvPr id="191491" name="Text Box 3"/>
          <p:cNvSpPr txBox="1">
            <a:spLocks noChangeArrowheads="1"/>
          </p:cNvSpPr>
          <p:nvPr/>
        </p:nvSpPr>
        <p:spPr bwMode="auto">
          <a:xfrm>
            <a:off x="34925" y="2119313"/>
            <a:ext cx="351631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1600" b="0">
                <a:cs typeface="Times New Roman" pitchFamily="18" charset="0"/>
              </a:rPr>
              <a:t>Il s'agit du rayon d'un cercle dont le </a:t>
            </a:r>
            <a:r>
              <a:rPr lang="fr-BE" altLang="fr-FR" sz="1600">
                <a:solidFill>
                  <a:srgbClr val="FF9900"/>
                </a:solidFill>
                <a:cs typeface="Times New Roman" pitchFamily="18" charset="0"/>
              </a:rPr>
              <a:t>centre</a:t>
            </a:r>
            <a:r>
              <a:rPr lang="fr-BE" altLang="fr-FR" sz="1600" b="0">
                <a:cs typeface="Times New Roman" pitchFamily="18" charset="0"/>
              </a:rPr>
              <a:t> est la base de la grue et l'envergure est la hauteur maximum de la flèche.</a:t>
            </a:r>
            <a:endParaRPr lang="en-US" altLang="fr-FR" sz="1600" b="0"/>
          </a:p>
        </p:txBody>
      </p:sp>
      <p:graphicFrame>
        <p:nvGraphicFramePr>
          <p:cNvPr id="191492" name="Object 4"/>
          <p:cNvGraphicFramePr>
            <a:graphicFrameLocks noChangeAspect="1"/>
          </p:cNvGraphicFramePr>
          <p:nvPr/>
        </p:nvGraphicFramePr>
        <p:xfrm>
          <a:off x="3995738" y="1606550"/>
          <a:ext cx="3275012" cy="2844800"/>
        </p:xfrm>
        <a:graphic>
          <a:graphicData uri="http://schemas.openxmlformats.org/presentationml/2006/ole">
            <mc:AlternateContent xmlns:mc="http://schemas.openxmlformats.org/markup-compatibility/2006">
              <mc:Choice xmlns:v="urn:schemas-microsoft-com:vml" Requires="v">
                <p:oleObj spid="_x0000_s191626" name="VISIO" r:id="rId4" imgW="9627480" imgH="7851240" progId="Visio.Drawing.6">
                  <p:embed/>
                </p:oleObj>
              </mc:Choice>
              <mc:Fallback>
                <p:oleObj name="VISIO" r:id="rId4" imgW="9627480" imgH="7851240" progId="Visio.Drawing.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11188" t="12669"/>
                      <a:stretch>
                        <a:fillRect/>
                      </a:stretch>
                    </p:blipFill>
                    <p:spPr bwMode="auto">
                      <a:xfrm>
                        <a:off x="3995738" y="1606550"/>
                        <a:ext cx="3275012"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1493" name="Rectangle 6"/>
          <p:cNvSpPr>
            <a:spLocks noChangeArrowheads="1"/>
          </p:cNvSpPr>
          <p:nvPr/>
        </p:nvSpPr>
        <p:spPr bwMode="auto">
          <a:xfrm>
            <a:off x="0" y="3119438"/>
            <a:ext cx="399573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BE" altLang="fr-FR" sz="1600" b="0">
                <a:solidFill>
                  <a:srgbClr val="FF9900"/>
                </a:solidFill>
              </a:rPr>
              <a:t>Attention au rayon de chute par rapport à la zone de voisinage de la ligne</a:t>
            </a:r>
          </a:p>
        </p:txBody>
      </p:sp>
      <p:sp>
        <p:nvSpPr>
          <p:cNvPr id="191494" name="Rectangle 7"/>
          <p:cNvSpPr>
            <a:spLocks noChangeArrowheads="1"/>
          </p:cNvSpPr>
          <p:nvPr/>
        </p:nvSpPr>
        <p:spPr bwMode="auto">
          <a:xfrm>
            <a:off x="107950" y="4630738"/>
            <a:ext cx="4392613"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BE" altLang="fr-FR" sz="1600" b="0">
                <a:solidFill>
                  <a:srgbClr val="4D4D4D"/>
                </a:solidFill>
              </a:rPr>
              <a:t>Si des travaux </a:t>
            </a:r>
            <a:r>
              <a:rPr lang="fr-BE" altLang="fr-FR" sz="1600" b="0">
                <a:solidFill>
                  <a:srgbClr val="FF9900"/>
                </a:solidFill>
              </a:rPr>
              <a:t>nécessitent</a:t>
            </a:r>
            <a:r>
              <a:rPr lang="fr-BE" altLang="fr-FR" sz="1600" b="0">
                <a:solidFill>
                  <a:srgbClr val="FF6600"/>
                </a:solidFill>
              </a:rPr>
              <a:t> </a:t>
            </a:r>
            <a:r>
              <a:rPr lang="fr-BE" altLang="fr-FR" sz="1600" b="0">
                <a:solidFill>
                  <a:srgbClr val="FF9900"/>
                </a:solidFill>
              </a:rPr>
              <a:t>l’utilisation</a:t>
            </a:r>
            <a:r>
              <a:rPr lang="fr-BE" altLang="fr-FR" sz="1600" b="0">
                <a:solidFill>
                  <a:srgbClr val="FF6600"/>
                </a:solidFill>
              </a:rPr>
              <a:t> </a:t>
            </a:r>
            <a:r>
              <a:rPr lang="fr-BE" altLang="fr-FR" sz="1600" b="0">
                <a:solidFill>
                  <a:srgbClr val="FF9900"/>
                </a:solidFill>
              </a:rPr>
              <a:t>d’une grue</a:t>
            </a:r>
            <a:r>
              <a:rPr lang="fr-BE" altLang="fr-FR" sz="1600" b="0">
                <a:solidFill>
                  <a:srgbClr val="4D4D4D"/>
                </a:solidFill>
              </a:rPr>
              <a:t> et qu’ils risquent de se dérouler dans la zone de voisinage d'une ligne, une autorisation de travail est nécessaire.</a:t>
            </a:r>
          </a:p>
        </p:txBody>
      </p:sp>
      <p:sp>
        <p:nvSpPr>
          <p:cNvPr id="191495" name="Rectangle 9"/>
          <p:cNvSpPr>
            <a:spLocks noChangeArrowheads="1"/>
          </p:cNvSpPr>
          <p:nvPr/>
        </p:nvSpPr>
        <p:spPr bwMode="auto">
          <a:xfrm>
            <a:off x="395288" y="1420813"/>
            <a:ext cx="176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BE" altLang="fr-FR" sz="2400" dirty="0">
                <a:solidFill>
                  <a:srgbClr val="FF0000"/>
                </a:solidFill>
              </a:rPr>
              <a:t>Grues</a:t>
            </a:r>
          </a:p>
        </p:txBody>
      </p:sp>
      <p:pic>
        <p:nvPicPr>
          <p:cNvPr id="191496" name="Picture 1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164388" y="3765550"/>
            <a:ext cx="180022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1498" name="Rectangle 8"/>
          <p:cNvSpPr>
            <a:spLocks noChangeArrowheads="1"/>
          </p:cNvSpPr>
          <p:nvPr/>
        </p:nvSpPr>
        <p:spPr bwMode="auto">
          <a:xfrm>
            <a:off x="46521" y="88338"/>
            <a:ext cx="704575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600" kern="0" dirty="0">
                <a:solidFill>
                  <a:schemeClr val="tx2"/>
                </a:solidFill>
                <a:latin typeface="+mj-lt"/>
                <a:ea typeface="ヒラギノ角ゴ Pro W3" charset="-128"/>
                <a:cs typeface="ヒラギノ角ゴ Pro W3" charset="-128"/>
              </a:rPr>
              <a:t>Travaux dans le voisinage d’une ligne HT</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92515" name="Object 2"/>
          <p:cNvGraphicFramePr>
            <a:graphicFrameLocks noGrp="1" noChangeAspect="1"/>
          </p:cNvGraphicFramePr>
          <p:nvPr>
            <p:ph idx="4294967295"/>
          </p:nvPr>
        </p:nvGraphicFramePr>
        <p:xfrm>
          <a:off x="6122988" y="1570038"/>
          <a:ext cx="3021012" cy="2540000"/>
        </p:xfrm>
        <a:graphic>
          <a:graphicData uri="http://schemas.openxmlformats.org/presentationml/2006/ole">
            <mc:AlternateContent xmlns:mc="http://schemas.openxmlformats.org/markup-compatibility/2006">
              <mc:Choice xmlns:v="urn:schemas-microsoft-com:vml" Requires="v">
                <p:oleObj spid="_x0000_s192646" name="VISIO" r:id="rId4" imgW="9609568" imgH="8077454" progId="Visio.Drawing.6">
                  <p:embed/>
                </p:oleObj>
              </mc:Choice>
              <mc:Fallback>
                <p:oleObj name="VISIO" r:id="rId4" imgW="9609568" imgH="8077454" progId="Visio.Drawing.6">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988" y="1570038"/>
                        <a:ext cx="3021012"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2516" name="Rectangle 3"/>
          <p:cNvSpPr>
            <a:spLocks noChangeArrowheads="1"/>
          </p:cNvSpPr>
          <p:nvPr/>
        </p:nvSpPr>
        <p:spPr bwMode="auto">
          <a:xfrm>
            <a:off x="458788" y="1506538"/>
            <a:ext cx="21240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BE" altLang="fr-FR" sz="2400">
                <a:solidFill>
                  <a:srgbClr val="FF0000"/>
                </a:solidFill>
              </a:rPr>
              <a:t>Elagage</a:t>
            </a:r>
          </a:p>
        </p:txBody>
      </p:sp>
      <p:sp>
        <p:nvSpPr>
          <p:cNvPr id="192517" name="Rectangle 5"/>
          <p:cNvSpPr>
            <a:spLocks noChangeArrowheads="1"/>
          </p:cNvSpPr>
          <p:nvPr/>
        </p:nvSpPr>
        <p:spPr bwMode="auto">
          <a:xfrm>
            <a:off x="504825" y="3789363"/>
            <a:ext cx="4572000" cy="2292350"/>
          </a:xfrm>
          <a:prstGeom prst="rect">
            <a:avLst/>
          </a:prstGeom>
          <a:noFill/>
          <a:ln w="127"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buClr>
                <a:srgbClr val="FF6600"/>
              </a:buClr>
              <a:buFont typeface="Wingdings" pitchFamily="2" charset="2"/>
              <a:buNone/>
            </a:pPr>
            <a:r>
              <a:rPr lang="fr-BE" altLang="fr-FR" sz="1600" b="0">
                <a:solidFill>
                  <a:srgbClr val="FF0000"/>
                </a:solidFill>
              </a:rPr>
              <a:t>Important</a:t>
            </a:r>
            <a:r>
              <a:rPr lang="fr-BE" altLang="fr-FR" sz="1600" b="0">
                <a:solidFill>
                  <a:srgbClr val="4D4D4D"/>
                </a:solidFill>
              </a:rPr>
              <a:t>:</a:t>
            </a:r>
          </a:p>
          <a:p>
            <a:pPr algn="l">
              <a:buClr>
                <a:srgbClr val="FF6600"/>
              </a:buClr>
              <a:buFont typeface="Wingdings" pitchFamily="2" charset="2"/>
              <a:buNone/>
            </a:pPr>
            <a:endParaRPr lang="fr-BE" altLang="fr-FR" sz="1600" b="0">
              <a:solidFill>
                <a:srgbClr val="4D4D4D"/>
              </a:solidFill>
            </a:endParaRPr>
          </a:p>
          <a:p>
            <a:pPr algn="l">
              <a:buClr>
                <a:srgbClr val="FF6600"/>
              </a:buClr>
              <a:buFont typeface="Wingdings" pitchFamily="2" charset="2"/>
              <a:buChar char="§"/>
            </a:pPr>
            <a:r>
              <a:rPr lang="fr-BE" altLang="fr-FR" sz="1600" b="0">
                <a:solidFill>
                  <a:srgbClr val="FF9900"/>
                </a:solidFill>
              </a:rPr>
              <a:t>Informer</a:t>
            </a:r>
            <a:r>
              <a:rPr lang="fr-BE" altLang="fr-FR" sz="1600" b="0">
                <a:solidFill>
                  <a:srgbClr val="4D4D4D"/>
                </a:solidFill>
              </a:rPr>
              <a:t> les tiers (propriétaires des terrains).</a:t>
            </a:r>
          </a:p>
          <a:p>
            <a:pPr algn="l">
              <a:buClr>
                <a:srgbClr val="FF6600"/>
              </a:buClr>
              <a:buFont typeface="Wingdings" pitchFamily="2" charset="2"/>
              <a:buChar char="§"/>
            </a:pPr>
            <a:r>
              <a:rPr lang="fr-BE" altLang="fr-FR" sz="1600" b="0">
                <a:solidFill>
                  <a:srgbClr val="4D4D4D"/>
                </a:solidFill>
              </a:rPr>
              <a:t> </a:t>
            </a:r>
            <a:r>
              <a:rPr lang="fr-BE" altLang="fr-FR" sz="1600" b="0">
                <a:solidFill>
                  <a:srgbClr val="FF9900"/>
                </a:solidFill>
              </a:rPr>
              <a:t>Accords</a:t>
            </a:r>
            <a:r>
              <a:rPr lang="fr-BE" altLang="fr-FR" sz="1600" b="0">
                <a:solidFill>
                  <a:srgbClr val="4D4D4D"/>
                </a:solidFill>
              </a:rPr>
              <a:t> avec les propriétaires des terrains.</a:t>
            </a:r>
          </a:p>
          <a:p>
            <a:pPr algn="l">
              <a:buClr>
                <a:srgbClr val="FF6600"/>
              </a:buClr>
              <a:buFont typeface="Wingdings" pitchFamily="2" charset="2"/>
              <a:buChar char="§"/>
            </a:pPr>
            <a:r>
              <a:rPr lang="fr-BE" altLang="fr-FR" sz="1600" b="0">
                <a:solidFill>
                  <a:srgbClr val="4D4D4D"/>
                </a:solidFill>
              </a:rPr>
              <a:t> </a:t>
            </a:r>
            <a:r>
              <a:rPr lang="fr-BE" altLang="fr-FR" sz="1600" b="0">
                <a:solidFill>
                  <a:srgbClr val="FF9900"/>
                </a:solidFill>
              </a:rPr>
              <a:t>Autorisations d’élagage</a:t>
            </a:r>
            <a:r>
              <a:rPr lang="fr-BE" altLang="fr-FR" sz="1600" b="0">
                <a:solidFill>
                  <a:srgbClr val="FF6600"/>
                </a:solidFill>
              </a:rPr>
              <a:t> </a:t>
            </a:r>
            <a:r>
              <a:rPr lang="fr-BE" altLang="fr-FR" sz="1600" b="0"/>
              <a:t>(pour élagueur)</a:t>
            </a:r>
          </a:p>
          <a:p>
            <a:pPr algn="l">
              <a:buClr>
                <a:srgbClr val="FF6600"/>
              </a:buClr>
              <a:buFont typeface="Wingdings" pitchFamily="2" charset="2"/>
              <a:buChar char="§"/>
            </a:pPr>
            <a:r>
              <a:rPr lang="fr-BE" altLang="fr-FR" sz="1600" b="0"/>
              <a:t> </a:t>
            </a:r>
            <a:r>
              <a:rPr lang="fr-BE" altLang="fr-FR" sz="1600" b="0">
                <a:solidFill>
                  <a:srgbClr val="FF9900"/>
                </a:solidFill>
              </a:rPr>
              <a:t>Evacuer</a:t>
            </a:r>
            <a:r>
              <a:rPr lang="fr-BE" altLang="fr-FR" sz="1600" b="0"/>
              <a:t> les déchets</a:t>
            </a:r>
          </a:p>
          <a:p>
            <a:pPr algn="l">
              <a:buClr>
                <a:srgbClr val="FF6600"/>
              </a:buClr>
              <a:buFont typeface="Wingdings" pitchFamily="2" charset="2"/>
              <a:buChar char="§"/>
            </a:pPr>
            <a:r>
              <a:rPr lang="fr-BE" altLang="fr-FR" sz="1600" b="0"/>
              <a:t> Utiliser les </a:t>
            </a:r>
            <a:r>
              <a:rPr lang="fr-BE" altLang="fr-FR" sz="1600" b="0">
                <a:solidFill>
                  <a:srgbClr val="FF9900"/>
                </a:solidFill>
              </a:rPr>
              <a:t>EPI</a:t>
            </a:r>
            <a:r>
              <a:rPr lang="fr-BE" altLang="fr-FR" sz="1600" b="0"/>
              <a:t> (casque, visière, gants,…)</a:t>
            </a:r>
          </a:p>
        </p:txBody>
      </p:sp>
      <p:sp>
        <p:nvSpPr>
          <p:cNvPr id="192518" name="Text Box 6"/>
          <p:cNvSpPr txBox="1">
            <a:spLocks noChangeArrowheads="1"/>
          </p:cNvSpPr>
          <p:nvPr/>
        </p:nvSpPr>
        <p:spPr bwMode="auto">
          <a:xfrm>
            <a:off x="407988" y="2903538"/>
            <a:ext cx="351631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1600" b="0">
                <a:cs typeface="Times New Roman" pitchFamily="18" charset="0"/>
              </a:rPr>
              <a:t>Il s'agit du rayon d'un cercle dont le </a:t>
            </a:r>
            <a:r>
              <a:rPr lang="fr-BE" altLang="fr-FR" sz="1600">
                <a:solidFill>
                  <a:srgbClr val="FF9900"/>
                </a:solidFill>
                <a:cs typeface="Times New Roman" pitchFamily="18" charset="0"/>
              </a:rPr>
              <a:t>centre</a:t>
            </a:r>
            <a:r>
              <a:rPr lang="fr-BE" altLang="fr-FR" sz="1600" b="0">
                <a:cs typeface="Times New Roman" pitchFamily="18" charset="0"/>
              </a:rPr>
              <a:t> est la base de la coupe. </a:t>
            </a:r>
            <a:endParaRPr lang="en-US" altLang="fr-FR" sz="1600" b="0"/>
          </a:p>
        </p:txBody>
      </p:sp>
      <p:sp>
        <p:nvSpPr>
          <p:cNvPr id="10" name="Rectangle 8"/>
          <p:cNvSpPr>
            <a:spLocks noChangeArrowheads="1"/>
          </p:cNvSpPr>
          <p:nvPr/>
        </p:nvSpPr>
        <p:spPr bwMode="auto">
          <a:xfrm>
            <a:off x="46521" y="88338"/>
            <a:ext cx="704575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600" kern="0" dirty="0">
                <a:solidFill>
                  <a:schemeClr val="tx2"/>
                </a:solidFill>
                <a:latin typeface="+mj-lt"/>
                <a:ea typeface="ヒラギノ角ゴ Pro W3" charset="-128"/>
                <a:cs typeface="ヒラギノ角ゴ Pro W3" charset="-128"/>
              </a:rPr>
              <a:t>Travaux dans le voisinage d’une ligne HT</a:t>
            </a:r>
          </a:p>
        </p:txBody>
      </p:sp>
      <p:sp>
        <p:nvSpPr>
          <p:cNvPr id="11" name="Rectangle 2"/>
          <p:cNvSpPr>
            <a:spLocks noGrp="1" noChangeArrowheads="1"/>
          </p:cNvSpPr>
          <p:nvPr>
            <p:ph type="title"/>
          </p:nvPr>
        </p:nvSpPr>
        <p:spPr>
          <a:xfrm>
            <a:off x="748841" y="908720"/>
            <a:ext cx="2088480" cy="469677"/>
          </a:xfrm>
        </p:spPr>
        <p:txBody>
          <a:bodyPr/>
          <a:lstStyle/>
          <a:p>
            <a:pPr algn="ctr"/>
            <a:r>
              <a:rPr lang="fr-BE" altLang="fr-FR" sz="2000" dirty="0" smtClean="0">
                <a:ea typeface="ヒラギノ角ゴ Pro W3"/>
                <a:cs typeface="ヒラギノ角ゴ Pro W3"/>
              </a:rPr>
              <a:t>Rayon de chute</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3539" name="Group 11"/>
          <p:cNvGrpSpPr>
            <a:grpSpLocks/>
          </p:cNvGrpSpPr>
          <p:nvPr/>
        </p:nvGrpSpPr>
        <p:grpSpPr bwMode="auto">
          <a:xfrm>
            <a:off x="900113" y="1123950"/>
            <a:ext cx="6911975" cy="4610100"/>
            <a:chOff x="567" y="436"/>
            <a:chExt cx="4354" cy="2904"/>
          </a:xfrm>
        </p:grpSpPr>
        <p:pic>
          <p:nvPicPr>
            <p:cNvPr id="19354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7" y="436"/>
              <a:ext cx="4354" cy="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6" name="Oval 10"/>
            <p:cNvSpPr>
              <a:spLocks noChangeArrowheads="1"/>
            </p:cNvSpPr>
            <p:nvPr/>
          </p:nvSpPr>
          <p:spPr bwMode="auto">
            <a:xfrm>
              <a:off x="3923" y="436"/>
              <a:ext cx="218" cy="227"/>
            </a:xfrm>
            <a:prstGeom prst="ellipse">
              <a:avLst/>
            </a:prstGeom>
            <a:solidFill>
              <a:schemeClr val="bg1"/>
            </a:solidFill>
            <a:ln>
              <a:noFill/>
            </a:ln>
            <a:effectLst/>
            <a:extLst>
              <a:ext uri="{91240B29-F687-4F45-9708-019B960494DF}">
                <a14:hiddenLine xmlns:a14="http://schemas.microsoft.com/office/drawing/2010/main" w="127" algn="ctr">
                  <a:solidFill>
                    <a:srgbClr val="A6A6A6"/>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BE" altLang="fr-FR"/>
            </a:p>
          </p:txBody>
        </p:sp>
      </p:grpSp>
      <p:graphicFrame>
        <p:nvGraphicFramePr>
          <p:cNvPr id="193538" name="Object 3"/>
          <p:cNvGraphicFramePr>
            <a:graphicFrameLocks noGrp="1" noChangeAspect="1"/>
          </p:cNvGraphicFramePr>
          <p:nvPr>
            <p:ph idx="4294967295"/>
            <p:extLst>
              <p:ext uri="{D42A27DB-BD31-4B8C-83A1-F6EECF244321}">
                <p14:modId xmlns:p14="http://schemas.microsoft.com/office/powerpoint/2010/main" val="2094501433"/>
              </p:ext>
            </p:extLst>
          </p:nvPr>
        </p:nvGraphicFramePr>
        <p:xfrm>
          <a:off x="4536256" y="3068960"/>
          <a:ext cx="1879600" cy="1579563"/>
        </p:xfrm>
        <a:graphic>
          <a:graphicData uri="http://schemas.openxmlformats.org/presentationml/2006/ole">
            <mc:AlternateContent xmlns:mc="http://schemas.openxmlformats.org/markup-compatibility/2006">
              <mc:Choice xmlns:v="urn:schemas-microsoft-com:vml" Requires="v">
                <p:oleObj spid="_x0000_s193712" name="VISIO" r:id="rId5" imgW="9609568" imgH="8077454" progId="Visio.Drawing.6">
                  <p:embed/>
                </p:oleObj>
              </mc:Choice>
              <mc:Fallback>
                <p:oleObj name="VISIO" r:id="rId5" imgW="9609568" imgH="8077454" progId="Visio.Drawing.6">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6256" y="3068960"/>
                        <a:ext cx="18796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3540" name="Rectangle 4"/>
          <p:cNvSpPr>
            <a:spLocks noChangeArrowheads="1"/>
          </p:cNvSpPr>
          <p:nvPr/>
        </p:nvSpPr>
        <p:spPr bwMode="auto">
          <a:xfrm>
            <a:off x="431800" y="1493838"/>
            <a:ext cx="435622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BE" altLang="fr-FR" sz="2400" dirty="0">
                <a:solidFill>
                  <a:srgbClr val="FF0000"/>
                </a:solidFill>
              </a:rPr>
              <a:t>Elagage / </a:t>
            </a:r>
            <a:r>
              <a:rPr lang="fr-BE" altLang="fr-FR" sz="2400" dirty="0" smtClean="0">
                <a:solidFill>
                  <a:srgbClr val="FF0000"/>
                </a:solidFill>
              </a:rPr>
              <a:t>Grues</a:t>
            </a:r>
            <a:endParaRPr lang="fr-BE" altLang="fr-FR" sz="2400" dirty="0">
              <a:solidFill>
                <a:srgbClr val="FF0000"/>
              </a:solidFill>
            </a:endParaRPr>
          </a:p>
        </p:txBody>
      </p:sp>
      <p:pic>
        <p:nvPicPr>
          <p:cNvPr id="193541" name="Picture 9"/>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308850" y="3716338"/>
            <a:ext cx="180022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3542" name="Rectangle 5"/>
          <p:cNvSpPr>
            <a:spLocks noChangeArrowheads="1"/>
          </p:cNvSpPr>
          <p:nvPr/>
        </p:nvSpPr>
        <p:spPr bwMode="auto">
          <a:xfrm>
            <a:off x="1763713" y="5556250"/>
            <a:ext cx="5435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BE" altLang="fr-FR" sz="1600" b="0" dirty="0">
                <a:solidFill>
                  <a:srgbClr val="4D4D4D"/>
                </a:solidFill>
              </a:rPr>
              <a:t>Lors de travaux </a:t>
            </a:r>
            <a:r>
              <a:rPr lang="fr-BE" altLang="fr-FR" sz="1600" b="0" dirty="0" smtClean="0">
                <a:solidFill>
                  <a:srgbClr val="FF9900"/>
                </a:solidFill>
              </a:rPr>
              <a:t>d’élagage / grue</a:t>
            </a:r>
            <a:r>
              <a:rPr lang="fr-BE" altLang="fr-FR" sz="1600" b="0" dirty="0" smtClean="0">
                <a:solidFill>
                  <a:srgbClr val="FF6600"/>
                </a:solidFill>
              </a:rPr>
              <a:t> </a:t>
            </a:r>
            <a:r>
              <a:rPr lang="fr-BE" altLang="fr-FR" sz="1600" b="0" dirty="0">
                <a:solidFill>
                  <a:srgbClr val="4D4D4D"/>
                </a:solidFill>
              </a:rPr>
              <a:t>si </a:t>
            </a:r>
            <a:r>
              <a:rPr lang="fr-BE" altLang="fr-FR" sz="1600" b="0" dirty="0" smtClean="0">
                <a:solidFill>
                  <a:srgbClr val="4D4D4D"/>
                </a:solidFill>
              </a:rPr>
              <a:t>risque </a:t>
            </a:r>
            <a:r>
              <a:rPr lang="fr-BE" altLang="fr-FR" sz="1600" b="0" dirty="0">
                <a:solidFill>
                  <a:srgbClr val="4D4D4D"/>
                </a:solidFill>
              </a:rPr>
              <a:t>de tomber dans la zone de voisinage d'une ligne, </a:t>
            </a:r>
            <a:r>
              <a:rPr lang="fr-BE" altLang="fr-FR" sz="1600" dirty="0">
                <a:solidFill>
                  <a:srgbClr val="FF0000"/>
                </a:solidFill>
              </a:rPr>
              <a:t>une autorisation de travail est nécessaire.</a:t>
            </a:r>
          </a:p>
        </p:txBody>
      </p:sp>
      <p:sp>
        <p:nvSpPr>
          <p:cNvPr id="13" name="Rectangle 8"/>
          <p:cNvSpPr>
            <a:spLocks noChangeArrowheads="1"/>
          </p:cNvSpPr>
          <p:nvPr/>
        </p:nvSpPr>
        <p:spPr bwMode="auto">
          <a:xfrm>
            <a:off x="46521" y="88338"/>
            <a:ext cx="704575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600" kern="0" dirty="0">
                <a:solidFill>
                  <a:schemeClr val="tx2"/>
                </a:solidFill>
                <a:latin typeface="+mj-lt"/>
                <a:ea typeface="ヒラギノ角ゴ Pro W3" charset="-128"/>
                <a:cs typeface="ヒラギノ角ゴ Pro W3" charset="-128"/>
              </a:rPr>
              <a:t>Travaux dans le voisinage d’une ligne HT</a:t>
            </a:r>
          </a:p>
        </p:txBody>
      </p:sp>
      <p:sp>
        <p:nvSpPr>
          <p:cNvPr id="14" name="Rectangle 4"/>
          <p:cNvSpPr>
            <a:spLocks noGrp="1" noChangeArrowheads="1"/>
          </p:cNvSpPr>
          <p:nvPr>
            <p:ph type="title"/>
          </p:nvPr>
        </p:nvSpPr>
        <p:spPr>
          <a:xfrm>
            <a:off x="289719" y="709150"/>
            <a:ext cx="8132762" cy="712788"/>
          </a:xfrm>
        </p:spPr>
        <p:txBody>
          <a:bodyPr/>
          <a:lstStyle/>
          <a:p>
            <a:r>
              <a:rPr lang="fr-BE" altLang="fr-FR" sz="1600" dirty="0" smtClean="0">
                <a:solidFill>
                  <a:srgbClr val="FF3300"/>
                </a:solidFill>
                <a:latin typeface="Verdana" pitchFamily="34" charset="0"/>
                <a:ea typeface="ヒラギノ角ゴ Pro W3"/>
                <a:cs typeface="ヒラギノ角ゴ Pro W3"/>
              </a:rPr>
              <a:t>Plantation / grues à rayon de chute dangereux car il coupe la zone de voisinage</a:t>
            </a:r>
          </a:p>
        </p:txBody>
      </p:sp>
      <p:graphicFrame>
        <p:nvGraphicFramePr>
          <p:cNvPr id="2" name="Objet 1"/>
          <p:cNvGraphicFramePr>
            <a:graphicFrameLocks noChangeAspect="1"/>
          </p:cNvGraphicFramePr>
          <p:nvPr>
            <p:extLst>
              <p:ext uri="{D42A27DB-BD31-4B8C-83A1-F6EECF244321}">
                <p14:modId xmlns:p14="http://schemas.microsoft.com/office/powerpoint/2010/main" val="1293590895"/>
              </p:ext>
            </p:extLst>
          </p:nvPr>
        </p:nvGraphicFramePr>
        <p:xfrm>
          <a:off x="2609912" y="4212711"/>
          <a:ext cx="1512366" cy="1313699"/>
        </p:xfrm>
        <a:graphic>
          <a:graphicData uri="http://schemas.openxmlformats.org/presentationml/2006/ole">
            <mc:AlternateContent xmlns:mc="http://schemas.openxmlformats.org/markup-compatibility/2006">
              <mc:Choice xmlns:v="urn:schemas-microsoft-com:vml" Requires="v">
                <p:oleObj spid="_x0000_s193713" name="VISIO" r:id="rId8" imgW="9627120" imgH="7850880" progId="Visio.Drawing.6">
                  <p:embed/>
                </p:oleObj>
              </mc:Choice>
              <mc:Fallback>
                <p:oleObj name="VISIO" r:id="rId8" imgW="9627120" imgH="7850880" progId="Visio.Drawing.6">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l="11188" t="12669"/>
                      <a:stretch>
                        <a:fillRect/>
                      </a:stretch>
                    </p:blipFill>
                    <p:spPr bwMode="auto">
                      <a:xfrm>
                        <a:off x="2609912" y="4212711"/>
                        <a:ext cx="1512366" cy="1313699"/>
                      </a:xfrm>
                      <a:prstGeom prst="rect">
                        <a:avLst/>
                      </a:prstGeom>
                      <a:noFill/>
                      <a:ln>
                        <a:noFill/>
                      </a:ln>
                      <a:effec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08" name="Picture 148" descr="C:\Users\fee033\AppData\Local\Microsoft\Windows\Temporary Internet Files\Content.IE5\5IEB1S5U\linterrogation-poser-des-questions-en-francai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781"/>
            <a:ext cx="2195737" cy="1422549"/>
          </a:xfrm>
          <a:prstGeom prst="rect">
            <a:avLst/>
          </a:prstGeom>
          <a:noFill/>
          <a:extLst>
            <a:ext uri="{909E8E84-426E-40DD-AFC4-6F175D3DCCD1}">
              <a14:hiddenFill xmlns:a14="http://schemas.microsoft.com/office/drawing/2010/main">
                <a:solidFill>
                  <a:srgbClr val="FFFFFF"/>
                </a:solidFill>
              </a14:hiddenFill>
            </a:ext>
          </a:extLst>
        </p:spPr>
      </p:pic>
      <p:pic>
        <p:nvPicPr>
          <p:cNvPr id="376837" name="Picture 5" descr="Y:\SAFE_SUPPORT\08 Information &amp; communication\8.08. Foto's_photos\Lines\HSLines-Schepdaal (14).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10571" b="20193"/>
          <a:stretch/>
        </p:blipFill>
        <p:spPr bwMode="auto">
          <a:xfrm>
            <a:off x="-78319" y="1382960"/>
            <a:ext cx="9273345" cy="5502424"/>
          </a:xfrm>
          <a:prstGeom prst="rect">
            <a:avLst/>
          </a:prstGeom>
          <a:noFill/>
          <a:extLst>
            <a:ext uri="{909E8E84-426E-40DD-AFC4-6F175D3DCCD1}">
              <a14:hiddenFill xmlns:a14="http://schemas.microsoft.com/office/drawing/2010/main">
                <a:solidFill>
                  <a:srgbClr val="FFFFFF"/>
                </a:solidFill>
              </a14:hiddenFill>
            </a:ext>
          </a:extLst>
        </p:spPr>
      </p:pic>
      <p:sp>
        <p:nvSpPr>
          <p:cNvPr id="101" name="Rectangle 8"/>
          <p:cNvSpPr>
            <a:spLocks noChangeArrowheads="1"/>
          </p:cNvSpPr>
          <p:nvPr/>
        </p:nvSpPr>
        <p:spPr bwMode="auto">
          <a:xfrm>
            <a:off x="46521" y="88338"/>
            <a:ext cx="704575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r>
              <a:rPr lang="fr-FR" altLang="fr-FR" dirty="0" smtClean="0">
                <a:solidFill>
                  <a:srgbClr val="FF9900"/>
                </a:solidFill>
              </a:rPr>
              <a:t>Travaux dans le voisinage d’une ligne HT</a:t>
            </a:r>
            <a:endParaRPr lang="fr-FR" altLang="fr-FR" dirty="0">
              <a:solidFill>
                <a:srgbClr val="FF9900"/>
              </a:solidFill>
            </a:endParaRPr>
          </a:p>
        </p:txBody>
      </p:sp>
      <p:sp>
        <p:nvSpPr>
          <p:cNvPr id="338" name="Oval 320"/>
          <p:cNvSpPr>
            <a:spLocks noChangeArrowheads="1"/>
          </p:cNvSpPr>
          <p:nvPr/>
        </p:nvSpPr>
        <p:spPr bwMode="auto">
          <a:xfrm>
            <a:off x="3707904" y="4070724"/>
            <a:ext cx="1125444" cy="1359464"/>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FR" altLang="fr-FR" dirty="0"/>
          </a:p>
        </p:txBody>
      </p:sp>
      <p:sp>
        <p:nvSpPr>
          <p:cNvPr id="339" name="Oval 321"/>
          <p:cNvSpPr>
            <a:spLocks noChangeArrowheads="1"/>
          </p:cNvSpPr>
          <p:nvPr/>
        </p:nvSpPr>
        <p:spPr bwMode="auto">
          <a:xfrm>
            <a:off x="3964143" y="4311511"/>
            <a:ext cx="612965" cy="717115"/>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FR" altLang="fr-FR" dirty="0"/>
          </a:p>
        </p:txBody>
      </p:sp>
      <p:sp>
        <p:nvSpPr>
          <p:cNvPr id="340" name="Oval 320"/>
          <p:cNvSpPr>
            <a:spLocks noChangeArrowheads="1"/>
          </p:cNvSpPr>
          <p:nvPr/>
        </p:nvSpPr>
        <p:spPr bwMode="auto">
          <a:xfrm>
            <a:off x="5683912" y="5028626"/>
            <a:ext cx="1480376" cy="1359188"/>
          </a:xfrm>
          <a:prstGeom prst="ellipse">
            <a:avLst/>
          </a:prstGeom>
          <a:solidFill>
            <a:srgbClr val="FFFF00">
              <a:alpha val="50195"/>
            </a:srgbClr>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FR" altLang="fr-FR" dirty="0"/>
          </a:p>
        </p:txBody>
      </p:sp>
      <p:sp>
        <p:nvSpPr>
          <p:cNvPr id="341" name="Oval 321"/>
          <p:cNvSpPr>
            <a:spLocks noChangeArrowheads="1"/>
          </p:cNvSpPr>
          <p:nvPr/>
        </p:nvSpPr>
        <p:spPr bwMode="auto">
          <a:xfrm>
            <a:off x="5940152" y="5269414"/>
            <a:ext cx="864096" cy="818884"/>
          </a:xfrm>
          <a:prstGeom prst="ellipse">
            <a:avLst/>
          </a:prstGeom>
          <a:solidFill>
            <a:srgbClr val="FF0000">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85" tIns="47893" rIns="95785" bIns="47893" anchor="ct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endParaRPr lang="fr-FR" altLang="fr-FR" dirty="0"/>
          </a:p>
        </p:txBody>
      </p:sp>
      <p:cxnSp>
        <p:nvCxnSpPr>
          <p:cNvPr id="5" name="Connecteur droit 4"/>
          <p:cNvCxnSpPr>
            <a:stCxn id="338" idx="7"/>
            <a:endCxn id="338" idx="7"/>
          </p:cNvCxnSpPr>
          <p:nvPr/>
        </p:nvCxnSpPr>
        <p:spPr bwMode="auto">
          <a:xfrm>
            <a:off x="4668531" y="4269813"/>
            <a:ext cx="0" cy="0"/>
          </a:xfrm>
          <a:prstGeom prst="line">
            <a:avLst/>
          </a:prstGeom>
          <a:solidFill>
            <a:schemeClr val="accent1"/>
          </a:solidFill>
          <a:ln w="127" cap="flat" cmpd="sng" algn="ctr">
            <a:solidFill>
              <a:srgbClr val="A6A6A6"/>
            </a:solidFill>
            <a:prstDash val="solid"/>
            <a:round/>
            <a:headEnd type="none" w="med" len="med"/>
            <a:tailEnd type="none" w="med" len="med"/>
          </a:ln>
          <a:effectLst/>
        </p:spPr>
      </p:cxnSp>
      <p:sp>
        <p:nvSpPr>
          <p:cNvPr id="13" name="Ellipse 12"/>
          <p:cNvSpPr/>
          <p:nvPr/>
        </p:nvSpPr>
        <p:spPr bwMode="auto">
          <a:xfrm>
            <a:off x="4229435" y="4553801"/>
            <a:ext cx="91423" cy="91423"/>
          </a:xfrm>
          <a:prstGeom prst="ellipse">
            <a:avLst/>
          </a:prstGeom>
          <a:solidFill>
            <a:srgbClr val="FF0000"/>
          </a:solidFill>
          <a:ln w="127" cap="flat" cmpd="sng" algn="ctr">
            <a:solidFill>
              <a:srgbClr val="A6A6A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2800" b="0" i="0" u="none" strike="noStrike" cap="none" normalizeH="0" baseline="0" dirty="0" smtClean="0">
              <a:ln>
                <a:noFill/>
              </a:ln>
              <a:solidFill>
                <a:schemeClr val="tx1"/>
              </a:solidFill>
              <a:effectLst/>
              <a:latin typeface="Times" pitchFamily="18" charset="0"/>
            </a:endParaRPr>
          </a:p>
        </p:txBody>
      </p:sp>
      <p:sp>
        <p:nvSpPr>
          <p:cNvPr id="359" name="Ellipse 358"/>
          <p:cNvSpPr/>
          <p:nvPr/>
        </p:nvSpPr>
        <p:spPr bwMode="auto">
          <a:xfrm>
            <a:off x="6211708" y="5545111"/>
            <a:ext cx="91423" cy="91423"/>
          </a:xfrm>
          <a:prstGeom prst="ellipse">
            <a:avLst/>
          </a:prstGeom>
          <a:solidFill>
            <a:srgbClr val="FF0000"/>
          </a:solidFill>
          <a:ln w="127" cap="flat" cmpd="sng" algn="ctr">
            <a:solidFill>
              <a:srgbClr val="A6A6A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2800" b="0" i="0" u="none" strike="noStrike" cap="none" normalizeH="0" baseline="0" dirty="0" smtClean="0">
              <a:ln>
                <a:noFill/>
              </a:ln>
              <a:solidFill>
                <a:schemeClr val="tx1"/>
              </a:solidFill>
              <a:effectLst/>
              <a:latin typeface="Times" pitchFamily="18" charset="0"/>
            </a:endParaRPr>
          </a:p>
        </p:txBody>
      </p:sp>
      <p:cxnSp>
        <p:nvCxnSpPr>
          <p:cNvPr id="15" name="Connecteur droit avec flèche 14"/>
          <p:cNvCxnSpPr>
            <a:endCxn id="339" idx="6"/>
          </p:cNvCxnSpPr>
          <p:nvPr/>
        </p:nvCxnSpPr>
        <p:spPr bwMode="auto">
          <a:xfrm>
            <a:off x="4307469" y="4636685"/>
            <a:ext cx="269639" cy="33384"/>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363" name="Connecteur droit avec flèche 362"/>
          <p:cNvCxnSpPr>
            <a:endCxn id="338" idx="3"/>
          </p:cNvCxnSpPr>
          <p:nvPr/>
        </p:nvCxnSpPr>
        <p:spPr bwMode="auto">
          <a:xfrm flipH="1">
            <a:off x="3872721" y="4636685"/>
            <a:ext cx="370104" cy="594414"/>
          </a:xfrm>
          <a:prstGeom prst="straightConnector1">
            <a:avLst/>
          </a:prstGeom>
          <a:solidFill>
            <a:schemeClr val="accent1"/>
          </a:solidFill>
          <a:ln w="28575" cap="flat" cmpd="sng" algn="ctr">
            <a:solidFill>
              <a:srgbClr val="00FF00"/>
            </a:solidFill>
            <a:prstDash val="solid"/>
            <a:round/>
            <a:headEnd type="none" w="med" len="med"/>
            <a:tailEnd type="arrow"/>
          </a:ln>
          <a:effectLst/>
        </p:spPr>
      </p:cxnSp>
      <p:sp>
        <p:nvSpPr>
          <p:cNvPr id="19" name="ZoneTexte 18"/>
          <p:cNvSpPr txBox="1"/>
          <p:nvPr/>
        </p:nvSpPr>
        <p:spPr>
          <a:xfrm>
            <a:off x="4077020" y="4285270"/>
            <a:ext cx="598804" cy="307777"/>
          </a:xfrm>
          <a:prstGeom prst="rect">
            <a:avLst/>
          </a:prstGeom>
          <a:noFill/>
        </p:spPr>
        <p:txBody>
          <a:bodyPr wrap="square" rtlCol="0">
            <a:spAutoFit/>
          </a:bodyPr>
          <a:lstStyle/>
          <a:p>
            <a:r>
              <a:rPr lang="fr-FR" sz="1400" dirty="0" smtClean="0">
                <a:solidFill>
                  <a:srgbClr val="FF0000"/>
                </a:solidFill>
              </a:rPr>
              <a:t>D</a:t>
            </a:r>
            <a:r>
              <a:rPr lang="fr-FR" sz="1400" baseline="-25000" dirty="0" smtClean="0">
                <a:solidFill>
                  <a:srgbClr val="FF0000"/>
                </a:solidFill>
              </a:rPr>
              <a:t>L</a:t>
            </a:r>
            <a:endParaRPr lang="fr-FR" sz="1400" baseline="-25000" dirty="0">
              <a:solidFill>
                <a:srgbClr val="FF0000"/>
              </a:solidFill>
            </a:endParaRPr>
          </a:p>
        </p:txBody>
      </p:sp>
      <p:sp>
        <p:nvSpPr>
          <p:cNvPr id="367" name="ZoneTexte 366"/>
          <p:cNvSpPr txBox="1"/>
          <p:nvPr/>
        </p:nvSpPr>
        <p:spPr>
          <a:xfrm>
            <a:off x="3882609" y="4822913"/>
            <a:ext cx="598804" cy="307777"/>
          </a:xfrm>
          <a:prstGeom prst="rect">
            <a:avLst/>
          </a:prstGeom>
          <a:noFill/>
        </p:spPr>
        <p:txBody>
          <a:bodyPr wrap="square" rtlCol="0">
            <a:spAutoFit/>
          </a:bodyPr>
          <a:lstStyle/>
          <a:p>
            <a:r>
              <a:rPr lang="fr-FR" sz="1400" dirty="0" err="1" smtClean="0">
                <a:solidFill>
                  <a:srgbClr val="00FF00"/>
                </a:solidFill>
              </a:rPr>
              <a:t>D</a:t>
            </a:r>
            <a:r>
              <a:rPr lang="fr-FR" sz="1400" baseline="-25000" dirty="0" err="1" smtClean="0">
                <a:solidFill>
                  <a:srgbClr val="00FF00"/>
                </a:solidFill>
              </a:rPr>
              <a:t>v</a:t>
            </a:r>
            <a:endParaRPr lang="fr-FR" sz="1400" baseline="-25000" dirty="0">
              <a:solidFill>
                <a:srgbClr val="00FF00"/>
              </a:solidFill>
            </a:endParaRPr>
          </a:p>
        </p:txBody>
      </p:sp>
      <p:sp>
        <p:nvSpPr>
          <p:cNvPr id="371" name="ZoneTexte 370"/>
          <p:cNvSpPr txBox="1"/>
          <p:nvPr/>
        </p:nvSpPr>
        <p:spPr>
          <a:xfrm>
            <a:off x="5994203" y="5276300"/>
            <a:ext cx="598804" cy="307777"/>
          </a:xfrm>
          <a:prstGeom prst="rect">
            <a:avLst/>
          </a:prstGeom>
          <a:noFill/>
        </p:spPr>
        <p:txBody>
          <a:bodyPr wrap="square" rtlCol="0">
            <a:spAutoFit/>
          </a:bodyPr>
          <a:lstStyle/>
          <a:p>
            <a:r>
              <a:rPr lang="fr-FR" sz="1400" dirty="0" smtClean="0">
                <a:solidFill>
                  <a:srgbClr val="FF0000"/>
                </a:solidFill>
              </a:rPr>
              <a:t>D</a:t>
            </a:r>
            <a:r>
              <a:rPr lang="fr-FR" sz="1400" baseline="-25000" dirty="0" smtClean="0">
                <a:solidFill>
                  <a:srgbClr val="FF0000"/>
                </a:solidFill>
              </a:rPr>
              <a:t>L</a:t>
            </a:r>
            <a:endParaRPr lang="fr-FR" sz="1400" baseline="-25000" dirty="0">
              <a:solidFill>
                <a:srgbClr val="FF0000"/>
              </a:solidFill>
            </a:endParaRPr>
          </a:p>
        </p:txBody>
      </p:sp>
      <p:sp>
        <p:nvSpPr>
          <p:cNvPr id="372" name="ZoneTexte 371"/>
          <p:cNvSpPr txBox="1"/>
          <p:nvPr/>
        </p:nvSpPr>
        <p:spPr>
          <a:xfrm>
            <a:off x="5611950" y="5895631"/>
            <a:ext cx="598804" cy="307777"/>
          </a:xfrm>
          <a:prstGeom prst="rect">
            <a:avLst/>
          </a:prstGeom>
          <a:noFill/>
        </p:spPr>
        <p:txBody>
          <a:bodyPr wrap="square" rtlCol="0">
            <a:spAutoFit/>
          </a:bodyPr>
          <a:lstStyle/>
          <a:p>
            <a:r>
              <a:rPr lang="fr-FR" sz="1400" dirty="0" err="1" smtClean="0">
                <a:solidFill>
                  <a:srgbClr val="00FF00"/>
                </a:solidFill>
              </a:rPr>
              <a:t>D</a:t>
            </a:r>
            <a:r>
              <a:rPr lang="fr-FR" sz="1400" baseline="-25000" dirty="0" err="1" smtClean="0">
                <a:solidFill>
                  <a:srgbClr val="00FF00"/>
                </a:solidFill>
              </a:rPr>
              <a:t>v</a:t>
            </a:r>
            <a:endParaRPr lang="fr-FR" sz="1400" baseline="-25000" dirty="0">
              <a:solidFill>
                <a:srgbClr val="00FF00"/>
              </a:solidFill>
            </a:endParaRPr>
          </a:p>
        </p:txBody>
      </p:sp>
      <p:cxnSp>
        <p:nvCxnSpPr>
          <p:cNvPr id="370" name="Connecteur droit avec flèche 369"/>
          <p:cNvCxnSpPr/>
          <p:nvPr/>
        </p:nvCxnSpPr>
        <p:spPr bwMode="auto">
          <a:xfrm>
            <a:off x="6256762" y="5639343"/>
            <a:ext cx="0" cy="741153"/>
          </a:xfrm>
          <a:prstGeom prst="straightConnector1">
            <a:avLst/>
          </a:prstGeom>
          <a:solidFill>
            <a:schemeClr val="accent1"/>
          </a:solidFill>
          <a:ln w="28575" cap="flat" cmpd="sng" algn="ctr">
            <a:solidFill>
              <a:srgbClr val="00FF00"/>
            </a:solidFill>
            <a:prstDash val="solid"/>
            <a:round/>
            <a:headEnd type="none" w="med" len="med"/>
            <a:tailEnd type="arrow"/>
          </a:ln>
          <a:effectLst/>
        </p:spPr>
      </p:cxnSp>
      <p:cxnSp>
        <p:nvCxnSpPr>
          <p:cNvPr id="369" name="Connecteur droit avec flèche 368"/>
          <p:cNvCxnSpPr/>
          <p:nvPr/>
        </p:nvCxnSpPr>
        <p:spPr bwMode="auto">
          <a:xfrm>
            <a:off x="6259310" y="5627255"/>
            <a:ext cx="8578" cy="25954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384" name="Connecteur droit 383"/>
          <p:cNvCxnSpPr/>
          <p:nvPr/>
        </p:nvCxnSpPr>
        <p:spPr bwMode="auto">
          <a:xfrm>
            <a:off x="5363998" y="6380496"/>
            <a:ext cx="912379" cy="0"/>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cxnSp>
        <p:nvCxnSpPr>
          <p:cNvPr id="385" name="Connecteur droit 384"/>
          <p:cNvCxnSpPr/>
          <p:nvPr/>
        </p:nvCxnSpPr>
        <p:spPr bwMode="auto">
          <a:xfrm>
            <a:off x="5363998" y="6180154"/>
            <a:ext cx="912379" cy="0"/>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sp>
        <p:nvSpPr>
          <p:cNvPr id="31" name="Double flèche verticale 30"/>
          <p:cNvSpPr/>
          <p:nvPr/>
        </p:nvSpPr>
        <p:spPr bwMode="auto">
          <a:xfrm>
            <a:off x="5292080" y="6174561"/>
            <a:ext cx="144016" cy="205935"/>
          </a:xfrm>
          <a:prstGeom prst="upDownArrow">
            <a:avLst/>
          </a:prstGeom>
          <a:solidFill>
            <a:schemeClr val="bg2">
              <a:lumMod val="40000"/>
              <a:lumOff val="60000"/>
            </a:schemeClr>
          </a:solidFill>
          <a:ln w="127" cap="flat" cmpd="sng" algn="ctr">
            <a:solidFill>
              <a:srgbClr val="A6A6A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2800" b="0" i="0" u="none" strike="noStrike" cap="none" normalizeH="0" baseline="0" dirty="0" smtClean="0">
              <a:ln>
                <a:noFill/>
              </a:ln>
              <a:solidFill>
                <a:schemeClr val="tx1"/>
              </a:solidFill>
              <a:effectLst/>
              <a:latin typeface="Times" pitchFamily="18" charset="0"/>
            </a:endParaRPr>
          </a:p>
        </p:txBody>
      </p:sp>
      <p:sp>
        <p:nvSpPr>
          <p:cNvPr id="389" name="Double flèche verticale 388"/>
          <p:cNvSpPr/>
          <p:nvPr/>
        </p:nvSpPr>
        <p:spPr bwMode="auto">
          <a:xfrm>
            <a:off x="4188116" y="5442143"/>
            <a:ext cx="144016" cy="205935"/>
          </a:xfrm>
          <a:prstGeom prst="upDownArrow">
            <a:avLst/>
          </a:prstGeom>
          <a:solidFill>
            <a:schemeClr val="bg2">
              <a:lumMod val="40000"/>
              <a:lumOff val="60000"/>
            </a:schemeClr>
          </a:solidFill>
          <a:ln w="127" cap="flat" cmpd="sng" algn="ctr">
            <a:solidFill>
              <a:srgbClr val="A6A6A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2800" b="0" i="0" u="none" strike="noStrike" cap="none" normalizeH="0" baseline="0" dirty="0" smtClean="0">
              <a:ln>
                <a:noFill/>
              </a:ln>
              <a:solidFill>
                <a:schemeClr val="tx1"/>
              </a:solidFill>
              <a:effectLst/>
              <a:latin typeface="Times" pitchFamily="18" charset="0"/>
            </a:endParaRPr>
          </a:p>
        </p:txBody>
      </p:sp>
      <p:sp>
        <p:nvSpPr>
          <p:cNvPr id="376832" name="ZoneTexte 376831"/>
          <p:cNvSpPr txBox="1"/>
          <p:nvPr/>
        </p:nvSpPr>
        <p:spPr>
          <a:xfrm>
            <a:off x="4376422" y="5233805"/>
            <a:ext cx="288032" cy="523220"/>
          </a:xfrm>
          <a:prstGeom prst="rect">
            <a:avLst/>
          </a:prstGeom>
          <a:noFill/>
        </p:spPr>
        <p:txBody>
          <a:bodyPr wrap="square" rtlCol="0">
            <a:spAutoFit/>
          </a:bodyPr>
          <a:lstStyle/>
          <a:p>
            <a:r>
              <a:rPr lang="fr-FR" dirty="0" smtClean="0">
                <a:solidFill>
                  <a:schemeClr val="bg2">
                    <a:lumMod val="40000"/>
                    <a:lumOff val="60000"/>
                  </a:schemeClr>
                </a:solidFill>
              </a:rPr>
              <a:t>?</a:t>
            </a:r>
            <a:endParaRPr lang="fr-FR" dirty="0">
              <a:solidFill>
                <a:schemeClr val="bg2">
                  <a:lumMod val="40000"/>
                  <a:lumOff val="60000"/>
                </a:schemeClr>
              </a:solidFill>
            </a:endParaRPr>
          </a:p>
        </p:txBody>
      </p:sp>
      <p:sp>
        <p:nvSpPr>
          <p:cNvPr id="376833" name="ZoneTexte 376832"/>
          <p:cNvSpPr txBox="1"/>
          <p:nvPr/>
        </p:nvSpPr>
        <p:spPr>
          <a:xfrm>
            <a:off x="3882609" y="1423330"/>
            <a:ext cx="5513616" cy="2862322"/>
          </a:xfrm>
          <a:prstGeom prst="rect">
            <a:avLst/>
          </a:prstGeom>
          <a:noFill/>
        </p:spPr>
        <p:txBody>
          <a:bodyPr wrap="square" rtlCol="0">
            <a:spAutoFit/>
          </a:bodyPr>
          <a:lstStyle/>
          <a:p>
            <a:pPr algn="l">
              <a:lnSpc>
                <a:spcPct val="150000"/>
              </a:lnSpc>
            </a:pPr>
            <a:r>
              <a:rPr lang="fr-FR" sz="1800" dirty="0" smtClean="0">
                <a:solidFill>
                  <a:srgbClr val="FF0000"/>
                </a:solidFill>
              </a:rPr>
              <a:t>Zone de Danger </a:t>
            </a:r>
            <a:r>
              <a:rPr lang="fr-FR" sz="1800" dirty="0" smtClean="0"/>
              <a:t>= </a:t>
            </a:r>
            <a:r>
              <a:rPr lang="fr-FR" sz="1800" dirty="0" smtClean="0">
                <a:solidFill>
                  <a:srgbClr val="FF0000"/>
                </a:solidFill>
              </a:rPr>
              <a:t>D</a:t>
            </a:r>
            <a:r>
              <a:rPr lang="fr-FR" sz="1800" baseline="-25000" dirty="0" smtClean="0">
                <a:solidFill>
                  <a:srgbClr val="FF0000"/>
                </a:solidFill>
              </a:rPr>
              <a:t>L</a:t>
            </a:r>
            <a:r>
              <a:rPr lang="fr-FR" sz="1800" dirty="0" smtClean="0"/>
              <a:t> + Balancement max. + flèche max.</a:t>
            </a:r>
            <a:r>
              <a:rPr lang="fr-FR" sz="1800" dirty="0" smtClean="0">
                <a:solidFill>
                  <a:srgbClr val="FF0000"/>
                </a:solidFill>
              </a:rPr>
              <a:t> </a:t>
            </a:r>
          </a:p>
          <a:p>
            <a:pPr algn="l">
              <a:lnSpc>
                <a:spcPct val="150000"/>
              </a:lnSpc>
            </a:pPr>
            <a:r>
              <a:rPr lang="fr-FR" sz="1800" dirty="0" smtClean="0">
                <a:ln>
                  <a:solidFill>
                    <a:schemeClr val="accent4"/>
                  </a:solidFill>
                </a:ln>
                <a:solidFill>
                  <a:srgbClr val="FFFF00"/>
                </a:solidFill>
              </a:rPr>
              <a:t>Zone de voisinage </a:t>
            </a:r>
            <a:r>
              <a:rPr lang="fr-FR" sz="1800" dirty="0" smtClean="0">
                <a:ln>
                  <a:solidFill>
                    <a:schemeClr val="accent4"/>
                  </a:solidFill>
                </a:ln>
              </a:rPr>
              <a:t>= </a:t>
            </a:r>
            <a:r>
              <a:rPr lang="fr-FR" sz="1800" dirty="0" smtClean="0">
                <a:ln>
                  <a:solidFill>
                    <a:schemeClr val="accent4"/>
                  </a:solidFill>
                </a:ln>
                <a:solidFill>
                  <a:srgbClr val="FFFF00"/>
                </a:solidFill>
              </a:rPr>
              <a:t>D</a:t>
            </a:r>
            <a:r>
              <a:rPr lang="fr-FR" sz="1800" baseline="-25000" dirty="0">
                <a:ln>
                  <a:solidFill>
                    <a:schemeClr val="accent4"/>
                  </a:solidFill>
                </a:ln>
                <a:solidFill>
                  <a:srgbClr val="FFFF00"/>
                </a:solidFill>
              </a:rPr>
              <a:t>V</a:t>
            </a:r>
            <a:r>
              <a:rPr lang="fr-FR" sz="1800" dirty="0" smtClean="0">
                <a:ln>
                  <a:solidFill>
                    <a:schemeClr val="accent4"/>
                  </a:solidFill>
                </a:ln>
              </a:rPr>
              <a:t> </a:t>
            </a:r>
            <a:r>
              <a:rPr lang="fr-FR" sz="1800" dirty="0" smtClean="0"/>
              <a:t>+ Balancement max. + flèche max.</a:t>
            </a:r>
            <a:r>
              <a:rPr lang="fr-BE" sz="1800" dirty="0"/>
              <a:t> </a:t>
            </a:r>
            <a:endParaRPr lang="fr-BE" sz="1800" dirty="0" smtClean="0"/>
          </a:p>
          <a:p>
            <a:pPr algn="l">
              <a:lnSpc>
                <a:spcPct val="150000"/>
              </a:lnSpc>
            </a:pPr>
            <a:r>
              <a:rPr lang="fr-BE" sz="1600" dirty="0" smtClean="0"/>
              <a:t>Les valeurs sont a </a:t>
            </a:r>
            <a:r>
              <a:rPr lang="fr-BE" sz="1600" dirty="0"/>
              <a:t>demander à la personne compétente </a:t>
            </a:r>
            <a:r>
              <a:rPr lang="fr-BE" sz="1600" dirty="0" smtClean="0"/>
              <a:t>d’Elia.</a:t>
            </a:r>
            <a:endParaRPr lang="fr-FR" sz="1600" dirty="0" smtClean="0"/>
          </a:p>
          <a:p>
            <a:pPr algn="l">
              <a:lnSpc>
                <a:spcPct val="150000"/>
              </a:lnSpc>
            </a:pPr>
            <a:endParaRPr lang="fr-FR" sz="1600" dirty="0"/>
          </a:p>
        </p:txBody>
      </p:sp>
      <p:sp>
        <p:nvSpPr>
          <p:cNvPr id="376835" name="Rectangle 376834"/>
          <p:cNvSpPr/>
          <p:nvPr/>
        </p:nvSpPr>
        <p:spPr>
          <a:xfrm>
            <a:off x="2581529" y="6043295"/>
            <a:ext cx="2746266" cy="461665"/>
          </a:xfrm>
          <a:prstGeom prst="rect">
            <a:avLst/>
          </a:prstGeom>
        </p:spPr>
        <p:txBody>
          <a:bodyPr wrap="none">
            <a:spAutoFit/>
          </a:bodyPr>
          <a:lstStyle/>
          <a:p>
            <a:r>
              <a:rPr lang="fr-FR" sz="2400" dirty="0" smtClean="0">
                <a:ln>
                  <a:solidFill>
                    <a:schemeClr val="tx1"/>
                  </a:solidFill>
                </a:ln>
                <a:solidFill>
                  <a:schemeClr val="bg2">
                    <a:lumMod val="60000"/>
                    <a:lumOff val="40000"/>
                  </a:schemeClr>
                </a:solidFill>
              </a:rPr>
              <a:t>flèche max.= ?</a:t>
            </a:r>
            <a:endParaRPr lang="fr-FR" sz="2400" dirty="0">
              <a:ln>
                <a:solidFill>
                  <a:schemeClr val="tx1"/>
                </a:solidFill>
              </a:ln>
              <a:solidFill>
                <a:schemeClr val="bg2">
                  <a:lumMod val="60000"/>
                  <a:lumOff val="40000"/>
                </a:schemeClr>
              </a:solidFill>
            </a:endParaRPr>
          </a:p>
        </p:txBody>
      </p:sp>
      <p:sp>
        <p:nvSpPr>
          <p:cNvPr id="395" name="Double flèche verticale 394"/>
          <p:cNvSpPr/>
          <p:nvPr/>
        </p:nvSpPr>
        <p:spPr bwMode="auto">
          <a:xfrm rot="5400000">
            <a:off x="3933729" y="5416554"/>
            <a:ext cx="144016" cy="205935"/>
          </a:xfrm>
          <a:prstGeom prst="upDownArrow">
            <a:avLst/>
          </a:prstGeom>
          <a:solidFill>
            <a:schemeClr val="bg2">
              <a:lumMod val="40000"/>
              <a:lumOff val="60000"/>
            </a:schemeClr>
          </a:solidFill>
          <a:ln w="127" cap="flat" cmpd="sng" algn="ctr">
            <a:solidFill>
              <a:srgbClr val="A6A6A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2800" b="0" i="0" u="none" strike="noStrike" cap="none" normalizeH="0" baseline="0" dirty="0" smtClean="0">
              <a:ln>
                <a:noFill/>
              </a:ln>
              <a:solidFill>
                <a:schemeClr val="tx1"/>
              </a:solidFill>
              <a:effectLst/>
              <a:latin typeface="Times" pitchFamily="18" charset="0"/>
            </a:endParaRPr>
          </a:p>
        </p:txBody>
      </p:sp>
      <p:cxnSp>
        <p:nvCxnSpPr>
          <p:cNvPr id="376838" name="Connecteur droit 376837"/>
          <p:cNvCxnSpPr/>
          <p:nvPr/>
        </p:nvCxnSpPr>
        <p:spPr bwMode="auto">
          <a:xfrm flipH="1">
            <a:off x="6271714" y="6352753"/>
            <a:ext cx="954" cy="214608"/>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cxnSp>
        <p:nvCxnSpPr>
          <p:cNvPr id="400" name="Connecteur droit 399"/>
          <p:cNvCxnSpPr/>
          <p:nvPr/>
        </p:nvCxnSpPr>
        <p:spPr bwMode="auto">
          <a:xfrm flipH="1">
            <a:off x="6483029" y="6143027"/>
            <a:ext cx="954" cy="418211"/>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cxnSp>
        <p:nvCxnSpPr>
          <p:cNvPr id="401" name="Connecteur droit avec flèche 400"/>
          <p:cNvCxnSpPr/>
          <p:nvPr/>
        </p:nvCxnSpPr>
        <p:spPr bwMode="auto">
          <a:xfrm>
            <a:off x="6221035" y="5583995"/>
            <a:ext cx="333697" cy="521422"/>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403" name="Connecteur droit avec flèche 402"/>
          <p:cNvCxnSpPr/>
          <p:nvPr/>
        </p:nvCxnSpPr>
        <p:spPr bwMode="auto">
          <a:xfrm>
            <a:off x="6258664" y="5639343"/>
            <a:ext cx="334343" cy="820714"/>
          </a:xfrm>
          <a:prstGeom prst="straightConnector1">
            <a:avLst/>
          </a:prstGeom>
          <a:solidFill>
            <a:schemeClr val="accent1"/>
          </a:solidFill>
          <a:ln w="28575" cap="flat" cmpd="sng" algn="ctr">
            <a:solidFill>
              <a:srgbClr val="00FF00"/>
            </a:solidFill>
            <a:prstDash val="solid"/>
            <a:round/>
            <a:headEnd type="none" w="med" len="med"/>
            <a:tailEnd type="arrow"/>
          </a:ln>
          <a:effectLst/>
        </p:spPr>
      </p:cxnSp>
      <p:sp>
        <p:nvSpPr>
          <p:cNvPr id="397" name="Double flèche verticale 396"/>
          <p:cNvSpPr/>
          <p:nvPr/>
        </p:nvSpPr>
        <p:spPr bwMode="auto">
          <a:xfrm rot="5400000">
            <a:off x="6307336" y="6455492"/>
            <a:ext cx="144016" cy="205935"/>
          </a:xfrm>
          <a:prstGeom prst="upDownArrow">
            <a:avLst/>
          </a:prstGeom>
          <a:solidFill>
            <a:schemeClr val="bg2">
              <a:lumMod val="40000"/>
              <a:lumOff val="60000"/>
            </a:schemeClr>
          </a:solidFill>
          <a:ln w="127" cap="flat" cmpd="sng" algn="ctr">
            <a:solidFill>
              <a:srgbClr val="A6A6A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2800" b="0" i="0" u="none" strike="noStrike" cap="none" normalizeH="0" baseline="0" dirty="0" smtClean="0">
              <a:ln>
                <a:noFill/>
              </a:ln>
              <a:solidFill>
                <a:schemeClr val="tx1"/>
              </a:solidFill>
              <a:effectLst/>
              <a:latin typeface="Times" pitchFamily="18" charset="0"/>
            </a:endParaRPr>
          </a:p>
        </p:txBody>
      </p:sp>
      <p:sp>
        <p:nvSpPr>
          <p:cNvPr id="405" name="Rectangle 404"/>
          <p:cNvSpPr/>
          <p:nvPr/>
        </p:nvSpPr>
        <p:spPr>
          <a:xfrm>
            <a:off x="5305645" y="6495727"/>
            <a:ext cx="3945312" cy="461665"/>
          </a:xfrm>
          <a:prstGeom prst="rect">
            <a:avLst/>
          </a:prstGeom>
        </p:spPr>
        <p:txBody>
          <a:bodyPr wrap="none">
            <a:spAutoFit/>
          </a:bodyPr>
          <a:lstStyle/>
          <a:p>
            <a:r>
              <a:rPr lang="fr-FR" sz="2400" dirty="0" smtClean="0">
                <a:ln>
                  <a:solidFill>
                    <a:schemeClr val="accent4"/>
                  </a:solidFill>
                </a:ln>
                <a:solidFill>
                  <a:schemeClr val="bg2">
                    <a:lumMod val="60000"/>
                    <a:lumOff val="40000"/>
                  </a:schemeClr>
                </a:solidFill>
              </a:rPr>
              <a:t>Balancement max.= ?</a:t>
            </a:r>
            <a:endParaRPr lang="fr-FR" sz="2400" dirty="0">
              <a:ln>
                <a:solidFill>
                  <a:schemeClr val="accent4"/>
                </a:solidFill>
              </a:ln>
              <a:solidFill>
                <a:schemeClr val="bg2">
                  <a:lumMod val="60000"/>
                  <a:lumOff val="40000"/>
                </a:schemeClr>
              </a:solidFill>
            </a:endParaRPr>
          </a:p>
        </p:txBody>
      </p:sp>
    </p:spTree>
    <p:extLst>
      <p:ext uri="{BB962C8B-B14F-4D97-AF65-F5344CB8AC3E}">
        <p14:creationId xmlns:p14="http://schemas.microsoft.com/office/powerpoint/2010/main" val="1056828905"/>
      </p:ext>
    </p:extLst>
  </p:cSld>
  <p:clrMapOvr>
    <a:masterClrMapping/>
  </p:clrMapOvr>
  <p:transition>
    <p:wipe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9619" name="Rectangle 3"/>
          <p:cNvSpPr>
            <a:spLocks noGrp="1" noChangeArrowheads="1"/>
          </p:cNvSpPr>
          <p:nvPr>
            <p:ph type="body" idx="1"/>
          </p:nvPr>
        </p:nvSpPr>
        <p:spPr>
          <a:xfrm>
            <a:off x="457200" y="1628800"/>
            <a:ext cx="8229600" cy="1684337"/>
          </a:xfrm>
          <a:extLst>
            <a:ext uri="{91240B29-F687-4F45-9708-019B960494DF}">
              <a14:hiddenLine xmlns:a14="http://schemas.microsoft.com/office/drawing/2010/main" w="9525">
                <a:solidFill>
                  <a:srgbClr val="FFFF00"/>
                </a:solidFill>
                <a:miter lim="800000"/>
                <a:headEnd/>
                <a:tailEnd/>
              </a14:hiddenLine>
            </a:ext>
          </a:extLst>
        </p:spPr>
        <p:txBody>
          <a:bodyPr/>
          <a:lstStyle/>
          <a:p>
            <a:pPr>
              <a:buFont typeface="Wingdings" pitchFamily="2" charset="2"/>
              <a:buChar char="§"/>
            </a:pPr>
            <a:r>
              <a:rPr lang="fr-BE" altLang="nl-BE" dirty="0">
                <a:latin typeface="Verdana" pitchFamily="34" charset="0"/>
              </a:rPr>
              <a:t>Dépend du lieu</a:t>
            </a:r>
          </a:p>
          <a:p>
            <a:pPr>
              <a:buFont typeface="Wingdings" pitchFamily="2" charset="2"/>
              <a:buChar char="§"/>
            </a:pPr>
            <a:r>
              <a:rPr lang="fr-BE" altLang="nl-BE" dirty="0">
                <a:latin typeface="Verdana" pitchFamily="34" charset="0"/>
              </a:rPr>
              <a:t>Est à demander au responsable des lignes</a:t>
            </a:r>
          </a:p>
          <a:p>
            <a:pPr>
              <a:buFont typeface="Wingdings" pitchFamily="2" charset="2"/>
              <a:buChar char="§"/>
            </a:pPr>
            <a:r>
              <a:rPr lang="fr-BE" altLang="nl-BE" dirty="0">
                <a:latin typeface="Verdana" pitchFamily="34" charset="0"/>
              </a:rPr>
              <a:t>Est donné pour une ligne déterminée et pour un tronçon de ligne entre deux pylônes. </a:t>
            </a:r>
          </a:p>
        </p:txBody>
      </p:sp>
      <p:grpSp>
        <p:nvGrpSpPr>
          <p:cNvPr id="2" name="Group 1"/>
          <p:cNvGrpSpPr/>
          <p:nvPr/>
        </p:nvGrpSpPr>
        <p:grpSpPr>
          <a:xfrm>
            <a:off x="1378398" y="3429000"/>
            <a:ext cx="6387207" cy="2764304"/>
            <a:chOff x="1211013" y="3860800"/>
            <a:chExt cx="4426989" cy="2332504"/>
          </a:xfrm>
        </p:grpSpPr>
        <p:graphicFrame>
          <p:nvGraphicFramePr>
            <p:cNvPr id="6" name="Object 2"/>
            <p:cNvGraphicFramePr>
              <a:graphicFrameLocks noChangeAspect="1"/>
            </p:cNvGraphicFramePr>
            <p:nvPr>
              <p:extLst>
                <p:ext uri="{D42A27DB-BD31-4B8C-83A1-F6EECF244321}">
                  <p14:modId xmlns:p14="http://schemas.microsoft.com/office/powerpoint/2010/main" val="2057539682"/>
                </p:ext>
              </p:extLst>
            </p:nvPr>
          </p:nvGraphicFramePr>
          <p:xfrm>
            <a:off x="1225967" y="3860800"/>
            <a:ext cx="4374534" cy="2332504"/>
          </p:xfrm>
          <a:graphic>
            <a:graphicData uri="http://schemas.openxmlformats.org/presentationml/2006/ole">
              <mc:AlternateContent xmlns:mc="http://schemas.openxmlformats.org/markup-compatibility/2006">
                <mc:Choice xmlns:v="urn:schemas-microsoft-com:vml" Requires="v">
                  <p:oleObj spid="_x0000_s374906" name="Photo Editor-foto" r:id="rId4" imgW="16390476" imgH="8066667" progId="MSPhotoEd.3">
                    <p:embed/>
                  </p:oleObj>
                </mc:Choice>
                <mc:Fallback>
                  <p:oleObj name="Photo Editor-foto" r:id="rId4" imgW="16390476" imgH="806666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5967" y="3860800"/>
                          <a:ext cx="4374534" cy="2332504"/>
                        </a:xfrm>
                        <a:prstGeom prst="rect">
                          <a:avLst/>
                        </a:prstGeom>
                        <a:noFill/>
                        <a:ln>
                          <a:noFill/>
                        </a:ln>
                        <a:effectLst/>
                        <a:extLst/>
                      </p:spPr>
                    </p:pic>
                  </p:oleObj>
                </mc:Fallback>
              </mc:AlternateContent>
            </a:graphicData>
          </a:graphic>
        </p:graphicFrame>
        <p:sp>
          <p:nvSpPr>
            <p:cNvPr id="7" name="Line 3"/>
            <p:cNvSpPr>
              <a:spLocks noChangeShapeType="1"/>
            </p:cNvSpPr>
            <p:nvPr/>
          </p:nvSpPr>
          <p:spPr bwMode="auto">
            <a:xfrm>
              <a:off x="1225967" y="4811139"/>
              <a:ext cx="4344624" cy="37985"/>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a:p>
          </p:txBody>
        </p:sp>
        <p:sp>
          <p:nvSpPr>
            <p:cNvPr id="8" name="Line 4"/>
            <p:cNvSpPr>
              <a:spLocks noChangeShapeType="1"/>
            </p:cNvSpPr>
            <p:nvPr/>
          </p:nvSpPr>
          <p:spPr bwMode="auto">
            <a:xfrm>
              <a:off x="1211013" y="5314058"/>
              <a:ext cx="4426989" cy="18992"/>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a:p>
          </p:txBody>
        </p:sp>
      </p:grpSp>
      <p:sp>
        <p:nvSpPr>
          <p:cNvPr id="10" name="Rectangle 8"/>
          <p:cNvSpPr>
            <a:spLocks noChangeArrowheads="1"/>
          </p:cNvSpPr>
          <p:nvPr/>
        </p:nvSpPr>
        <p:spPr bwMode="auto">
          <a:xfrm>
            <a:off x="46521" y="88338"/>
            <a:ext cx="704575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600" kern="0" dirty="0">
                <a:solidFill>
                  <a:schemeClr val="tx2"/>
                </a:solidFill>
                <a:latin typeface="+mj-lt"/>
                <a:ea typeface="ヒラギノ角ゴ Pro W3" charset="-128"/>
                <a:cs typeface="ヒラギノ角ゴ Pro W3" charset="-128"/>
              </a:rPr>
              <a:t>Travaux dans le voisinage d’une ligne HT</a:t>
            </a:r>
          </a:p>
        </p:txBody>
      </p:sp>
      <p:sp>
        <p:nvSpPr>
          <p:cNvPr id="11" name="Text Box 2"/>
          <p:cNvSpPr txBox="1">
            <a:spLocks noChangeArrowheads="1"/>
          </p:cNvSpPr>
          <p:nvPr/>
        </p:nvSpPr>
        <p:spPr bwMode="auto">
          <a:xfrm>
            <a:off x="633413" y="1031254"/>
            <a:ext cx="7877175" cy="4572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spcBef>
                <a:spcPct val="50000"/>
              </a:spcBef>
            </a:pPr>
            <a:r>
              <a:rPr lang="fr-BE" altLang="fr-FR" sz="2400" dirty="0">
                <a:solidFill>
                  <a:srgbClr val="FF0000"/>
                </a:solidFill>
              </a:rPr>
              <a:t>?  = Flèche </a:t>
            </a:r>
            <a:r>
              <a:rPr lang="fr-BE" altLang="fr-FR" sz="2400" dirty="0" smtClean="0">
                <a:solidFill>
                  <a:srgbClr val="FF0000"/>
                </a:solidFill>
              </a:rPr>
              <a:t>max. et balancement max. </a:t>
            </a:r>
            <a:endParaRPr lang="fr-BE" altLang="fr-FR" sz="2400" dirty="0">
              <a:solidFill>
                <a:srgbClr val="FF0000"/>
              </a:solidFill>
            </a:endParaRPr>
          </a:p>
        </p:txBody>
      </p:sp>
    </p:spTree>
    <p:custDataLst>
      <p:tags r:id="rId2"/>
    </p:custDataLst>
    <p:extLst>
      <p:ext uri="{BB962C8B-B14F-4D97-AF65-F5344CB8AC3E}">
        <p14:creationId xmlns:p14="http://schemas.microsoft.com/office/powerpoint/2010/main" val="757982123"/>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19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19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196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961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a:xfrm>
            <a:off x="179512" y="195932"/>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BE" dirty="0">
                <a:solidFill>
                  <a:srgbClr val="F86613"/>
                </a:solidFill>
                <a:latin typeface="Verdana" pitchFamily="34" charset="0"/>
              </a:rPr>
              <a:t>Conditions d'accès </a:t>
            </a:r>
            <a:br>
              <a:rPr lang="fr-BE" dirty="0">
                <a:solidFill>
                  <a:srgbClr val="F86613"/>
                </a:solidFill>
                <a:latin typeface="Verdana" pitchFamily="34" charset="0"/>
              </a:rPr>
            </a:br>
            <a:endParaRPr lang="fr-BE" dirty="0">
              <a:solidFill>
                <a:srgbClr val="F86613"/>
              </a:solidFill>
              <a:latin typeface="Verdana" pitchFamily="34" charset="0"/>
            </a:endParaRPr>
          </a:p>
        </p:txBody>
      </p:sp>
      <p:sp>
        <p:nvSpPr>
          <p:cNvPr id="37891" name="Rectangle 2"/>
          <p:cNvSpPr>
            <a:spLocks noGrp="1" noChangeArrowheads="1"/>
          </p:cNvSpPr>
          <p:nvPr>
            <p:ph idx="1"/>
          </p:nvPr>
        </p:nvSpPr>
        <p:spPr>
          <a:xfrm>
            <a:off x="250825" y="1451694"/>
            <a:ext cx="8537575" cy="5073650"/>
          </a:xfrm>
        </p:spPr>
        <p:txBody>
          <a:bodyPr lIns="88867" tIns="44433" rIns="88867" bIns="44433"/>
          <a:lstStyle/>
          <a:p>
            <a:pPr marL="0" indent="0" defTabSz="889000">
              <a:spcBef>
                <a:spcPct val="60000"/>
              </a:spcBef>
              <a:buClr>
                <a:srgbClr val="F8360F"/>
              </a:buClr>
              <a:buNone/>
              <a:defRPr/>
            </a:pPr>
            <a:r>
              <a:rPr lang="fr-BE" sz="1800" dirty="0" smtClean="0">
                <a:cs typeface="Times New Roman" pitchFamily="18" charset="0"/>
              </a:rPr>
              <a:t>Classification en fonction de la compétence (RGIE - article 47)</a:t>
            </a:r>
          </a:p>
          <a:p>
            <a:pPr marL="331788" indent="-331788" defTabSz="889000">
              <a:spcBef>
                <a:spcPct val="60000"/>
              </a:spcBef>
              <a:buClr>
                <a:srgbClr val="F8360F"/>
              </a:buClr>
              <a:buFontTx/>
              <a:buChar char="•"/>
              <a:defRPr/>
            </a:pPr>
            <a:r>
              <a:rPr lang="fr-BE" sz="1800" i="1" dirty="0" smtClean="0">
                <a:solidFill>
                  <a:schemeClr val="bg2"/>
                </a:solidFill>
                <a:cs typeface="Times New Roman" pitchFamily="18" charset="0"/>
              </a:rPr>
              <a:t>BA1 -&gt; Personnes ordinaires </a:t>
            </a:r>
          </a:p>
          <a:p>
            <a:pPr marL="331788" indent="-331788" defTabSz="889000">
              <a:spcBef>
                <a:spcPct val="60000"/>
              </a:spcBef>
              <a:buClr>
                <a:srgbClr val="F8360F"/>
              </a:buClr>
              <a:buFontTx/>
              <a:buChar char="•"/>
              <a:defRPr/>
            </a:pPr>
            <a:r>
              <a:rPr lang="fr-BE" sz="1800" i="1" dirty="0" smtClean="0">
                <a:solidFill>
                  <a:schemeClr val="bg2"/>
                </a:solidFill>
                <a:cs typeface="Times New Roman" pitchFamily="18" charset="0"/>
              </a:rPr>
              <a:t>BA2 -&gt; Enfants se trouvant dans des locaux qui leur sont destinés </a:t>
            </a:r>
          </a:p>
          <a:p>
            <a:pPr marL="331788" indent="-331788" defTabSz="889000">
              <a:spcBef>
                <a:spcPct val="60000"/>
              </a:spcBef>
              <a:buClr>
                <a:srgbClr val="F8360F"/>
              </a:buClr>
              <a:buFontTx/>
              <a:buChar char="•"/>
              <a:defRPr/>
            </a:pPr>
            <a:r>
              <a:rPr lang="fr-BE" sz="1800" i="1" dirty="0" smtClean="0">
                <a:solidFill>
                  <a:schemeClr val="bg2"/>
                </a:solidFill>
                <a:cs typeface="Times New Roman" pitchFamily="18" charset="0"/>
              </a:rPr>
              <a:t>BA3 -&gt; Handicapés </a:t>
            </a:r>
          </a:p>
          <a:p>
            <a:pPr marL="331788" indent="-331788" defTabSz="889000">
              <a:spcBef>
                <a:spcPct val="60000"/>
              </a:spcBef>
              <a:buClr>
                <a:srgbClr val="F8360F"/>
              </a:buClr>
              <a:buFontTx/>
              <a:buChar char="•"/>
              <a:defRPr/>
            </a:pPr>
            <a:endParaRPr lang="fr-BE" sz="1800" dirty="0" smtClean="0">
              <a:solidFill>
                <a:srgbClr val="FF3300"/>
              </a:solidFill>
              <a:cs typeface="Times New Roman" pitchFamily="18" charset="0"/>
            </a:endParaRPr>
          </a:p>
          <a:p>
            <a:pPr marL="331788" indent="-331788" defTabSz="889000">
              <a:spcBef>
                <a:spcPct val="60000"/>
              </a:spcBef>
              <a:buClr>
                <a:srgbClr val="F8360F"/>
              </a:buClr>
              <a:buFontTx/>
              <a:buChar char="•"/>
              <a:defRPr/>
            </a:pPr>
            <a:r>
              <a:rPr lang="fr-BE" sz="1800" dirty="0" smtClean="0">
                <a:solidFill>
                  <a:srgbClr val="FF3300"/>
                </a:solidFill>
                <a:cs typeface="Times New Roman" pitchFamily="18" charset="0"/>
              </a:rPr>
              <a:t>BA4 -&gt; Averties</a:t>
            </a:r>
            <a:r>
              <a:rPr lang="fr-BE" sz="1800" dirty="0" smtClean="0">
                <a:cs typeface="Times New Roman" pitchFamily="18" charset="0"/>
              </a:rPr>
              <a:t/>
            </a:r>
            <a:br>
              <a:rPr lang="fr-BE" sz="1800" dirty="0" smtClean="0">
                <a:cs typeface="Times New Roman" pitchFamily="18" charset="0"/>
              </a:rPr>
            </a:br>
            <a:r>
              <a:rPr lang="fr-BE" sz="1800" dirty="0" smtClean="0">
                <a:cs typeface="Times New Roman" pitchFamily="18" charset="0"/>
              </a:rPr>
              <a:t>Personnes informées des dangers que présente l'électricité</a:t>
            </a:r>
          </a:p>
          <a:p>
            <a:pPr marL="331788" indent="-331788" defTabSz="889000">
              <a:spcBef>
                <a:spcPct val="60000"/>
              </a:spcBef>
              <a:buClr>
                <a:srgbClr val="F8360F"/>
              </a:buClr>
              <a:buFontTx/>
              <a:buChar char="•"/>
              <a:defRPr/>
            </a:pPr>
            <a:endParaRPr lang="fr-BE" sz="1800" dirty="0" smtClean="0">
              <a:cs typeface="Times New Roman" pitchFamily="18" charset="0"/>
            </a:endParaRPr>
          </a:p>
          <a:p>
            <a:pPr marL="331788" indent="-331788" defTabSz="889000">
              <a:spcBef>
                <a:spcPct val="60000"/>
              </a:spcBef>
              <a:buClr>
                <a:srgbClr val="F8360F"/>
              </a:buClr>
              <a:buFontTx/>
              <a:buChar char="•"/>
              <a:defRPr/>
            </a:pPr>
            <a:r>
              <a:rPr lang="fr-BE" sz="1800" dirty="0" smtClean="0">
                <a:solidFill>
                  <a:srgbClr val="FF3300"/>
                </a:solidFill>
                <a:cs typeface="Times New Roman" pitchFamily="18" charset="0"/>
              </a:rPr>
              <a:t>BA5 -&gt; Qualifiées</a:t>
            </a:r>
            <a:r>
              <a:rPr lang="fr-BE" sz="1800" dirty="0" smtClean="0">
                <a:cs typeface="Times New Roman" pitchFamily="18" charset="0"/>
              </a:rPr>
              <a:t/>
            </a:r>
            <a:br>
              <a:rPr lang="fr-BE" sz="1800" dirty="0" smtClean="0">
                <a:cs typeface="Times New Roman" pitchFamily="18" charset="0"/>
              </a:rPr>
            </a:br>
            <a:r>
              <a:rPr lang="fr-BE" sz="1800" dirty="0" smtClean="0">
                <a:cs typeface="Times New Roman" pitchFamily="18" charset="0"/>
              </a:rPr>
              <a:t>Personnes dont les connaissances leur permettent d'évaluer les dangers que présente l'électricité et de fixer des mesures afin de les éviter ou de les minimiser</a:t>
            </a:r>
          </a:p>
        </p:txBody>
      </p:sp>
      <p:sp>
        <p:nvSpPr>
          <p:cNvPr id="20485" name="Rectangle 5"/>
          <p:cNvSpPr>
            <a:spLocks noChangeArrowheads="1"/>
          </p:cNvSpPr>
          <p:nvPr/>
        </p:nvSpPr>
        <p:spPr bwMode="auto">
          <a:xfrm>
            <a:off x="0" y="6272212"/>
            <a:ext cx="9144000" cy="58578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fr-BE" sz="3200" dirty="0" smtClean="0">
                <a:solidFill>
                  <a:schemeClr val="bg1"/>
                </a:solidFill>
                <a:latin typeface="Arial" pitchFamily="34" charset="0"/>
                <a:cs typeface="Arial" pitchFamily="34" charset="0"/>
              </a:rPr>
              <a:t>Attribué par l’employeur/hiérarchie!</a:t>
            </a:r>
            <a:endParaRPr lang="fr-BE" sz="3200" dirty="0">
              <a:solidFill>
                <a:schemeClr val="bg1"/>
              </a:solidFill>
              <a:latin typeface="Arial" pitchFamily="34" charset="0"/>
              <a:cs typeface="Arial" pitchFamily="34" charset="0"/>
            </a:endParaRPr>
          </a:p>
        </p:txBody>
      </p:sp>
      <p:sp>
        <p:nvSpPr>
          <p:cNvPr id="8" name="Rectangle 7"/>
          <p:cNvSpPr/>
          <p:nvPr/>
        </p:nvSpPr>
        <p:spPr>
          <a:xfrm rot="353562">
            <a:off x="4099745" y="480156"/>
            <a:ext cx="2912977" cy="769441"/>
          </a:xfrm>
          <a:prstGeom prst="rect">
            <a:avLst/>
          </a:prstGeom>
          <a:noFill/>
        </p:spPr>
        <p:txBody>
          <a:bodyPr wrap="none" lIns="91440" tIns="45720" rIns="91440" bIns="45720">
            <a:spAutoFit/>
          </a:bodyPr>
          <a:lstStyle/>
          <a:p>
            <a:pPr defTabSz="457200" eaLnBrk="1" fontAlgn="auto" hangingPunct="1">
              <a:spcBef>
                <a:spcPts val="0"/>
              </a:spcBef>
              <a:spcAft>
                <a:spcPts val="0"/>
              </a:spcAft>
            </a:pPr>
            <a:r>
              <a:rPr lang="en-US" sz="4400" b="1" dirty="0" smtClean="0">
                <a:ln w="10541" cmpd="sng">
                  <a:solidFill>
                    <a:srgbClr val="F0801A">
                      <a:shade val="88000"/>
                      <a:satMod val="110000"/>
                    </a:srgbClr>
                  </a:solidFill>
                  <a:prstDash val="solid"/>
                </a:ln>
                <a:gradFill>
                  <a:gsLst>
                    <a:gs pos="0">
                      <a:srgbClr val="F0801A">
                        <a:tint val="40000"/>
                        <a:satMod val="250000"/>
                      </a:srgbClr>
                    </a:gs>
                    <a:gs pos="9000">
                      <a:srgbClr val="F0801A">
                        <a:tint val="52000"/>
                        <a:satMod val="300000"/>
                      </a:srgbClr>
                    </a:gs>
                    <a:gs pos="50000">
                      <a:srgbClr val="F0801A">
                        <a:shade val="20000"/>
                        <a:satMod val="300000"/>
                      </a:srgbClr>
                    </a:gs>
                    <a:gs pos="79000">
                      <a:srgbClr val="F0801A">
                        <a:tint val="52000"/>
                        <a:satMod val="300000"/>
                      </a:srgbClr>
                    </a:gs>
                    <a:gs pos="100000">
                      <a:srgbClr val="F0801A">
                        <a:tint val="40000"/>
                        <a:satMod val="250000"/>
                      </a:srgbClr>
                    </a:gs>
                  </a:gsLst>
                  <a:lin ang="5400000"/>
                </a:gradFill>
                <a:latin typeface="Arial"/>
              </a:rPr>
              <a:t>BA4 / BA5</a:t>
            </a:r>
            <a:endParaRPr lang="en-US" sz="4400" b="1" dirty="0">
              <a:ln w="10541" cmpd="sng">
                <a:solidFill>
                  <a:srgbClr val="F0801A">
                    <a:shade val="88000"/>
                    <a:satMod val="110000"/>
                  </a:srgbClr>
                </a:solidFill>
                <a:prstDash val="solid"/>
              </a:ln>
              <a:gradFill>
                <a:gsLst>
                  <a:gs pos="0">
                    <a:srgbClr val="F0801A">
                      <a:tint val="40000"/>
                      <a:satMod val="250000"/>
                    </a:srgbClr>
                  </a:gs>
                  <a:gs pos="9000">
                    <a:srgbClr val="F0801A">
                      <a:tint val="52000"/>
                      <a:satMod val="300000"/>
                    </a:srgbClr>
                  </a:gs>
                  <a:gs pos="50000">
                    <a:srgbClr val="F0801A">
                      <a:shade val="20000"/>
                      <a:satMod val="300000"/>
                    </a:srgbClr>
                  </a:gs>
                  <a:gs pos="79000">
                    <a:srgbClr val="F0801A">
                      <a:tint val="52000"/>
                      <a:satMod val="300000"/>
                    </a:srgbClr>
                  </a:gs>
                  <a:gs pos="100000">
                    <a:srgbClr val="F0801A">
                      <a:tint val="40000"/>
                      <a:satMod val="250000"/>
                    </a:srgbClr>
                  </a:gs>
                </a:gsLst>
                <a:lin ang="5400000"/>
              </a:gradFill>
              <a:latin typeface="Arial"/>
            </a:endParaRPr>
          </a:p>
        </p:txBody>
      </p:sp>
    </p:spTree>
    <p:extLst>
      <p:ext uri="{BB962C8B-B14F-4D97-AF65-F5344CB8AC3E}">
        <p14:creationId xmlns:p14="http://schemas.microsoft.com/office/powerpoint/2010/main" val="4155692284"/>
      </p:ext>
    </p:extLst>
  </p:cSld>
  <p:clrMapOvr>
    <a:masterClrMapping/>
  </p:clrMapOvr>
  <p:transition>
    <p:wipe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703263" y="3771900"/>
            <a:ext cx="3165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endParaRPr lang="en-GB" altLang="nl-BE" sz="2400" b="0">
              <a:latin typeface="Times" pitchFamily="18" charset="0"/>
            </a:endParaRPr>
          </a:p>
        </p:txBody>
      </p:sp>
      <p:sp>
        <p:nvSpPr>
          <p:cNvPr id="199685" name="Rectangle 8"/>
          <p:cNvSpPr>
            <a:spLocks noChangeArrowheads="1"/>
          </p:cNvSpPr>
          <p:nvPr/>
        </p:nvSpPr>
        <p:spPr bwMode="auto">
          <a:xfrm>
            <a:off x="221488" y="692696"/>
            <a:ext cx="8686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a:r>
              <a:rPr lang="fr-BE" altLang="fr-FR" sz="2600" kern="0" dirty="0">
                <a:solidFill>
                  <a:schemeClr val="tx2"/>
                </a:solidFill>
                <a:latin typeface="+mj-lt"/>
                <a:ea typeface="ヒラギノ角ゴ Pro W3" charset="-128"/>
                <a:cs typeface="ヒラギノ角ゴ Pro W3" charset="-128"/>
              </a:rPr>
              <a:t>Travaux dans le voisinage d’une ligne HT</a:t>
            </a:r>
          </a:p>
        </p:txBody>
      </p:sp>
      <p:pic>
        <p:nvPicPr>
          <p:cNvPr id="199792" name="Picture 1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 y="1628800"/>
            <a:ext cx="8909231" cy="45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ipe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1" name="Picture 3" descr="Y:\SAFE_SUPPORT\08 Information &amp; communication\8.08. Foto's_photos\Lines\HSLines-Schepdaal (14).JPG"/>
          <p:cNvPicPr>
            <a:picLocks noChangeAspect="1" noChangeArrowheads="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flipH="1">
            <a:off x="-13940" y="13940"/>
            <a:ext cx="9157940" cy="684406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395288" y="332656"/>
            <a:ext cx="8132762" cy="712788"/>
          </a:xfrm>
        </p:spPr>
        <p:txBody>
          <a:bodyPr/>
          <a:lstStyle/>
          <a:p>
            <a:r>
              <a:rPr lang="fr-BE" altLang="fr-FR" dirty="0">
                <a:solidFill>
                  <a:srgbClr val="FF9900"/>
                </a:solidFill>
              </a:rPr>
              <a:t>Table des matières</a:t>
            </a:r>
            <a:r>
              <a:rPr lang="en-US" altLang="fr-FR" dirty="0">
                <a:solidFill>
                  <a:srgbClr val="FF9900"/>
                </a:solidFill>
              </a:rPr>
              <a:t/>
            </a:r>
            <a:br>
              <a:rPr lang="en-US" altLang="fr-FR" dirty="0">
                <a:solidFill>
                  <a:srgbClr val="FF9900"/>
                </a:solidFill>
              </a:rPr>
            </a:br>
            <a:endParaRPr lang="fr-BE" dirty="0"/>
          </a:p>
        </p:txBody>
      </p:sp>
      <p:sp>
        <p:nvSpPr>
          <p:cNvPr id="5" name="Rectangle 4"/>
          <p:cNvSpPr>
            <a:spLocks noChangeArrowheads="1"/>
          </p:cNvSpPr>
          <p:nvPr/>
        </p:nvSpPr>
        <p:spPr bwMode="auto">
          <a:xfrm>
            <a:off x="431800" y="880815"/>
            <a:ext cx="8280400" cy="4997037"/>
          </a:xfrm>
          <a:prstGeom prst="rect">
            <a:avLst/>
          </a:prstGeom>
          <a:solidFill>
            <a:srgbClr val="FF6600">
              <a:alpha val="0"/>
            </a:srgbClr>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p>
            <a:pPr marL="342900" lvl="0" indent="-342900" algn="l" eaLnBrk="0" fontAlgn="base" hangingPunct="0">
              <a:spcAft>
                <a:spcPts val="0"/>
              </a:spcAft>
              <a:buFont typeface="+mj-lt"/>
              <a:buAutoNum type="arabicPeriod"/>
              <a:tabLst>
                <a:tab pos="457200" algn="l"/>
              </a:tabLst>
            </a:pPr>
            <a:r>
              <a:rPr lang="fr-BE" sz="1400" b="0" kern="1200" dirty="0" smtClean="0">
                <a:effectLst/>
                <a:ea typeface="Verdana" panose="020B0604030504040204" pitchFamily="34" charset="0"/>
                <a:cs typeface="Verdana" panose="020B0604030504040204" pitchFamily="34" charset="0"/>
              </a:rPr>
              <a:t>Introduction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Obligations légales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Conditions </a:t>
            </a:r>
            <a:r>
              <a:rPr lang="fr-BE" sz="1400" b="0" kern="1200" dirty="0">
                <a:effectLst/>
                <a:ea typeface="Verdana" panose="020B0604030504040204" pitchFamily="34" charset="0"/>
                <a:cs typeface="Verdana" panose="020B0604030504040204" pitchFamily="34" charset="0"/>
              </a:rPr>
              <a:t>/ </a:t>
            </a:r>
            <a:r>
              <a:rPr lang="fr-BE" sz="1400" b="0" kern="1200" dirty="0" smtClean="0">
                <a:effectLst/>
                <a:ea typeface="Verdana" panose="020B0604030504040204" pitchFamily="34" charset="0"/>
                <a:cs typeface="Verdana" panose="020B0604030504040204" pitchFamily="34" charset="0"/>
              </a:rPr>
              <a:t>compétences</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Les </a:t>
            </a:r>
            <a:r>
              <a:rPr lang="fr-BE" sz="1400" b="0" kern="1200" dirty="0">
                <a:effectLst/>
                <a:ea typeface="Verdana" panose="020B0604030504040204" pitchFamily="34" charset="0"/>
                <a:cs typeface="Verdana" panose="020B0604030504040204" pitchFamily="34" charset="0"/>
              </a:rPr>
              <a:t>protections individuelles</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Terminologie</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Dangers, risques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Mesures </a:t>
            </a:r>
            <a:r>
              <a:rPr lang="fr-BE" sz="1400" b="0" kern="1200" dirty="0">
                <a:effectLst/>
                <a:ea typeface="Verdana" panose="020B0604030504040204" pitchFamily="34" charset="0"/>
                <a:cs typeface="Verdana" panose="020B0604030504040204" pitchFamily="34" charset="0"/>
              </a:rPr>
              <a:t>de </a:t>
            </a:r>
            <a:r>
              <a:rPr lang="fr-BE" sz="1400" b="0" kern="1200" dirty="0" smtClean="0">
                <a:effectLst/>
                <a:ea typeface="Verdana" panose="020B0604030504040204" pitchFamily="34" charset="0"/>
                <a:cs typeface="Verdana" panose="020B0604030504040204" pitchFamily="34" charset="0"/>
              </a:rPr>
              <a:t>prévention</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a:effectLst/>
                <a:ea typeface="Verdana" panose="020B0604030504040204" pitchFamily="34" charset="0"/>
                <a:cs typeface="Verdana" panose="020B0604030504040204" pitchFamily="34" charset="0"/>
              </a:rPr>
              <a:t>Balisage de la zone de danger au sol</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Facteurs </a:t>
            </a:r>
            <a:r>
              <a:rPr lang="fr-BE" sz="1400" b="0" kern="1200" dirty="0">
                <a:effectLst/>
                <a:ea typeface="Verdana" panose="020B0604030504040204" pitchFamily="34" charset="0"/>
                <a:cs typeface="Verdana" panose="020B0604030504040204" pitchFamily="34" charset="0"/>
              </a:rPr>
              <a:t>environnementaux</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Identifications d’un pylône ou terne HT, ascension d’un pylône HT</a:t>
            </a:r>
            <a:endParaRPr lang="fr-BE" sz="1100" b="0" dirty="0">
              <a:effectLst/>
              <a:ea typeface="Verdana" panose="020B0604030504040204" pitchFamily="34" charset="0"/>
              <a:cs typeface="Verdana" panose="020B0604030504040204" pitchFamily="34" charset="0"/>
            </a:endParaRPr>
          </a:p>
          <a:p>
            <a:pPr marL="342900" lvl="0" indent="-342900" algn="l">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Balisage de la zone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Equipements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Travaux au voisinage d’une ligne HT</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Procédure d’urgence (Evacuation)</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Politique environnementale, ordre et propreté, divers</a:t>
            </a:r>
            <a:endParaRPr lang="fr-BE" sz="1100" b="0" dirty="0">
              <a:effectLst/>
              <a:ea typeface="Verdana" panose="020B0604030504040204" pitchFamily="34" charset="0"/>
              <a:cs typeface="Verdana" panose="020B0604030504040204" pitchFamily="34" charset="0"/>
            </a:endParaRPr>
          </a:p>
          <a:p>
            <a:pPr algn="l" eaLnBrk="0" fontAlgn="base" hangingPunct="0">
              <a:lnSpc>
                <a:spcPct val="115000"/>
              </a:lnSpc>
              <a:spcAft>
                <a:spcPts val="1000"/>
              </a:spcAft>
            </a:pPr>
            <a:r>
              <a:rPr lang="fr-BE" sz="1400" b="0" dirty="0">
                <a:effectLst/>
                <a:ea typeface="Verdana" panose="020B0604030504040204" pitchFamily="34" charset="0"/>
                <a:cs typeface="Verdana" panose="020B0604030504040204" pitchFamily="34" charset="0"/>
              </a:rPr>
              <a:t> </a:t>
            </a:r>
            <a:endParaRPr lang="fr-BE" sz="105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startAt="10"/>
              <a:tabLst>
                <a:tab pos="457200" algn="l"/>
              </a:tabLst>
            </a:pPr>
            <a:r>
              <a:rPr lang="fr-FR" sz="1400" b="0" kern="1200" dirty="0">
                <a:effectLst/>
                <a:ea typeface="Verdana" panose="020B0604030504040204" pitchFamily="34" charset="0"/>
                <a:cs typeface="Verdana" panose="020B0604030504040204" pitchFamily="34" charset="0"/>
              </a:rPr>
              <a:t>Informations complémentaires pour Chargé des </a:t>
            </a:r>
            <a:r>
              <a:rPr lang="fr-FR" sz="1400" b="0" kern="1200" dirty="0" smtClean="0">
                <a:effectLst/>
                <a:ea typeface="Verdana" panose="020B0604030504040204" pitchFamily="34" charset="0"/>
                <a:cs typeface="Verdana" panose="020B0604030504040204" pitchFamily="34" charset="0"/>
              </a:rPr>
              <a:t>Travaux</a:t>
            </a:r>
            <a:endParaRPr lang="fr-BE" sz="1100" b="0" dirty="0">
              <a:effectLst/>
              <a:ea typeface="Verdana" panose="020B0604030504040204" pitchFamily="34" charset="0"/>
              <a:cs typeface="Verdana" panose="020B0604030504040204" pitchFamily="34" charset="0"/>
            </a:endParaRP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Documents </a:t>
            </a:r>
            <a:r>
              <a:rPr lang="fr-FR" sz="1400" b="0" dirty="0">
                <a:ea typeface="Verdana" panose="020B0604030504040204" pitchFamily="34" charset="0"/>
                <a:cs typeface="Verdana" panose="020B0604030504040204" pitchFamily="34" charset="0"/>
              </a:rPr>
              <a:t>de sécurité</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Cross-control </a:t>
            </a:r>
            <a:r>
              <a:rPr lang="fr-FR" sz="1400" b="0" dirty="0">
                <a:ea typeface="Verdana" panose="020B0604030504040204" pitchFamily="34" charset="0"/>
                <a:cs typeface="Verdana" panose="020B0604030504040204" pitchFamily="34" charset="0"/>
              </a:rPr>
              <a:t>des mesures de sécurité </a:t>
            </a:r>
            <a:r>
              <a:rPr lang="fr-FR" sz="1400" b="0" dirty="0" smtClean="0">
                <a:ea typeface="Verdana" panose="020B0604030504040204" pitchFamily="34" charset="0"/>
                <a:cs typeface="Verdana" panose="020B0604030504040204" pitchFamily="34" charset="0"/>
              </a:rPr>
              <a:t>électriques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Cartes </a:t>
            </a:r>
            <a:r>
              <a:rPr lang="fr-FR" sz="1400" b="0" dirty="0">
                <a:ea typeface="Verdana" panose="020B0604030504040204" pitchFamily="34" charset="0"/>
                <a:cs typeface="Verdana" panose="020B0604030504040204" pitchFamily="34" charset="0"/>
              </a:rPr>
              <a:t>de </a:t>
            </a:r>
            <a:r>
              <a:rPr lang="fr-FR" sz="1400" b="0" dirty="0" smtClean="0">
                <a:ea typeface="Verdana" panose="020B0604030504040204" pitchFamily="34" charset="0"/>
                <a:cs typeface="Verdana" panose="020B0604030504040204" pitchFamily="34" charset="0"/>
              </a:rPr>
              <a:t>consignation</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Mesures </a:t>
            </a:r>
            <a:r>
              <a:rPr lang="fr-FR" sz="1400" b="0" dirty="0">
                <a:ea typeface="Verdana" panose="020B0604030504040204" pitchFamily="34" charset="0"/>
                <a:cs typeface="Verdana" panose="020B0604030504040204" pitchFamily="34" charset="0"/>
              </a:rPr>
              <a:t>de sécurité complémentaires et </a:t>
            </a:r>
            <a:r>
              <a:rPr lang="fr-FR" sz="1400" b="0" dirty="0" smtClean="0">
                <a:ea typeface="Verdana" panose="020B0604030504040204" pitchFamily="34" charset="0"/>
                <a:cs typeface="Verdana" panose="020B0604030504040204" pitchFamily="34" charset="0"/>
              </a:rPr>
              <a:t>supplémentaires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Analyse </a:t>
            </a:r>
            <a:r>
              <a:rPr lang="fr-FR" sz="1400" b="0" dirty="0">
                <a:ea typeface="Verdana" panose="020B0604030504040204" pitchFamily="34" charset="0"/>
                <a:cs typeface="Verdana" panose="020B0604030504040204" pitchFamily="34" charset="0"/>
              </a:rPr>
              <a:t>des risques</a:t>
            </a:r>
            <a:endParaRPr lang="fr-BE" sz="1400" b="0" dirty="0">
              <a:ea typeface="Verdana" panose="020B0604030504040204" pitchFamily="34" charset="0"/>
              <a:cs typeface="Verdana" panose="020B0604030504040204" pitchFamily="34" charset="0"/>
            </a:endParaRPr>
          </a:p>
        </p:txBody>
      </p:sp>
      <p:sp>
        <p:nvSpPr>
          <p:cNvPr id="6" name="Right Arrow 4"/>
          <p:cNvSpPr>
            <a:spLocks noChangeArrowheads="1"/>
          </p:cNvSpPr>
          <p:nvPr/>
        </p:nvSpPr>
        <p:spPr bwMode="auto">
          <a:xfrm>
            <a:off x="35496" y="3646289"/>
            <a:ext cx="504825" cy="358775"/>
          </a:xfrm>
          <a:prstGeom prst="rightArrow">
            <a:avLst>
              <a:gd name="adj1" fmla="val 50000"/>
              <a:gd name="adj2" fmla="val 50251"/>
            </a:avLst>
          </a:prstGeom>
          <a:solidFill>
            <a:srgbClr val="FF9900"/>
          </a:solidFill>
          <a:ln w="127" algn="ctr">
            <a:no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Tree>
    <p:extLst>
      <p:ext uri="{BB962C8B-B14F-4D97-AF65-F5344CB8AC3E}">
        <p14:creationId xmlns:p14="http://schemas.microsoft.com/office/powerpoint/2010/main" val="416277633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3" name="Rectangle 2"/>
          <p:cNvSpPr>
            <a:spLocks noGrp="1" noChangeArrowheads="1"/>
          </p:cNvSpPr>
          <p:nvPr>
            <p:ph type="title"/>
          </p:nvPr>
        </p:nvSpPr>
        <p:spPr>
          <a:xfrm>
            <a:off x="232847" y="295027"/>
            <a:ext cx="8132762" cy="7127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altLang="fr-FR" dirty="0"/>
              <a:t>Procédures d'urgence (évacuation)</a:t>
            </a:r>
          </a:p>
        </p:txBody>
      </p:sp>
      <p:sp>
        <p:nvSpPr>
          <p:cNvPr id="208898" name="Rectangle 2"/>
          <p:cNvSpPr>
            <a:spLocks noGrp="1" noChangeArrowheads="1"/>
          </p:cNvSpPr>
          <p:nvPr>
            <p:ph type="body" sz="quarter" idx="13"/>
          </p:nvPr>
        </p:nvSpPr>
        <p:spPr/>
        <p:txBody>
          <a:bodyPr/>
          <a:lstStyle/>
          <a:p>
            <a:pPr>
              <a:lnSpc>
                <a:spcPct val="90000"/>
              </a:lnSpc>
            </a:pPr>
            <a:r>
              <a:rPr lang="fr-BE" altLang="fr-FR" dirty="0" smtClean="0">
                <a:solidFill>
                  <a:schemeClr val="tx1"/>
                </a:solidFill>
                <a:ea typeface="ヒラギノ角ゴ Pro W3"/>
                <a:cs typeface="ヒラギノ角ゴ Pro W3"/>
              </a:rPr>
              <a:t>Sauvetage:</a:t>
            </a:r>
          </a:p>
          <a:p>
            <a:pPr>
              <a:lnSpc>
                <a:spcPct val="90000"/>
              </a:lnSpc>
            </a:pPr>
            <a:r>
              <a:rPr lang="fr-BE" altLang="fr-FR" dirty="0" smtClean="0">
                <a:ea typeface="ヒラギノ角ゴ Pro W3"/>
                <a:cs typeface="ヒラギノ角ゴ Pro W3"/>
              </a:rPr>
              <a:t> </a:t>
            </a:r>
          </a:p>
        </p:txBody>
      </p:sp>
      <p:sp>
        <p:nvSpPr>
          <p:cNvPr id="852996" name="Text Box 4"/>
          <p:cNvSpPr txBox="1">
            <a:spLocks noChangeArrowheads="1"/>
          </p:cNvSpPr>
          <p:nvPr/>
        </p:nvSpPr>
        <p:spPr bwMode="auto">
          <a:xfrm>
            <a:off x="323528" y="836712"/>
            <a:ext cx="7993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lgn="ctr">
                <a:solidFill>
                  <a:srgbClr val="A6A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2000" b="0">
                <a:solidFill>
                  <a:srgbClr val="FF0000"/>
                </a:solidFill>
              </a:rPr>
              <a:t>Combien de temps une personne inconsciente peut rester suspendue à son harnais sans apparition de lésions ?</a:t>
            </a:r>
          </a:p>
        </p:txBody>
      </p:sp>
      <p:sp>
        <p:nvSpPr>
          <p:cNvPr id="852997" name="Text Box 5"/>
          <p:cNvSpPr txBox="1">
            <a:spLocks noChangeArrowheads="1"/>
          </p:cNvSpPr>
          <p:nvPr/>
        </p:nvSpPr>
        <p:spPr bwMode="auto">
          <a:xfrm>
            <a:off x="503238" y="2455863"/>
            <a:ext cx="3024187" cy="396875"/>
          </a:xfrm>
          <a:prstGeom prst="rect">
            <a:avLst/>
          </a:prstGeom>
          <a:noFill/>
          <a:ln w="127"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spcBef>
                <a:spcPct val="50000"/>
              </a:spcBef>
            </a:pPr>
            <a:r>
              <a:rPr lang="fr-BE" altLang="fr-FR" sz="2000" b="0">
                <a:solidFill>
                  <a:srgbClr val="FF9900"/>
                </a:solidFill>
              </a:rPr>
              <a:t>15 minutes maximum</a:t>
            </a:r>
          </a:p>
        </p:txBody>
      </p:sp>
      <p:sp>
        <p:nvSpPr>
          <p:cNvPr id="853002" name="Rectangle 10"/>
          <p:cNvSpPr>
            <a:spLocks noChangeArrowheads="1"/>
          </p:cNvSpPr>
          <p:nvPr/>
        </p:nvSpPr>
        <p:spPr bwMode="auto">
          <a:xfrm>
            <a:off x="511175" y="2924175"/>
            <a:ext cx="8218488"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defRPr sz="2800" b="1">
                <a:solidFill>
                  <a:schemeClr val="tx1"/>
                </a:solidFill>
                <a:latin typeface="Verdana" pitchFamily="34" charset="0"/>
              </a:defRPr>
            </a:lvl1pPr>
            <a:lvl2pPr marL="742950" indent="-285750">
              <a:defRPr sz="2800" b="1">
                <a:solidFill>
                  <a:schemeClr val="tx1"/>
                </a:solidFill>
                <a:latin typeface="Verdana" pitchFamily="34" charset="0"/>
              </a:defRPr>
            </a:lvl2pPr>
            <a:lvl3pPr marL="1143000" indent="-228600">
              <a:defRPr sz="2800" b="1">
                <a:solidFill>
                  <a:schemeClr val="tx1"/>
                </a:solidFill>
                <a:latin typeface="Verdana" pitchFamily="34" charset="0"/>
              </a:defRPr>
            </a:lvl3pPr>
            <a:lvl4pPr marL="1600200" indent="-228600">
              <a:defRPr sz="2800" b="1">
                <a:solidFill>
                  <a:schemeClr val="tx1"/>
                </a:solidFill>
                <a:latin typeface="Verdana" pitchFamily="34" charset="0"/>
              </a:defRPr>
            </a:lvl4pPr>
            <a:lvl5pPr marL="2057400" indent="-228600">
              <a:defRPr sz="2800" b="1">
                <a:solidFill>
                  <a:schemeClr val="tx1"/>
                </a:solidFill>
                <a:latin typeface="Verdana" pitchFamily="34" charset="0"/>
              </a:defRPr>
            </a:lvl5pPr>
            <a:lvl6pPr marL="2514600" indent="-228600" algn="ctr" eaLnBrk="0" fontAlgn="base" hangingPunct="0">
              <a:spcBef>
                <a:spcPct val="0"/>
              </a:spcBef>
              <a:spcAft>
                <a:spcPct val="0"/>
              </a:spcAft>
              <a:defRPr sz="2800" b="1">
                <a:solidFill>
                  <a:schemeClr val="tx1"/>
                </a:solidFill>
                <a:latin typeface="Verdana" pitchFamily="34" charset="0"/>
              </a:defRPr>
            </a:lvl6pPr>
            <a:lvl7pPr marL="2971800" indent="-228600" algn="ctr" eaLnBrk="0" fontAlgn="base" hangingPunct="0">
              <a:spcBef>
                <a:spcPct val="0"/>
              </a:spcBef>
              <a:spcAft>
                <a:spcPct val="0"/>
              </a:spcAft>
              <a:defRPr sz="2800" b="1">
                <a:solidFill>
                  <a:schemeClr val="tx1"/>
                </a:solidFill>
                <a:latin typeface="Verdana" pitchFamily="34" charset="0"/>
              </a:defRPr>
            </a:lvl7pPr>
            <a:lvl8pPr marL="3429000" indent="-228600" algn="ctr" eaLnBrk="0" fontAlgn="base" hangingPunct="0">
              <a:spcBef>
                <a:spcPct val="0"/>
              </a:spcBef>
              <a:spcAft>
                <a:spcPct val="0"/>
              </a:spcAft>
              <a:defRPr sz="2800" b="1">
                <a:solidFill>
                  <a:schemeClr val="tx1"/>
                </a:solidFill>
                <a:latin typeface="Verdana" pitchFamily="34" charset="0"/>
              </a:defRPr>
            </a:lvl8pPr>
            <a:lvl9pPr marL="3886200" indent="-228600" algn="ctr" eaLnBrk="0" fontAlgn="base" hangingPunct="0">
              <a:spcBef>
                <a:spcPct val="0"/>
              </a:spcBef>
              <a:spcAft>
                <a:spcPct val="0"/>
              </a:spcAft>
              <a:defRPr sz="2800" b="1">
                <a:solidFill>
                  <a:schemeClr val="tx1"/>
                </a:solidFill>
                <a:latin typeface="Verdana" pitchFamily="34" charset="0"/>
              </a:defRPr>
            </a:lvl9pPr>
          </a:lstStyle>
          <a:p>
            <a:pPr algn="l">
              <a:lnSpc>
                <a:spcPct val="90000"/>
              </a:lnSpc>
              <a:spcBef>
                <a:spcPct val="20000"/>
              </a:spcBef>
              <a:buClr>
                <a:srgbClr val="F86613"/>
              </a:buClr>
              <a:buSzPct val="140000"/>
            </a:pPr>
            <a:r>
              <a:rPr lang="fr-BE" altLang="fr-FR" sz="1600">
                <a:solidFill>
                  <a:srgbClr val="FF9900"/>
                </a:solidFill>
              </a:rPr>
              <a:t>Sauvetage:</a:t>
            </a:r>
          </a:p>
          <a:p>
            <a:pPr algn="l">
              <a:lnSpc>
                <a:spcPct val="90000"/>
              </a:lnSpc>
              <a:spcBef>
                <a:spcPct val="20000"/>
              </a:spcBef>
              <a:buClr>
                <a:srgbClr val="F86613"/>
              </a:buClr>
              <a:buSzPct val="140000"/>
            </a:pPr>
            <a:r>
              <a:rPr lang="fr-BE" altLang="fr-FR" sz="1600" b="0">
                <a:solidFill>
                  <a:srgbClr val="21363C"/>
                </a:solidFill>
              </a:rPr>
              <a:t>Avant le début des travaux, contractant et agent Elia </a:t>
            </a:r>
          </a:p>
          <a:p>
            <a:pPr algn="l">
              <a:lnSpc>
                <a:spcPct val="90000"/>
              </a:lnSpc>
              <a:spcBef>
                <a:spcPct val="20000"/>
              </a:spcBef>
              <a:buClr>
                <a:srgbClr val="F86613"/>
              </a:buClr>
              <a:buSzPct val="140000"/>
            </a:pPr>
            <a:r>
              <a:rPr lang="fr-BE" altLang="fr-FR" sz="1600" b="0">
                <a:solidFill>
                  <a:srgbClr val="21363C"/>
                </a:solidFill>
              </a:rPr>
              <a:t>établissent un plan d’intervention d’urgence.</a:t>
            </a:r>
          </a:p>
          <a:p>
            <a:pPr algn="l">
              <a:lnSpc>
                <a:spcPct val="90000"/>
              </a:lnSpc>
              <a:spcBef>
                <a:spcPct val="20000"/>
              </a:spcBef>
              <a:buClr>
                <a:srgbClr val="F86613"/>
              </a:buClr>
              <a:buSzPct val="140000"/>
            </a:pPr>
            <a:endParaRPr lang="fr-BE" altLang="fr-FR" sz="1600">
              <a:solidFill>
                <a:srgbClr val="FF9900"/>
              </a:solidFill>
            </a:endParaRPr>
          </a:p>
          <a:p>
            <a:pPr algn="l">
              <a:lnSpc>
                <a:spcPct val="90000"/>
              </a:lnSpc>
              <a:spcBef>
                <a:spcPct val="20000"/>
              </a:spcBef>
              <a:buClr>
                <a:srgbClr val="F86613"/>
              </a:buClr>
              <a:buSzPct val="140000"/>
            </a:pPr>
            <a:r>
              <a:rPr lang="fr-BE" altLang="fr-FR" sz="1600">
                <a:solidFill>
                  <a:srgbClr val="FF9900"/>
                </a:solidFill>
              </a:rPr>
              <a:t>Il contiendra:</a:t>
            </a:r>
          </a:p>
          <a:p>
            <a:pPr algn="l">
              <a:lnSpc>
                <a:spcPct val="90000"/>
              </a:lnSpc>
              <a:spcBef>
                <a:spcPct val="20000"/>
              </a:spcBef>
              <a:buClr>
                <a:srgbClr val="F86613"/>
              </a:buClr>
              <a:buSzPct val="140000"/>
              <a:buFont typeface="Wingdings" pitchFamily="2" charset="2"/>
              <a:buChar char="§"/>
            </a:pPr>
            <a:r>
              <a:rPr lang="fr-BE" altLang="fr-FR" sz="1600" b="0">
                <a:solidFill>
                  <a:srgbClr val="21363C"/>
                </a:solidFill>
              </a:rPr>
              <a:t>Un point de rendez-vous pour les secours</a:t>
            </a:r>
          </a:p>
          <a:p>
            <a:pPr algn="l">
              <a:lnSpc>
                <a:spcPct val="90000"/>
              </a:lnSpc>
              <a:spcBef>
                <a:spcPct val="20000"/>
              </a:spcBef>
              <a:buClr>
                <a:srgbClr val="F86613"/>
              </a:buClr>
              <a:buSzPct val="140000"/>
              <a:buFont typeface="Wingdings" pitchFamily="2" charset="2"/>
              <a:buChar char="§"/>
            </a:pPr>
            <a:r>
              <a:rPr lang="fr-BE" altLang="fr-FR" sz="1600" b="0">
                <a:solidFill>
                  <a:srgbClr val="21363C"/>
                </a:solidFill>
              </a:rPr>
              <a:t>Le n° de tél des services d’urgence les plus proches</a:t>
            </a:r>
          </a:p>
          <a:p>
            <a:pPr algn="l">
              <a:lnSpc>
                <a:spcPct val="90000"/>
              </a:lnSpc>
              <a:spcBef>
                <a:spcPct val="20000"/>
              </a:spcBef>
              <a:buClr>
                <a:srgbClr val="F86613"/>
              </a:buClr>
              <a:buSzPct val="140000"/>
              <a:buFont typeface="Wingdings" pitchFamily="2" charset="2"/>
              <a:buChar char="§"/>
            </a:pPr>
            <a:r>
              <a:rPr lang="fr-BE" altLang="fr-FR" sz="1600" b="0">
                <a:solidFill>
                  <a:srgbClr val="21363C"/>
                </a:solidFill>
              </a:rPr>
              <a:t>Les coordonnées exactes du lieu ou l’on travaille</a:t>
            </a:r>
          </a:p>
          <a:p>
            <a:pPr algn="l">
              <a:lnSpc>
                <a:spcPct val="90000"/>
              </a:lnSpc>
              <a:spcBef>
                <a:spcPct val="20000"/>
              </a:spcBef>
              <a:buClr>
                <a:srgbClr val="F86613"/>
              </a:buClr>
              <a:buSzPct val="140000"/>
              <a:buFont typeface="Wingdings" pitchFamily="2" charset="2"/>
              <a:buNone/>
            </a:pPr>
            <a:endParaRPr lang="fr-BE" altLang="fr-FR" sz="1600" b="0">
              <a:solidFill>
                <a:srgbClr val="21363C"/>
              </a:solidFill>
            </a:endParaRPr>
          </a:p>
          <a:p>
            <a:pPr algn="l">
              <a:lnSpc>
                <a:spcPct val="90000"/>
              </a:lnSpc>
              <a:spcBef>
                <a:spcPct val="20000"/>
              </a:spcBef>
              <a:buClr>
                <a:srgbClr val="F86613"/>
              </a:buClr>
              <a:buSzPct val="140000"/>
              <a:buFont typeface="Wingdings" pitchFamily="2" charset="2"/>
              <a:buNone/>
            </a:pPr>
            <a:r>
              <a:rPr lang="fr-BE" altLang="fr-FR" sz="1600">
                <a:solidFill>
                  <a:srgbClr val="FF9900"/>
                </a:solidFill>
              </a:rPr>
              <a:t>Important:</a:t>
            </a:r>
          </a:p>
          <a:p>
            <a:pPr algn="l">
              <a:lnSpc>
                <a:spcPct val="90000"/>
              </a:lnSpc>
              <a:spcBef>
                <a:spcPct val="20000"/>
              </a:spcBef>
              <a:buClr>
                <a:srgbClr val="F86613"/>
              </a:buClr>
              <a:buSzPct val="140000"/>
              <a:buFont typeface="Wingdings" pitchFamily="2" charset="2"/>
              <a:buNone/>
            </a:pPr>
            <a:r>
              <a:rPr lang="fr-BE" altLang="fr-FR" sz="1600" b="0">
                <a:solidFill>
                  <a:srgbClr val="21363C"/>
                </a:solidFill>
              </a:rPr>
              <a:t>	On ne peut confier un travail dangereux à un travailleur isolé. La présence d’une deuxième personne est nécessaire pour pouvoir donner immédiatement l’alerte en cas d’accident.</a:t>
            </a:r>
          </a:p>
        </p:txBody>
      </p:sp>
      <p:pic>
        <p:nvPicPr>
          <p:cNvPr id="208902" name="Picture 8"/>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642100" y="2563813"/>
            <a:ext cx="2212975" cy="2951162"/>
          </a:xfrm>
          <a:prstGeom prst="rect">
            <a:avLst/>
          </a:prstGeom>
          <a:noFill/>
          <a:ln w="127" algn="ctr">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8090397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53002">
                                            <p:txEl>
                                              <p:pRg st="0" end="0"/>
                                            </p:txEl>
                                          </p:spTgt>
                                        </p:tgtEl>
                                        <p:attrNameLst>
                                          <p:attrName>style.visibility</p:attrName>
                                        </p:attrNameLst>
                                      </p:cBhvr>
                                      <p:to>
                                        <p:strVal val="visible"/>
                                      </p:to>
                                    </p:set>
                                    <p:anim calcmode="lin" valueType="num">
                                      <p:cBhvr>
                                        <p:cTn id="7" dur="1000" fill="hold"/>
                                        <p:tgtEl>
                                          <p:spTgt spid="853002">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5300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53002">
                                            <p:txEl>
                                              <p:pRg st="0" end="0"/>
                                            </p:txEl>
                                          </p:spTgt>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53002">
                                            <p:txEl>
                                              <p:pRg st="1" end="1"/>
                                            </p:txEl>
                                          </p:spTgt>
                                        </p:tgtEl>
                                        <p:attrNameLst>
                                          <p:attrName>style.visibility</p:attrName>
                                        </p:attrNameLst>
                                      </p:cBhvr>
                                      <p:to>
                                        <p:strVal val="visible"/>
                                      </p:to>
                                    </p:set>
                                    <p:anim calcmode="lin" valueType="num">
                                      <p:cBhvr>
                                        <p:cTn id="12" dur="1000" fill="hold"/>
                                        <p:tgtEl>
                                          <p:spTgt spid="853002">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85300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53002">
                                            <p:txEl>
                                              <p:pRg st="1" end="1"/>
                                            </p:txEl>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853002">
                                            <p:txEl>
                                              <p:pRg st="2" end="2"/>
                                            </p:txEl>
                                          </p:spTgt>
                                        </p:tgtEl>
                                        <p:attrNameLst>
                                          <p:attrName>style.visibility</p:attrName>
                                        </p:attrNameLst>
                                      </p:cBhvr>
                                      <p:to>
                                        <p:strVal val="visible"/>
                                      </p:to>
                                    </p:set>
                                    <p:anim calcmode="lin" valueType="num">
                                      <p:cBhvr>
                                        <p:cTn id="17" dur="1000" fill="hold"/>
                                        <p:tgtEl>
                                          <p:spTgt spid="853002">
                                            <p:txEl>
                                              <p:pRg st="2" end="2"/>
                                            </p:txEl>
                                          </p:spTgt>
                                        </p:tgtEl>
                                        <p:attrNameLst>
                                          <p:attrName>ppt_x</p:attrName>
                                        </p:attrNameLst>
                                      </p:cBhvr>
                                      <p:tavLst>
                                        <p:tav tm="0">
                                          <p:val>
                                            <p:strVal val="#ppt_x-.2"/>
                                          </p:val>
                                        </p:tav>
                                        <p:tav tm="100000">
                                          <p:val>
                                            <p:strVal val="#ppt_x"/>
                                          </p:val>
                                        </p:tav>
                                      </p:tavLst>
                                    </p:anim>
                                    <p:anim calcmode="lin" valueType="num">
                                      <p:cBhvr>
                                        <p:cTn id="18" dur="1000" fill="hold"/>
                                        <p:tgtEl>
                                          <p:spTgt spid="85300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53002">
                                            <p:txEl>
                                              <p:pRg st="2" end="2"/>
                                            </p:txEl>
                                          </p:spTgt>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853002">
                                            <p:txEl>
                                              <p:pRg st="4" end="4"/>
                                            </p:txEl>
                                          </p:spTgt>
                                        </p:tgtEl>
                                        <p:attrNameLst>
                                          <p:attrName>style.visibility</p:attrName>
                                        </p:attrNameLst>
                                      </p:cBhvr>
                                      <p:to>
                                        <p:strVal val="visible"/>
                                      </p:to>
                                    </p:set>
                                    <p:anim calcmode="lin" valueType="num">
                                      <p:cBhvr>
                                        <p:cTn id="22" dur="1000" fill="hold"/>
                                        <p:tgtEl>
                                          <p:spTgt spid="853002">
                                            <p:txEl>
                                              <p:pRg st="4" end="4"/>
                                            </p:txEl>
                                          </p:spTgt>
                                        </p:tgtEl>
                                        <p:attrNameLst>
                                          <p:attrName>ppt_x</p:attrName>
                                        </p:attrNameLst>
                                      </p:cBhvr>
                                      <p:tavLst>
                                        <p:tav tm="0">
                                          <p:val>
                                            <p:strVal val="#ppt_x-.2"/>
                                          </p:val>
                                        </p:tav>
                                        <p:tav tm="100000">
                                          <p:val>
                                            <p:strVal val="#ppt_x"/>
                                          </p:val>
                                        </p:tav>
                                      </p:tavLst>
                                    </p:anim>
                                    <p:anim calcmode="lin" valueType="num">
                                      <p:cBhvr>
                                        <p:cTn id="23" dur="1000" fill="hold"/>
                                        <p:tgtEl>
                                          <p:spTgt spid="853002">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53002">
                                            <p:txEl>
                                              <p:pRg st="4" end="4"/>
                                            </p:txEl>
                                          </p:spTgt>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853002">
                                            <p:txEl>
                                              <p:pRg st="5" end="5"/>
                                            </p:txEl>
                                          </p:spTgt>
                                        </p:tgtEl>
                                        <p:attrNameLst>
                                          <p:attrName>style.visibility</p:attrName>
                                        </p:attrNameLst>
                                      </p:cBhvr>
                                      <p:to>
                                        <p:strVal val="visible"/>
                                      </p:to>
                                    </p:set>
                                    <p:anim calcmode="lin" valueType="num">
                                      <p:cBhvr>
                                        <p:cTn id="27" dur="1000" fill="hold"/>
                                        <p:tgtEl>
                                          <p:spTgt spid="853002">
                                            <p:txEl>
                                              <p:pRg st="5" end="5"/>
                                            </p:txEl>
                                          </p:spTgt>
                                        </p:tgtEl>
                                        <p:attrNameLst>
                                          <p:attrName>ppt_x</p:attrName>
                                        </p:attrNameLst>
                                      </p:cBhvr>
                                      <p:tavLst>
                                        <p:tav tm="0">
                                          <p:val>
                                            <p:strVal val="#ppt_x-.2"/>
                                          </p:val>
                                        </p:tav>
                                        <p:tav tm="100000">
                                          <p:val>
                                            <p:strVal val="#ppt_x"/>
                                          </p:val>
                                        </p:tav>
                                      </p:tavLst>
                                    </p:anim>
                                    <p:anim calcmode="lin" valueType="num">
                                      <p:cBhvr>
                                        <p:cTn id="28" dur="1000" fill="hold"/>
                                        <p:tgtEl>
                                          <p:spTgt spid="853002">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53002">
                                            <p:txEl>
                                              <p:pRg st="5" end="5"/>
                                            </p:txEl>
                                          </p:spTgt>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853002">
                                            <p:txEl>
                                              <p:pRg st="6" end="6"/>
                                            </p:txEl>
                                          </p:spTgt>
                                        </p:tgtEl>
                                        <p:attrNameLst>
                                          <p:attrName>style.visibility</p:attrName>
                                        </p:attrNameLst>
                                      </p:cBhvr>
                                      <p:to>
                                        <p:strVal val="visible"/>
                                      </p:to>
                                    </p:set>
                                    <p:anim calcmode="lin" valueType="num">
                                      <p:cBhvr>
                                        <p:cTn id="32" dur="1000" fill="hold"/>
                                        <p:tgtEl>
                                          <p:spTgt spid="853002">
                                            <p:txEl>
                                              <p:pRg st="6" end="6"/>
                                            </p:txEl>
                                          </p:spTgt>
                                        </p:tgtEl>
                                        <p:attrNameLst>
                                          <p:attrName>ppt_x</p:attrName>
                                        </p:attrNameLst>
                                      </p:cBhvr>
                                      <p:tavLst>
                                        <p:tav tm="0">
                                          <p:val>
                                            <p:strVal val="#ppt_x-.2"/>
                                          </p:val>
                                        </p:tav>
                                        <p:tav tm="100000">
                                          <p:val>
                                            <p:strVal val="#ppt_x"/>
                                          </p:val>
                                        </p:tav>
                                      </p:tavLst>
                                    </p:anim>
                                    <p:anim calcmode="lin" valueType="num">
                                      <p:cBhvr>
                                        <p:cTn id="33" dur="1000" fill="hold"/>
                                        <p:tgtEl>
                                          <p:spTgt spid="853002">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853002">
                                            <p:txEl>
                                              <p:pRg st="6" end="6"/>
                                            </p:txEl>
                                          </p:spTgt>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853002">
                                            <p:txEl>
                                              <p:pRg st="7" end="7"/>
                                            </p:txEl>
                                          </p:spTgt>
                                        </p:tgtEl>
                                        <p:attrNameLst>
                                          <p:attrName>style.visibility</p:attrName>
                                        </p:attrNameLst>
                                      </p:cBhvr>
                                      <p:to>
                                        <p:strVal val="visible"/>
                                      </p:to>
                                    </p:set>
                                    <p:anim calcmode="lin" valueType="num">
                                      <p:cBhvr>
                                        <p:cTn id="37" dur="1000" fill="hold"/>
                                        <p:tgtEl>
                                          <p:spTgt spid="853002">
                                            <p:txEl>
                                              <p:pRg st="7" end="7"/>
                                            </p:txEl>
                                          </p:spTgt>
                                        </p:tgtEl>
                                        <p:attrNameLst>
                                          <p:attrName>ppt_x</p:attrName>
                                        </p:attrNameLst>
                                      </p:cBhvr>
                                      <p:tavLst>
                                        <p:tav tm="0">
                                          <p:val>
                                            <p:strVal val="#ppt_x-.2"/>
                                          </p:val>
                                        </p:tav>
                                        <p:tav tm="100000">
                                          <p:val>
                                            <p:strVal val="#ppt_x"/>
                                          </p:val>
                                        </p:tav>
                                      </p:tavLst>
                                    </p:anim>
                                    <p:anim calcmode="lin" valueType="num">
                                      <p:cBhvr>
                                        <p:cTn id="38" dur="1000" fill="hold"/>
                                        <p:tgtEl>
                                          <p:spTgt spid="853002">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853002">
                                            <p:txEl>
                                              <p:pRg st="7" end="7"/>
                                            </p:txEl>
                                          </p:spTgt>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853002">
                                            <p:txEl>
                                              <p:pRg st="9" end="9"/>
                                            </p:txEl>
                                          </p:spTgt>
                                        </p:tgtEl>
                                        <p:attrNameLst>
                                          <p:attrName>style.visibility</p:attrName>
                                        </p:attrNameLst>
                                      </p:cBhvr>
                                      <p:to>
                                        <p:strVal val="visible"/>
                                      </p:to>
                                    </p:set>
                                    <p:anim calcmode="lin" valueType="num">
                                      <p:cBhvr>
                                        <p:cTn id="42" dur="1000" fill="hold"/>
                                        <p:tgtEl>
                                          <p:spTgt spid="853002">
                                            <p:txEl>
                                              <p:pRg st="9" end="9"/>
                                            </p:txEl>
                                          </p:spTgt>
                                        </p:tgtEl>
                                        <p:attrNameLst>
                                          <p:attrName>ppt_x</p:attrName>
                                        </p:attrNameLst>
                                      </p:cBhvr>
                                      <p:tavLst>
                                        <p:tav tm="0">
                                          <p:val>
                                            <p:strVal val="#ppt_x-.2"/>
                                          </p:val>
                                        </p:tav>
                                        <p:tav tm="100000">
                                          <p:val>
                                            <p:strVal val="#ppt_x"/>
                                          </p:val>
                                        </p:tav>
                                      </p:tavLst>
                                    </p:anim>
                                    <p:anim calcmode="lin" valueType="num">
                                      <p:cBhvr>
                                        <p:cTn id="43" dur="1000" fill="hold"/>
                                        <p:tgtEl>
                                          <p:spTgt spid="853002">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853002">
                                            <p:txEl>
                                              <p:pRg st="9" end="9"/>
                                            </p:txEl>
                                          </p:spTgt>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853002">
                                            <p:txEl>
                                              <p:pRg st="10" end="10"/>
                                            </p:txEl>
                                          </p:spTgt>
                                        </p:tgtEl>
                                        <p:attrNameLst>
                                          <p:attrName>style.visibility</p:attrName>
                                        </p:attrNameLst>
                                      </p:cBhvr>
                                      <p:to>
                                        <p:strVal val="visible"/>
                                      </p:to>
                                    </p:set>
                                    <p:anim calcmode="lin" valueType="num">
                                      <p:cBhvr>
                                        <p:cTn id="47" dur="1000" fill="hold"/>
                                        <p:tgtEl>
                                          <p:spTgt spid="853002">
                                            <p:txEl>
                                              <p:pRg st="10" end="10"/>
                                            </p:txEl>
                                          </p:spTgt>
                                        </p:tgtEl>
                                        <p:attrNameLst>
                                          <p:attrName>ppt_x</p:attrName>
                                        </p:attrNameLst>
                                      </p:cBhvr>
                                      <p:tavLst>
                                        <p:tav tm="0">
                                          <p:val>
                                            <p:strVal val="#ppt_x-.2"/>
                                          </p:val>
                                        </p:tav>
                                        <p:tav tm="100000">
                                          <p:val>
                                            <p:strVal val="#ppt_x"/>
                                          </p:val>
                                        </p:tav>
                                      </p:tavLst>
                                    </p:anim>
                                    <p:anim calcmode="lin" valueType="num">
                                      <p:cBhvr>
                                        <p:cTn id="48" dur="1000" fill="hold"/>
                                        <p:tgtEl>
                                          <p:spTgt spid="853002">
                                            <p:txEl>
                                              <p:pRg st="10" end="10"/>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853002">
                                            <p:txEl>
                                              <p:pRg st="10" end="1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852996"/>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52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6" grpId="0"/>
      <p:bldP spid="852997" grpId="0" animBg="1"/>
      <p:bldP spid="853002" grpId="0" build="allAtOnce"/>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p:txBody>
          <a:bodyPr/>
          <a:lstStyle/>
          <a:p>
            <a:pPr algn="ctr"/>
            <a:r>
              <a:rPr lang="fr-FR" altLang="nl-BE" sz="2400" b="1" dirty="0" smtClean="0">
                <a:solidFill>
                  <a:srgbClr val="FF0000"/>
                </a:solidFill>
              </a:rPr>
              <a:t>En cas d’urgence</a:t>
            </a:r>
          </a:p>
        </p:txBody>
      </p:sp>
      <p:sp>
        <p:nvSpPr>
          <p:cNvPr id="2" name="Espace réservé du texte 1"/>
          <p:cNvSpPr>
            <a:spLocks noGrp="1"/>
          </p:cNvSpPr>
          <p:nvPr>
            <p:ph type="body" sz="quarter" idx="13"/>
          </p:nvPr>
        </p:nvSpPr>
        <p:spPr/>
        <p:txBody>
          <a:bodyPr/>
          <a:lstStyle/>
          <a:p>
            <a:endParaRPr lang="fr-BE"/>
          </a:p>
        </p:txBody>
      </p:sp>
      <p:graphicFrame>
        <p:nvGraphicFramePr>
          <p:cNvPr id="14" name="Diagram 1"/>
          <p:cNvGraphicFramePr/>
          <p:nvPr>
            <p:extLst>
              <p:ext uri="{D42A27DB-BD31-4B8C-83A1-F6EECF244321}">
                <p14:modId xmlns:p14="http://schemas.microsoft.com/office/powerpoint/2010/main" val="2692634402"/>
              </p:ext>
            </p:extLst>
          </p:nvPr>
        </p:nvGraphicFramePr>
        <p:xfrm>
          <a:off x="109181" y="821212"/>
          <a:ext cx="8939285" cy="5936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5" descr="C:\Users\gjl157\AppData\Local\Microsoft\Windows\Temporary Internet Files\Content.IE5\FFE2ADNS\112_logo[1].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850657" y="10318"/>
            <a:ext cx="772742" cy="7676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gjl157\AppData\Local\Microsoft\Windows\Temporary Internet Files\Content.IE5\FFE2ADNS\112_logo[1].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193317" y="-1665"/>
            <a:ext cx="772742" cy="767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977421"/>
      </p:ext>
    </p:extLst>
  </p:cSld>
  <p:clrMapOvr>
    <a:masterClrMapping/>
  </p:clrMapOvr>
  <p:transition>
    <p:wipe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pPr algn="ctr"/>
            <a:r>
              <a:rPr lang="fr-FR" altLang="nl-BE" sz="2400" b="1" dirty="0" smtClean="0">
                <a:solidFill>
                  <a:srgbClr val="FF0000"/>
                </a:solidFill>
              </a:rPr>
              <a:t>En cas d’urgence</a:t>
            </a:r>
          </a:p>
        </p:txBody>
      </p:sp>
      <p:sp>
        <p:nvSpPr>
          <p:cNvPr id="2" name="Espace réservé du texte 1"/>
          <p:cNvSpPr>
            <a:spLocks noGrp="1"/>
          </p:cNvSpPr>
          <p:nvPr>
            <p:ph type="body" sz="quarter" idx="13"/>
          </p:nvPr>
        </p:nvSpPr>
        <p:spPr/>
        <p:txBody>
          <a:bodyPr/>
          <a:lstStyle/>
          <a:p>
            <a:endParaRPr lang="fr-BE"/>
          </a:p>
        </p:txBody>
      </p:sp>
      <p:pic>
        <p:nvPicPr>
          <p:cNvPr id="9" name="Picture 5" descr="C:\Users\gjl157\AppData\Local\Microsoft\Windows\Temporary Internet Files\Content.IE5\FFE2ADNS\112_logo[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50657" y="10318"/>
            <a:ext cx="772742" cy="7676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gjl157\AppData\Local\Microsoft\Windows\Temporary Internet Files\Content.IE5\FFE2ADNS\112_logo[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93317" y="-1665"/>
            <a:ext cx="772742" cy="7676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
          <p:cNvGraphicFramePr/>
          <p:nvPr>
            <p:extLst>
              <p:ext uri="{D42A27DB-BD31-4B8C-83A1-F6EECF244321}">
                <p14:modId xmlns:p14="http://schemas.microsoft.com/office/powerpoint/2010/main" val="3579524725"/>
              </p:ext>
            </p:extLst>
          </p:nvPr>
        </p:nvGraphicFramePr>
        <p:xfrm>
          <a:off x="109181" y="821212"/>
          <a:ext cx="8939285" cy="5936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12669" y="3329581"/>
            <a:ext cx="10858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430817"/>
      </p:ext>
    </p:extLst>
  </p:cSld>
  <p:clrMapOvr>
    <a:masterClrMapping/>
  </p:clrMapOvr>
  <p:transition>
    <p:wipe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7"/>
          <p:cNvSpPr>
            <a:spLocks noChangeArrowheads="1"/>
          </p:cNvSpPr>
          <p:nvPr/>
        </p:nvSpPr>
        <p:spPr bwMode="auto">
          <a:xfrm>
            <a:off x="0" y="5561945"/>
            <a:ext cx="9143999" cy="1323439"/>
          </a:xfrm>
          <a:prstGeom prst="rect">
            <a:avLst/>
          </a:prstGeom>
          <a:solidFill>
            <a:schemeClr val="accent2">
              <a:lumMod val="40000"/>
              <a:lumOff val="60000"/>
            </a:schemeClr>
          </a:solidFill>
          <a:ln>
            <a:solidFill>
              <a:srgbClr val="FF0000"/>
            </a:solidFill>
          </a:ln>
          <a:effectLst/>
          <a:extLst/>
        </p:spPr>
        <p:txBody>
          <a:bodyPr wrap="squar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pPr algn="ctr"/>
            <a:r>
              <a:rPr lang="fr-FR" altLang="nl-BE" sz="2000" b="1" dirty="0" smtClean="0">
                <a:solidFill>
                  <a:srgbClr val="CC0000"/>
                </a:solidFill>
                <a:latin typeface="Verdana" pitchFamily="34" charset="0"/>
              </a:rPr>
              <a:t>Déclarer tous les accidents du travail et aussi presque accidents  ! </a:t>
            </a:r>
          </a:p>
          <a:p>
            <a:pPr algn="ctr"/>
            <a:r>
              <a:rPr lang="fr-FR" altLang="nl-BE" sz="2000" b="1" dirty="0" smtClean="0">
                <a:solidFill>
                  <a:srgbClr val="CC0000"/>
                </a:solidFill>
                <a:latin typeface="Verdana" pitchFamily="34" charset="0"/>
              </a:rPr>
              <a:t>Les contractants doivent aussi les renseigner au près d’Elia  (obligation).</a:t>
            </a:r>
            <a:endParaRPr lang="fr-FR" altLang="nl-BE" sz="2000" b="1" dirty="0">
              <a:solidFill>
                <a:srgbClr val="CC0000"/>
              </a:solidFill>
              <a:latin typeface="Verdana" pitchFamily="34" charset="0"/>
            </a:endParaRPr>
          </a:p>
        </p:txBody>
      </p:sp>
      <p:sp>
        <p:nvSpPr>
          <p:cNvPr id="8" name="Rectangle 2"/>
          <p:cNvSpPr txBox="1">
            <a:spLocks noChangeArrowheads="1"/>
          </p:cNvSpPr>
          <p:nvPr/>
        </p:nvSpPr>
        <p:spPr>
          <a:xfrm>
            <a:off x="323850" y="0"/>
            <a:ext cx="8229600" cy="1143000"/>
          </a:xfrm>
          <a:prstGeom prst="rect">
            <a:avLst/>
          </a:prstGeom>
        </p:spPr>
        <p:txBody>
          <a:bodyPr/>
          <a:lstStyle>
            <a:lvl1pPr algn="l" defTabSz="457200" rtl="0" eaLnBrk="1" latinLnBrk="0" hangingPunct="1">
              <a:lnSpc>
                <a:spcPct val="120000"/>
              </a:lnSpc>
              <a:spcBef>
                <a:spcPct val="0"/>
              </a:spcBef>
              <a:buNone/>
              <a:defRPr sz="3200" kern="1200" baseline="0">
                <a:solidFill>
                  <a:schemeClr val="tx1"/>
                </a:solidFill>
                <a:latin typeface="+mj-lt"/>
                <a:ea typeface="+mj-ea"/>
                <a:cs typeface="+mj-cs"/>
              </a:defRPr>
            </a:lvl1pPr>
          </a:lstStyle>
          <a:p>
            <a:pPr algn="ctr" fontAlgn="auto">
              <a:spcAft>
                <a:spcPts val="0"/>
              </a:spcAft>
            </a:pPr>
            <a:r>
              <a:rPr lang="fr-FR" altLang="nl-BE" sz="2400" b="1" dirty="0" smtClean="0">
                <a:solidFill>
                  <a:srgbClr val="FF0000"/>
                </a:solidFill>
              </a:rPr>
              <a:t>En cas d’urgence</a:t>
            </a:r>
          </a:p>
        </p:txBody>
      </p:sp>
      <p:pic>
        <p:nvPicPr>
          <p:cNvPr id="9" name="Picture 5" descr="C:\Users\gjl157\AppData\Local\Microsoft\Windows\Temporary Internet Files\Content.IE5\FFE2ADNS\112_logo[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50657" y="10318"/>
            <a:ext cx="772742" cy="7676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gjl157\AppData\Local\Microsoft\Windows\Temporary Internet Files\Content.IE5\FFE2ADNS\112_logo[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93317" y="-1665"/>
            <a:ext cx="772742" cy="767607"/>
          </a:xfrm>
          <a:prstGeom prst="rect">
            <a:avLst/>
          </a:prstGeom>
          <a:noFill/>
          <a:extLst>
            <a:ext uri="{909E8E84-426E-40DD-AFC4-6F175D3DCCD1}">
              <a14:hiddenFill xmlns:a14="http://schemas.microsoft.com/office/drawing/2010/main">
                <a:solidFill>
                  <a:srgbClr val="FFFFFF"/>
                </a:solidFill>
              </a14:hiddenFill>
            </a:ext>
          </a:extLst>
        </p:spPr>
      </p:pic>
      <p:pic>
        <p:nvPicPr>
          <p:cNvPr id="14745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8905" y="3356992"/>
            <a:ext cx="8826190" cy="2221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DSC0443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89554" y="836712"/>
            <a:ext cx="1823288" cy="2431051"/>
          </a:xfrm>
          <a:prstGeom prst="rect">
            <a:avLst/>
          </a:prstGeom>
          <a:ln w="38100">
            <a:solidFill>
              <a:srgbClr val="00B05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3133" y="849921"/>
            <a:ext cx="1823288" cy="2431051"/>
          </a:xfrm>
          <a:prstGeom prst="rect">
            <a:avLst/>
          </a:prstGeom>
          <a:ln w="38100">
            <a:solidFill>
              <a:srgbClr val="00B05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7" name="Picture 2" descr="C:\Users\GJL157\Documents\Elia documenten\Review documenten\Zandvliet 380\Foto's\Zandvliet 2014 (38).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10000" b="11012"/>
          <a:stretch/>
        </p:blipFill>
        <p:spPr bwMode="auto">
          <a:xfrm>
            <a:off x="4195975" y="836714"/>
            <a:ext cx="3214291" cy="243105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18" name="Picture 3" descr="C:\Users\GJL157\Documents\Elia documenten\Review documenten\Schelle 70\Foto's\DSC03631.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593399" y="836714"/>
            <a:ext cx="1367466" cy="2431049"/>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rot="20701048">
            <a:off x="929963" y="1747997"/>
            <a:ext cx="7032694" cy="646331"/>
          </a:xfrm>
          <a:prstGeom prst="rect">
            <a:avLst/>
          </a:prstGeom>
          <a:noFill/>
        </p:spPr>
        <p:txBody>
          <a:bodyPr wrap="none" lIns="91440" tIns="45720" rIns="91440" bIns="45720">
            <a:spAutoFit/>
          </a:bodyPr>
          <a:lstStyle/>
          <a:p>
            <a:pPr defTabSz="457200" eaLnBrk="1" fontAlgn="auto" hangingPunct="1">
              <a:spcBef>
                <a:spcPts val="0"/>
              </a:spcBef>
              <a:spcAft>
                <a:spcPts val="0"/>
              </a:spcAft>
            </a:pPr>
            <a:r>
              <a:rPr lang="en-US" sz="3600" cap="all" dirty="0" err="1" smtClean="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rPr>
              <a:t>dans</a:t>
            </a:r>
            <a:r>
              <a:rPr lang="en-US" sz="3600" cap="all" dirty="0" smtClean="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rPr>
              <a:t> les </a:t>
            </a:r>
            <a:r>
              <a:rPr lang="en-US" sz="3600" cap="all" dirty="0" err="1" smtClean="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rPr>
              <a:t>Postes</a:t>
            </a:r>
            <a:r>
              <a:rPr lang="en-US" sz="3600" cap="all" dirty="0" smtClean="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rPr>
              <a:t> à HT Elia</a:t>
            </a:r>
            <a:endParaRPr lang="en-US" sz="3600" cap="all" dirty="0">
              <a:ln w="9000" cmpd="sng">
                <a:solidFill>
                  <a:srgbClr val="990035">
                    <a:shade val="50000"/>
                    <a:satMod val="120000"/>
                  </a:srgbClr>
                </a:solidFill>
                <a:prstDash val="solid"/>
              </a:ln>
              <a:gradFill>
                <a:gsLst>
                  <a:gs pos="0">
                    <a:srgbClr val="990035">
                      <a:shade val="20000"/>
                      <a:satMod val="245000"/>
                    </a:srgbClr>
                  </a:gs>
                  <a:gs pos="43000">
                    <a:srgbClr val="990035">
                      <a:satMod val="255000"/>
                    </a:srgbClr>
                  </a:gs>
                  <a:gs pos="48000">
                    <a:srgbClr val="990035">
                      <a:shade val="85000"/>
                      <a:satMod val="255000"/>
                    </a:srgbClr>
                  </a:gs>
                  <a:gs pos="100000">
                    <a:srgbClr val="990035">
                      <a:shade val="20000"/>
                      <a:satMod val="245000"/>
                    </a:srgbClr>
                  </a:gs>
                </a:gsLst>
                <a:lin ang="5400000"/>
              </a:gradFill>
              <a:effectLst>
                <a:reflection blurRad="12700" stA="28000" endPos="45000" dist="1000" dir="5400000" sy="-100000" algn="bl" rotWithShape="0"/>
              </a:effectLst>
              <a:latin typeface="Arial"/>
            </a:endParaRPr>
          </a:p>
        </p:txBody>
      </p:sp>
    </p:spTree>
    <p:extLst>
      <p:ext uri="{BB962C8B-B14F-4D97-AF65-F5344CB8AC3E}">
        <p14:creationId xmlns:p14="http://schemas.microsoft.com/office/powerpoint/2010/main" val="1562738"/>
      </p:ext>
    </p:extLst>
  </p:cSld>
  <p:clrMapOvr>
    <a:masterClrMapping/>
  </p:clrMapOvr>
  <p:transition>
    <p:wipe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2"/>
          <p:cNvSpPr>
            <a:spLocks noGrp="1" noChangeArrowheads="1"/>
          </p:cNvSpPr>
          <p:nvPr>
            <p:ph type="title"/>
          </p:nvPr>
        </p:nvSpPr>
        <p:spPr>
          <a:xfrm>
            <a:off x="323850" y="0"/>
            <a:ext cx="8229600" cy="1143000"/>
          </a:xfrm>
        </p:spPr>
        <p:txBody>
          <a:bodyPr/>
          <a:lstStyle/>
          <a:p>
            <a:pPr algn="ctr"/>
            <a:r>
              <a:rPr lang="nl-BE" altLang="nl-BE" sz="2400" b="1" dirty="0" smtClean="0">
                <a:solidFill>
                  <a:srgbClr val="FF0000"/>
                </a:solidFill>
              </a:rPr>
              <a:t>In geval van nood</a:t>
            </a:r>
          </a:p>
        </p:txBody>
      </p:sp>
      <p:pic>
        <p:nvPicPr>
          <p:cNvPr id="53253" name="Picture 5" descr="C:\Users\gjl157\AppData\Local\Microsoft\Windows\Temporary Internet Files\Content.IE5\FFE2ADNS\112_logo[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50657" y="10318"/>
            <a:ext cx="772742" cy="76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gjl157\AppData\Local\Microsoft\Windows\Temporary Internet Files\Content.IE5\FFE2ADNS\112_logo[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93317" y="-1665"/>
            <a:ext cx="772742" cy="7676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17485" y="1185930"/>
            <a:ext cx="6371772" cy="400110"/>
          </a:xfrm>
          <a:prstGeom prst="rect">
            <a:avLst/>
          </a:prstGeom>
        </p:spPr>
        <p:txBody>
          <a:bodyPr wrap="square">
            <a:spAutoFit/>
          </a:bodyPr>
          <a:lstStyle/>
          <a:p>
            <a:pPr lvl="0"/>
            <a:r>
              <a:rPr lang="nl-BE" altLang="nl-BE" sz="2000" b="1" u="sng" dirty="0" err="1">
                <a:solidFill>
                  <a:srgbClr val="FF0000"/>
                </a:solidFill>
              </a:rPr>
              <a:t>Entreprises</a:t>
            </a:r>
            <a:r>
              <a:rPr lang="nl-BE" altLang="nl-BE" sz="2000" b="1" u="sng" dirty="0">
                <a:solidFill>
                  <a:srgbClr val="FF0000"/>
                </a:solidFill>
              </a:rPr>
              <a:t> </a:t>
            </a:r>
            <a:r>
              <a:rPr lang="nl-BE" altLang="nl-BE" sz="2000" b="1" u="sng" dirty="0" err="1">
                <a:solidFill>
                  <a:srgbClr val="FF0000"/>
                </a:solidFill>
              </a:rPr>
              <a:t>voisines</a:t>
            </a:r>
            <a:r>
              <a:rPr lang="nl-BE" altLang="nl-BE" sz="2000" b="1" u="sng" dirty="0">
                <a:solidFill>
                  <a:srgbClr val="FF0000"/>
                </a:solidFill>
              </a:rPr>
              <a:t> (SEVESO) </a:t>
            </a:r>
            <a:r>
              <a:rPr lang="nl-BE" altLang="nl-BE" sz="2000" b="1" u="sng" dirty="0" smtClean="0">
                <a:solidFill>
                  <a:srgbClr val="FF0000"/>
                </a:solidFill>
              </a:rPr>
              <a:t>:</a:t>
            </a:r>
            <a:r>
              <a:rPr lang="nl-BE" altLang="nl-BE" sz="2000" b="1" u="sng" dirty="0">
                <a:solidFill>
                  <a:srgbClr val="FF0000"/>
                </a:solidFill>
              </a:rPr>
              <a:t> </a:t>
            </a:r>
            <a:r>
              <a:rPr lang="nl-BE" altLang="nl-BE" sz="2000" b="1" u="sng" dirty="0" err="1" smtClean="0">
                <a:solidFill>
                  <a:srgbClr val="FF0000"/>
                </a:solidFill>
              </a:rPr>
              <a:t>directives</a:t>
            </a:r>
            <a:endParaRPr lang="nl-BE" altLang="nl-BE" sz="2000" b="1" u="sng" dirty="0">
              <a:solidFill>
                <a:srgbClr val="FF0000"/>
              </a:solidFill>
            </a:endParaRPr>
          </a:p>
        </p:txBody>
      </p:sp>
      <p:graphicFrame>
        <p:nvGraphicFramePr>
          <p:cNvPr id="4" name="Diagram 3"/>
          <p:cNvGraphicFramePr/>
          <p:nvPr>
            <p:extLst>
              <p:ext uri="{D42A27DB-BD31-4B8C-83A1-F6EECF244321}">
                <p14:modId xmlns:p14="http://schemas.microsoft.com/office/powerpoint/2010/main" val="3843724160"/>
              </p:ext>
            </p:extLst>
          </p:nvPr>
        </p:nvGraphicFramePr>
        <p:xfrm>
          <a:off x="-93436" y="1993900"/>
          <a:ext cx="847180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314"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304427" y="2488195"/>
            <a:ext cx="1792287" cy="330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985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0533426"/>
              </p:ext>
            </p:extLst>
          </p:nvPr>
        </p:nvGraphicFramePr>
        <p:xfrm>
          <a:off x="179512" y="620688"/>
          <a:ext cx="8784976"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4294967295"/>
          </p:nvPr>
        </p:nvSpPr>
        <p:spPr>
          <a:xfrm>
            <a:off x="112713" y="6405563"/>
            <a:ext cx="673100" cy="352425"/>
          </a:xfrm>
          <a:prstGeom prst="rect">
            <a:avLst/>
          </a:prstGeom>
        </p:spPr>
        <p:txBody>
          <a:bodyPr/>
          <a:lstStyle/>
          <a:p>
            <a:pPr>
              <a:defRPr/>
            </a:pPr>
            <a:fld id="{C5BBD05A-9872-4B43-97A2-45281197E6DE}" type="slidenum">
              <a:rPr lang="en-US" smtClean="0"/>
              <a:pPr>
                <a:defRPr/>
              </a:pPr>
              <a:t>97</a:t>
            </a:fld>
            <a:endParaRPr lang="en-US"/>
          </a:p>
        </p:txBody>
      </p:sp>
      <p:sp>
        <p:nvSpPr>
          <p:cNvPr id="153605" name="Title 1"/>
          <p:cNvSpPr>
            <a:spLocks noGrp="1"/>
          </p:cNvSpPr>
          <p:nvPr>
            <p:ph type="title"/>
          </p:nvPr>
        </p:nvSpPr>
        <p:spPr>
          <a:xfrm>
            <a:off x="231775" y="0"/>
            <a:ext cx="8553450" cy="712788"/>
          </a:xfrm>
        </p:spPr>
        <p:txBody>
          <a:bodyPr/>
          <a:lstStyle/>
          <a:p>
            <a:pPr algn="ctr"/>
            <a:r>
              <a:rPr lang="nl-BE" altLang="nl-BE" dirty="0" err="1"/>
              <a:t>Numéros</a:t>
            </a:r>
            <a:r>
              <a:rPr lang="nl-BE" altLang="nl-BE" dirty="0"/>
              <a:t> de </a:t>
            </a:r>
            <a:r>
              <a:rPr lang="nl-BE" altLang="nl-BE" dirty="0" err="1"/>
              <a:t>téléphone</a:t>
            </a:r>
            <a:r>
              <a:rPr lang="nl-BE" altLang="nl-BE" dirty="0"/>
              <a:t> </a:t>
            </a:r>
            <a:r>
              <a:rPr lang="nl-BE" altLang="nl-BE" dirty="0" err="1" smtClean="0"/>
              <a:t>utiles</a:t>
            </a:r>
            <a:r>
              <a:rPr lang="nl-BE" altLang="nl-BE" dirty="0" smtClean="0"/>
              <a:t> Elia</a:t>
            </a:r>
            <a:endParaRPr lang="nl-BE" altLang="nl-BE" sz="1800" dirty="0" smtClean="0"/>
          </a:p>
        </p:txBody>
      </p:sp>
      <p:pic>
        <p:nvPicPr>
          <p:cNvPr id="153606" name="Picture 9"/>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101013" y="4279900"/>
            <a:ext cx="684212" cy="684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07" name="Picture 9"/>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23850" y="4292600"/>
            <a:ext cx="684213" cy="684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08" name="Picture 7" descr="Mobile Marketi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12738" y="5157788"/>
            <a:ext cx="62388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9" name="Picture 7" descr="Mobile Marketi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131175" y="5157788"/>
            <a:ext cx="62388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90563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1" name="Picture 3" descr="Y:\SAFE_SUPPORT\08 Information &amp; communication\8.08. Foto's_photos\Lines\HSLines-Schepdaal (14).JPG"/>
          <p:cNvPicPr>
            <a:picLocks noChangeAspect="1" noChangeArrowheads="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flipH="1">
            <a:off x="-13940" y="13940"/>
            <a:ext cx="9157940" cy="684406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395288" y="332656"/>
            <a:ext cx="8132762" cy="712788"/>
          </a:xfrm>
        </p:spPr>
        <p:txBody>
          <a:bodyPr/>
          <a:lstStyle/>
          <a:p>
            <a:r>
              <a:rPr lang="fr-BE" altLang="fr-FR" dirty="0">
                <a:solidFill>
                  <a:srgbClr val="FF9900"/>
                </a:solidFill>
              </a:rPr>
              <a:t>Table des matières</a:t>
            </a:r>
            <a:r>
              <a:rPr lang="en-US" altLang="fr-FR" dirty="0">
                <a:solidFill>
                  <a:srgbClr val="FF9900"/>
                </a:solidFill>
              </a:rPr>
              <a:t/>
            </a:r>
            <a:br>
              <a:rPr lang="en-US" altLang="fr-FR" dirty="0">
                <a:solidFill>
                  <a:srgbClr val="FF9900"/>
                </a:solidFill>
              </a:rPr>
            </a:br>
            <a:endParaRPr lang="fr-BE" dirty="0"/>
          </a:p>
        </p:txBody>
      </p:sp>
      <p:sp>
        <p:nvSpPr>
          <p:cNvPr id="5" name="Rectangle 4"/>
          <p:cNvSpPr>
            <a:spLocks noChangeArrowheads="1"/>
          </p:cNvSpPr>
          <p:nvPr/>
        </p:nvSpPr>
        <p:spPr bwMode="auto">
          <a:xfrm>
            <a:off x="431800" y="880815"/>
            <a:ext cx="8280400" cy="4997037"/>
          </a:xfrm>
          <a:prstGeom prst="rect">
            <a:avLst/>
          </a:prstGeom>
          <a:solidFill>
            <a:srgbClr val="FF6600">
              <a:alpha val="0"/>
            </a:srgbClr>
          </a:solidFill>
          <a:ln>
            <a:noFill/>
          </a:ln>
          <a:effectLst/>
          <a:extLs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785" tIns="47893" rIns="95785" bIns="47893">
            <a:spAutoFit/>
          </a:bodyPr>
          <a:lstStyle/>
          <a:p>
            <a:pPr marL="342900" lvl="0" indent="-342900" algn="l" eaLnBrk="0" fontAlgn="base" hangingPunct="0">
              <a:spcAft>
                <a:spcPts val="0"/>
              </a:spcAft>
              <a:buFont typeface="+mj-lt"/>
              <a:buAutoNum type="arabicPeriod"/>
              <a:tabLst>
                <a:tab pos="457200" algn="l"/>
              </a:tabLst>
            </a:pPr>
            <a:r>
              <a:rPr lang="fr-BE" sz="1400" b="0" kern="1200" dirty="0" smtClean="0">
                <a:effectLst/>
                <a:ea typeface="Verdana" panose="020B0604030504040204" pitchFamily="34" charset="0"/>
                <a:cs typeface="Verdana" panose="020B0604030504040204" pitchFamily="34" charset="0"/>
              </a:rPr>
              <a:t>Introduction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Obligations légales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Conditions </a:t>
            </a:r>
            <a:r>
              <a:rPr lang="fr-BE" sz="1400" b="0" kern="1200" dirty="0">
                <a:effectLst/>
                <a:ea typeface="Verdana" panose="020B0604030504040204" pitchFamily="34" charset="0"/>
                <a:cs typeface="Verdana" panose="020B0604030504040204" pitchFamily="34" charset="0"/>
              </a:rPr>
              <a:t>/ </a:t>
            </a:r>
            <a:r>
              <a:rPr lang="fr-BE" sz="1400" b="0" kern="1200" dirty="0" smtClean="0">
                <a:effectLst/>
                <a:ea typeface="Verdana" panose="020B0604030504040204" pitchFamily="34" charset="0"/>
                <a:cs typeface="Verdana" panose="020B0604030504040204" pitchFamily="34" charset="0"/>
              </a:rPr>
              <a:t>compétences</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Les </a:t>
            </a:r>
            <a:r>
              <a:rPr lang="fr-BE" sz="1400" b="0" kern="1200" dirty="0">
                <a:effectLst/>
                <a:ea typeface="Verdana" panose="020B0604030504040204" pitchFamily="34" charset="0"/>
                <a:cs typeface="Verdana" panose="020B0604030504040204" pitchFamily="34" charset="0"/>
              </a:rPr>
              <a:t>protections individuelles</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Terminologie</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Dangers, risques </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Mesures </a:t>
            </a:r>
            <a:r>
              <a:rPr lang="fr-BE" sz="1400" b="0" kern="1200" dirty="0">
                <a:effectLst/>
                <a:ea typeface="Verdana" panose="020B0604030504040204" pitchFamily="34" charset="0"/>
                <a:cs typeface="Verdana" panose="020B0604030504040204" pitchFamily="34" charset="0"/>
              </a:rPr>
              <a:t>de </a:t>
            </a:r>
            <a:r>
              <a:rPr lang="fr-BE" sz="1400" b="0" kern="1200" dirty="0" smtClean="0">
                <a:effectLst/>
                <a:ea typeface="Verdana" panose="020B0604030504040204" pitchFamily="34" charset="0"/>
                <a:cs typeface="Verdana" panose="020B0604030504040204" pitchFamily="34" charset="0"/>
              </a:rPr>
              <a:t>prévention</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a:effectLst/>
                <a:ea typeface="Verdana" panose="020B0604030504040204" pitchFamily="34" charset="0"/>
                <a:cs typeface="Verdana" panose="020B0604030504040204" pitchFamily="34" charset="0"/>
              </a:rPr>
              <a:t>Balisage de la zone de danger au sol</a:t>
            </a:r>
            <a:endParaRPr lang="fr-BE" sz="1100" b="0" dirty="0">
              <a:effectLst/>
              <a:ea typeface="Verdana" panose="020B0604030504040204" pitchFamily="34" charset="0"/>
              <a:cs typeface="Verdana" panose="020B0604030504040204" pitchFamily="34" charset="0"/>
            </a:endParaRPr>
          </a:p>
          <a:p>
            <a:pPr marL="742950" lvl="1" indent="-285750" algn="l" eaLnBrk="0" fontAlgn="base" hangingPunct="0">
              <a:spcAft>
                <a:spcPts val="0"/>
              </a:spcAft>
              <a:buFont typeface="Symbol"/>
              <a:buChar char=""/>
              <a:tabLst>
                <a:tab pos="914400" algn="l"/>
              </a:tabLst>
            </a:pPr>
            <a:r>
              <a:rPr lang="fr-BE" sz="1400" b="0" kern="1200" dirty="0" smtClean="0">
                <a:effectLst/>
                <a:ea typeface="Verdana" panose="020B0604030504040204" pitchFamily="34" charset="0"/>
                <a:cs typeface="Verdana" panose="020B0604030504040204" pitchFamily="34" charset="0"/>
              </a:rPr>
              <a:t>Facteurs </a:t>
            </a:r>
            <a:r>
              <a:rPr lang="fr-BE" sz="1400" b="0" kern="1200" dirty="0">
                <a:effectLst/>
                <a:ea typeface="Verdana" panose="020B0604030504040204" pitchFamily="34" charset="0"/>
                <a:cs typeface="Verdana" panose="020B0604030504040204" pitchFamily="34" charset="0"/>
              </a:rPr>
              <a:t>environnementaux</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Identifications d’un pylône ou terne HT, ascension d’un pylône HT</a:t>
            </a:r>
            <a:endParaRPr lang="fr-BE" sz="1100" b="0" dirty="0">
              <a:effectLst/>
              <a:ea typeface="Verdana" panose="020B0604030504040204" pitchFamily="34" charset="0"/>
              <a:cs typeface="Verdana" panose="020B0604030504040204" pitchFamily="34" charset="0"/>
            </a:endParaRPr>
          </a:p>
          <a:p>
            <a:pPr marL="342900" lvl="0" indent="-342900" algn="l">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Balisage de la zone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Equipements de travail</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Travaux au voisinage d’une ligne HT</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Procédure d’urgence (Evacuation)</a:t>
            </a:r>
            <a:endParaRPr lang="fr-BE" sz="110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a:tabLst>
                <a:tab pos="457200" algn="l"/>
              </a:tabLst>
            </a:pPr>
            <a:r>
              <a:rPr lang="fr-BE" sz="1400" b="0" kern="1200" dirty="0">
                <a:effectLst/>
                <a:ea typeface="Verdana" panose="020B0604030504040204" pitchFamily="34" charset="0"/>
                <a:cs typeface="Verdana" panose="020B0604030504040204" pitchFamily="34" charset="0"/>
              </a:rPr>
              <a:t>Politique environnementale, ordre et propreté, divers</a:t>
            </a:r>
            <a:endParaRPr lang="fr-BE" sz="1100" b="0" dirty="0">
              <a:effectLst/>
              <a:ea typeface="Verdana" panose="020B0604030504040204" pitchFamily="34" charset="0"/>
              <a:cs typeface="Verdana" panose="020B0604030504040204" pitchFamily="34" charset="0"/>
            </a:endParaRPr>
          </a:p>
          <a:p>
            <a:pPr algn="l" eaLnBrk="0" fontAlgn="base" hangingPunct="0">
              <a:lnSpc>
                <a:spcPct val="115000"/>
              </a:lnSpc>
              <a:spcAft>
                <a:spcPts val="1000"/>
              </a:spcAft>
            </a:pPr>
            <a:r>
              <a:rPr lang="fr-BE" sz="1400" b="0" dirty="0">
                <a:effectLst/>
                <a:ea typeface="Verdana" panose="020B0604030504040204" pitchFamily="34" charset="0"/>
                <a:cs typeface="Verdana" panose="020B0604030504040204" pitchFamily="34" charset="0"/>
              </a:rPr>
              <a:t> </a:t>
            </a:r>
            <a:endParaRPr lang="fr-BE" sz="1050" b="0" dirty="0">
              <a:effectLst/>
              <a:ea typeface="Verdana" panose="020B0604030504040204" pitchFamily="34" charset="0"/>
              <a:cs typeface="Verdana" panose="020B0604030504040204" pitchFamily="34" charset="0"/>
            </a:endParaRPr>
          </a:p>
          <a:p>
            <a:pPr marL="342900" lvl="0" indent="-342900" algn="l" eaLnBrk="0" fontAlgn="base" hangingPunct="0">
              <a:spcAft>
                <a:spcPts val="0"/>
              </a:spcAft>
              <a:buFont typeface="+mj-lt"/>
              <a:buAutoNum type="arabicPeriod" startAt="10"/>
              <a:tabLst>
                <a:tab pos="457200" algn="l"/>
              </a:tabLst>
            </a:pPr>
            <a:r>
              <a:rPr lang="fr-FR" sz="1400" b="0" kern="1200" dirty="0">
                <a:effectLst/>
                <a:ea typeface="Verdana" panose="020B0604030504040204" pitchFamily="34" charset="0"/>
                <a:cs typeface="Verdana" panose="020B0604030504040204" pitchFamily="34" charset="0"/>
              </a:rPr>
              <a:t>Informations complémentaires pour Chargé des </a:t>
            </a:r>
            <a:r>
              <a:rPr lang="fr-FR" sz="1400" b="0" kern="1200" dirty="0" smtClean="0">
                <a:effectLst/>
                <a:ea typeface="Verdana" panose="020B0604030504040204" pitchFamily="34" charset="0"/>
                <a:cs typeface="Verdana" panose="020B0604030504040204" pitchFamily="34" charset="0"/>
              </a:rPr>
              <a:t>Travaux</a:t>
            </a:r>
            <a:endParaRPr lang="fr-BE" sz="1100" b="0" dirty="0">
              <a:effectLst/>
              <a:ea typeface="Verdana" panose="020B0604030504040204" pitchFamily="34" charset="0"/>
              <a:cs typeface="Verdana" panose="020B0604030504040204" pitchFamily="34" charset="0"/>
            </a:endParaRP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Documents </a:t>
            </a:r>
            <a:r>
              <a:rPr lang="fr-FR" sz="1400" b="0" dirty="0">
                <a:ea typeface="Verdana" panose="020B0604030504040204" pitchFamily="34" charset="0"/>
                <a:cs typeface="Verdana" panose="020B0604030504040204" pitchFamily="34" charset="0"/>
              </a:rPr>
              <a:t>de sécurité</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Cross-control </a:t>
            </a:r>
            <a:r>
              <a:rPr lang="fr-FR" sz="1400" b="0" dirty="0">
                <a:ea typeface="Verdana" panose="020B0604030504040204" pitchFamily="34" charset="0"/>
                <a:cs typeface="Verdana" panose="020B0604030504040204" pitchFamily="34" charset="0"/>
              </a:rPr>
              <a:t>des mesures de sécurité </a:t>
            </a:r>
            <a:r>
              <a:rPr lang="fr-FR" sz="1400" b="0" dirty="0" smtClean="0">
                <a:ea typeface="Verdana" panose="020B0604030504040204" pitchFamily="34" charset="0"/>
                <a:cs typeface="Verdana" panose="020B0604030504040204" pitchFamily="34" charset="0"/>
              </a:rPr>
              <a:t>électriques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Cartes </a:t>
            </a:r>
            <a:r>
              <a:rPr lang="fr-FR" sz="1400" b="0" dirty="0">
                <a:ea typeface="Verdana" panose="020B0604030504040204" pitchFamily="34" charset="0"/>
                <a:cs typeface="Verdana" panose="020B0604030504040204" pitchFamily="34" charset="0"/>
              </a:rPr>
              <a:t>de </a:t>
            </a:r>
            <a:r>
              <a:rPr lang="fr-FR" sz="1400" b="0" dirty="0" smtClean="0">
                <a:ea typeface="Verdana" panose="020B0604030504040204" pitchFamily="34" charset="0"/>
                <a:cs typeface="Verdana" panose="020B0604030504040204" pitchFamily="34" charset="0"/>
              </a:rPr>
              <a:t>consignation</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Mesures </a:t>
            </a:r>
            <a:r>
              <a:rPr lang="fr-FR" sz="1400" b="0" dirty="0">
                <a:ea typeface="Verdana" panose="020B0604030504040204" pitchFamily="34" charset="0"/>
                <a:cs typeface="Verdana" panose="020B0604030504040204" pitchFamily="34" charset="0"/>
              </a:rPr>
              <a:t>de sécurité complémentaires et </a:t>
            </a:r>
            <a:r>
              <a:rPr lang="fr-FR" sz="1400" b="0" dirty="0" smtClean="0">
                <a:ea typeface="Verdana" panose="020B0604030504040204" pitchFamily="34" charset="0"/>
                <a:cs typeface="Verdana" panose="020B0604030504040204" pitchFamily="34" charset="0"/>
              </a:rPr>
              <a:t>supplémentaires</a:t>
            </a:r>
          </a:p>
          <a:p>
            <a:pPr marL="742950" lvl="1" indent="-285750" algn="l">
              <a:spcAft>
                <a:spcPts val="0"/>
              </a:spcAft>
              <a:buFont typeface="Symbol"/>
              <a:buChar char=""/>
              <a:tabLst>
                <a:tab pos="914400" algn="l"/>
              </a:tabLst>
            </a:pPr>
            <a:r>
              <a:rPr lang="fr-FR" sz="1400" b="0" dirty="0" smtClean="0">
                <a:ea typeface="Verdana" panose="020B0604030504040204" pitchFamily="34" charset="0"/>
                <a:cs typeface="Verdana" panose="020B0604030504040204" pitchFamily="34" charset="0"/>
              </a:rPr>
              <a:t>Analyse </a:t>
            </a:r>
            <a:r>
              <a:rPr lang="fr-FR" sz="1400" b="0" dirty="0">
                <a:ea typeface="Verdana" panose="020B0604030504040204" pitchFamily="34" charset="0"/>
                <a:cs typeface="Verdana" panose="020B0604030504040204" pitchFamily="34" charset="0"/>
              </a:rPr>
              <a:t>des risques</a:t>
            </a:r>
            <a:endParaRPr lang="fr-BE" sz="1400" b="0" dirty="0">
              <a:ea typeface="Verdana" panose="020B0604030504040204" pitchFamily="34" charset="0"/>
              <a:cs typeface="Verdana" panose="020B0604030504040204" pitchFamily="34" charset="0"/>
            </a:endParaRPr>
          </a:p>
        </p:txBody>
      </p:sp>
      <p:sp>
        <p:nvSpPr>
          <p:cNvPr id="6" name="Right Arrow 4"/>
          <p:cNvSpPr>
            <a:spLocks noChangeArrowheads="1"/>
          </p:cNvSpPr>
          <p:nvPr/>
        </p:nvSpPr>
        <p:spPr bwMode="auto">
          <a:xfrm>
            <a:off x="35496" y="3841105"/>
            <a:ext cx="504825" cy="358775"/>
          </a:xfrm>
          <a:prstGeom prst="rightArrow">
            <a:avLst>
              <a:gd name="adj1" fmla="val 50000"/>
              <a:gd name="adj2" fmla="val 50251"/>
            </a:avLst>
          </a:prstGeom>
          <a:solidFill>
            <a:srgbClr val="FF9900"/>
          </a:solidFill>
          <a:ln w="127" algn="ctr">
            <a:noFill/>
            <a:round/>
            <a:headEnd/>
            <a:tailEnd/>
          </a:ln>
        </p:spPr>
        <p:txBody>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ctr" eaLnBrk="0" fontAlgn="base" hangingPunct="0">
              <a:spcBef>
                <a:spcPct val="0"/>
              </a:spcBef>
              <a:spcAft>
                <a:spcPct val="0"/>
              </a:spcAft>
              <a:defRPr sz="2800">
                <a:solidFill>
                  <a:schemeClr val="tx1"/>
                </a:solidFill>
                <a:latin typeface="Times" pitchFamily="18" charset="0"/>
              </a:defRPr>
            </a:lvl6pPr>
            <a:lvl7pPr marL="2971800" indent="-228600" algn="ctr" eaLnBrk="0" fontAlgn="base" hangingPunct="0">
              <a:spcBef>
                <a:spcPct val="0"/>
              </a:spcBef>
              <a:spcAft>
                <a:spcPct val="0"/>
              </a:spcAft>
              <a:defRPr sz="2800">
                <a:solidFill>
                  <a:schemeClr val="tx1"/>
                </a:solidFill>
                <a:latin typeface="Times" pitchFamily="18" charset="0"/>
              </a:defRPr>
            </a:lvl7pPr>
            <a:lvl8pPr marL="3429000" indent="-228600" algn="ctr" eaLnBrk="0" fontAlgn="base" hangingPunct="0">
              <a:spcBef>
                <a:spcPct val="0"/>
              </a:spcBef>
              <a:spcAft>
                <a:spcPct val="0"/>
              </a:spcAft>
              <a:defRPr sz="2800">
                <a:solidFill>
                  <a:schemeClr val="tx1"/>
                </a:solidFill>
                <a:latin typeface="Times" pitchFamily="18" charset="0"/>
              </a:defRPr>
            </a:lvl8pPr>
            <a:lvl9pPr marL="3886200" indent="-228600" algn="ctr" eaLnBrk="0" fontAlgn="base" hangingPunct="0">
              <a:spcBef>
                <a:spcPct val="0"/>
              </a:spcBef>
              <a:spcAft>
                <a:spcPct val="0"/>
              </a:spcAft>
              <a:defRPr sz="2800">
                <a:solidFill>
                  <a:schemeClr val="tx1"/>
                </a:solidFill>
                <a:latin typeface="Times" pitchFamily="18" charset="0"/>
              </a:defRPr>
            </a:lvl9pPr>
          </a:lstStyle>
          <a:p>
            <a:endParaRPr lang="nl-BE" altLang="nl-BE"/>
          </a:p>
        </p:txBody>
      </p:sp>
    </p:spTree>
    <p:extLst>
      <p:ext uri="{BB962C8B-B14F-4D97-AF65-F5344CB8AC3E}">
        <p14:creationId xmlns:p14="http://schemas.microsoft.com/office/powerpoint/2010/main" val="416277633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468313" y="0"/>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fr-FR" dirty="0"/>
              <a:t>Politique environnementale </a:t>
            </a:r>
          </a:p>
        </p:txBody>
      </p:sp>
      <p:sp>
        <p:nvSpPr>
          <p:cNvPr id="156676" name="Rectangle 3"/>
          <p:cNvSpPr>
            <a:spLocks noGrp="1" noChangeArrowheads="1"/>
          </p:cNvSpPr>
          <p:nvPr>
            <p:ph idx="1"/>
          </p:nvPr>
        </p:nvSpPr>
        <p:spPr>
          <a:xfrm>
            <a:off x="0" y="981074"/>
            <a:ext cx="9144000" cy="5616277"/>
          </a:xfrm>
        </p:spPr>
        <p:txBody>
          <a:bodyPr/>
          <a:lstStyle/>
          <a:p>
            <a:pPr marL="0" indent="0">
              <a:lnSpc>
                <a:spcPct val="90000"/>
              </a:lnSpc>
              <a:defRPr/>
            </a:pPr>
            <a:r>
              <a:rPr lang="fr-FR" sz="2400" dirty="0" smtClean="0">
                <a:solidFill>
                  <a:srgbClr val="CC0000"/>
                </a:solidFill>
              </a:rPr>
              <a:t>	3 régions / 3 législations différentes </a:t>
            </a:r>
          </a:p>
          <a:p>
            <a:pPr>
              <a:lnSpc>
                <a:spcPct val="90000"/>
              </a:lnSpc>
              <a:buFontTx/>
              <a:buChar char="•"/>
              <a:defRPr/>
            </a:pPr>
            <a:endParaRPr lang="fr-FR" sz="1800" dirty="0" smtClean="0">
              <a:solidFill>
                <a:srgbClr val="CC0000"/>
              </a:solidFill>
            </a:endParaRPr>
          </a:p>
          <a:p>
            <a:pPr lvl="1">
              <a:lnSpc>
                <a:spcPct val="90000"/>
              </a:lnSpc>
              <a:defRPr/>
            </a:pPr>
            <a:r>
              <a:rPr lang="fr-FR" sz="1800" dirty="0" smtClean="0">
                <a:solidFill>
                  <a:srgbClr val="F86613"/>
                </a:solidFill>
              </a:rPr>
              <a:t>Chacun doit respecter la législation en vigueur. </a:t>
            </a:r>
          </a:p>
          <a:p>
            <a:pPr lvl="1">
              <a:lnSpc>
                <a:spcPct val="90000"/>
              </a:lnSpc>
              <a:defRPr/>
            </a:pPr>
            <a:r>
              <a:rPr lang="fr-FR" sz="1800" dirty="0" smtClean="0"/>
              <a:t>Il est </a:t>
            </a:r>
            <a:r>
              <a:rPr lang="fr-FR" sz="1800" dirty="0" smtClean="0">
                <a:solidFill>
                  <a:srgbClr val="F86613"/>
                </a:solidFill>
              </a:rPr>
              <a:t>interdit </a:t>
            </a:r>
            <a:r>
              <a:rPr lang="fr-FR" sz="1800" dirty="0" smtClean="0"/>
              <a:t>d'incinérer </a:t>
            </a:r>
            <a:r>
              <a:rPr lang="fr-FR" sz="1800" dirty="0" smtClean="0">
                <a:solidFill>
                  <a:srgbClr val="F86613"/>
                </a:solidFill>
              </a:rPr>
              <a:t>des matériaux</a:t>
            </a:r>
          </a:p>
          <a:p>
            <a:pPr lvl="1">
              <a:lnSpc>
                <a:spcPct val="90000"/>
              </a:lnSpc>
              <a:defRPr/>
            </a:pPr>
            <a:r>
              <a:rPr lang="fr-FR" sz="1800" dirty="0" smtClean="0"/>
              <a:t>Ne pas jeter </a:t>
            </a:r>
            <a:r>
              <a:rPr lang="fr-FR" sz="1800" dirty="0" smtClean="0">
                <a:solidFill>
                  <a:srgbClr val="F86613"/>
                </a:solidFill>
              </a:rPr>
              <a:t>de produits, </a:t>
            </a:r>
            <a:r>
              <a:rPr lang="fr-FR" sz="1800" dirty="0" smtClean="0"/>
              <a:t>peintures, solvants, etc. </a:t>
            </a:r>
            <a:r>
              <a:rPr lang="fr-FR" sz="1800" dirty="0" smtClean="0">
                <a:solidFill>
                  <a:srgbClr val="F86613"/>
                </a:solidFill>
              </a:rPr>
              <a:t>sur le sol ou dans les égouts </a:t>
            </a:r>
          </a:p>
          <a:p>
            <a:pPr lvl="1">
              <a:lnSpc>
                <a:spcPct val="90000"/>
              </a:lnSpc>
              <a:defRPr/>
            </a:pPr>
            <a:r>
              <a:rPr lang="fr-FR" sz="1800" dirty="0" smtClean="0">
                <a:solidFill>
                  <a:srgbClr val="F86613"/>
                </a:solidFill>
              </a:rPr>
              <a:t>Pendant des travaux de peinture, protéger les environs </a:t>
            </a:r>
          </a:p>
          <a:p>
            <a:pPr lvl="1">
              <a:lnSpc>
                <a:spcPct val="90000"/>
              </a:lnSpc>
              <a:defRPr/>
            </a:pPr>
            <a:endParaRPr lang="fr-FR" sz="1800" dirty="0">
              <a:solidFill>
                <a:srgbClr val="F86613"/>
              </a:solidFill>
            </a:endParaRPr>
          </a:p>
          <a:p>
            <a:pPr lvl="1">
              <a:lnSpc>
                <a:spcPct val="90000"/>
              </a:lnSpc>
              <a:defRPr/>
            </a:pPr>
            <a:r>
              <a:rPr lang="fr-FR" sz="1800" dirty="0"/>
              <a:t>Il est interdit de brûler des </a:t>
            </a:r>
            <a:r>
              <a:rPr lang="fr-FR" sz="1800" dirty="0" smtClean="0"/>
              <a:t>matières</a:t>
            </a:r>
          </a:p>
          <a:p>
            <a:pPr lvl="1">
              <a:lnSpc>
                <a:spcPct val="90000"/>
              </a:lnSpc>
              <a:defRPr/>
            </a:pPr>
            <a:r>
              <a:rPr lang="fr-FR" sz="1800" dirty="0" smtClean="0"/>
              <a:t>Ne </a:t>
            </a:r>
            <a:r>
              <a:rPr lang="fr-FR" sz="1800" dirty="0"/>
              <a:t>pas jeter, peintures, solvants et autres </a:t>
            </a:r>
            <a:r>
              <a:rPr lang="fr-FR" sz="1800" dirty="0" smtClean="0"/>
              <a:t>sur le sol ou dans les égouts</a:t>
            </a:r>
          </a:p>
          <a:p>
            <a:pPr lvl="1">
              <a:lnSpc>
                <a:spcPct val="90000"/>
              </a:lnSpc>
              <a:defRPr/>
            </a:pPr>
            <a:r>
              <a:rPr lang="fr-FR" sz="1800" dirty="0" smtClean="0"/>
              <a:t>Protéger l’environnement pendant les travaux de peinture</a:t>
            </a:r>
            <a:endParaRPr lang="fr-FR" sz="1800" dirty="0" smtClean="0">
              <a:solidFill>
                <a:srgbClr val="F86613"/>
              </a:solidFill>
            </a:endParaRPr>
          </a:p>
          <a:p>
            <a:pPr marL="0" indent="0">
              <a:lnSpc>
                <a:spcPct val="90000"/>
              </a:lnSpc>
              <a:buNone/>
              <a:defRPr/>
            </a:pPr>
            <a:endParaRPr lang="fr-FR" sz="1800" dirty="0" smtClean="0">
              <a:solidFill>
                <a:srgbClr val="F86613"/>
              </a:solidFill>
            </a:endParaRPr>
          </a:p>
          <a:p>
            <a:pPr>
              <a:lnSpc>
                <a:spcPct val="90000"/>
              </a:lnSpc>
              <a:buFontTx/>
              <a:buChar char="•"/>
              <a:defRPr/>
            </a:pPr>
            <a:r>
              <a:rPr lang="fr-FR" sz="1800" dirty="0" smtClean="0"/>
              <a:t>Tenir compte de </a:t>
            </a:r>
            <a:r>
              <a:rPr lang="fr-FR" sz="1800" dirty="0" smtClean="0">
                <a:solidFill>
                  <a:srgbClr val="F86613"/>
                </a:solidFill>
              </a:rPr>
              <a:t>la pollution environnementale pendant les travaux </a:t>
            </a:r>
            <a:endParaRPr lang="fr-FR" sz="1800" dirty="0" smtClean="0"/>
          </a:p>
          <a:p>
            <a:pPr>
              <a:lnSpc>
                <a:spcPct val="90000"/>
              </a:lnSpc>
              <a:buFontTx/>
              <a:buChar char="•"/>
              <a:defRPr/>
            </a:pPr>
            <a:endParaRPr lang="fr-FR" sz="1800" dirty="0" smtClean="0"/>
          </a:p>
          <a:p>
            <a:pPr>
              <a:lnSpc>
                <a:spcPct val="90000"/>
              </a:lnSpc>
              <a:defRPr/>
            </a:pPr>
            <a:r>
              <a:rPr lang="fr-FR" dirty="0" smtClean="0"/>
              <a:t> 	Respecter la loi concernant les travaux de terrassement (déplacement des terres) – VALREBO</a:t>
            </a:r>
            <a:r>
              <a:rPr lang="fr-FR" sz="2600" dirty="0" smtClean="0"/>
              <a:t>,…</a:t>
            </a:r>
          </a:p>
          <a:p>
            <a:pPr lvl="2">
              <a:lnSpc>
                <a:spcPct val="90000"/>
              </a:lnSpc>
              <a:defRPr/>
            </a:pPr>
            <a:endParaRPr lang="fr-FR" sz="1800" dirty="0" smtClean="0"/>
          </a:p>
          <a:p>
            <a:pPr marL="1216025" lvl="2" indent="0">
              <a:lnSpc>
                <a:spcPct val="90000"/>
              </a:lnSpc>
              <a:buFont typeface="Verdana" pitchFamily="34" charset="0"/>
              <a:buNone/>
              <a:defRPr/>
            </a:pPr>
            <a:endParaRPr lang="fr-FR" sz="1800" dirty="0" smtClean="0"/>
          </a:p>
        </p:txBody>
      </p:sp>
      <p:pic>
        <p:nvPicPr>
          <p:cNvPr id="6" name="Picture 2" descr="C:\Users\gjl157\AppData\Local\Microsoft\Windows\Temporary Internet Files\Content.IE5\L1YMXD23\1396457333-994212926_n[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55642" y="0"/>
            <a:ext cx="2388358" cy="1492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940272"/>
      </p:ext>
    </p:extLst>
  </p:cSld>
  <p:clrMapOvr>
    <a:masterClrMapping/>
  </p:clrMapOvr>
  <p:transition>
    <p:wipe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4"/>
  <p:tag name="TPOS" val="2"/>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Master_Template_E-Link 20090619">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lide master">
  <a:themeElements>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 master 1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elia content slides">
  <a:themeElements>
    <a:clrScheme name="50hertz">
      <a:dk1>
        <a:srgbClr val="46535B"/>
      </a:dk1>
      <a:lt1>
        <a:sysClr val="window" lastClr="FFFFFF"/>
      </a:lt1>
      <a:dk2>
        <a:srgbClr val="E75420"/>
      </a:dk2>
      <a:lt2>
        <a:srgbClr val="818A8F"/>
      </a:lt2>
      <a:accent1>
        <a:srgbClr val="F0801A"/>
      </a:accent1>
      <a:accent2>
        <a:srgbClr val="258998"/>
      </a:accent2>
      <a:accent3>
        <a:srgbClr val="6AA9A0"/>
      </a:accent3>
      <a:accent4>
        <a:srgbClr val="990035"/>
      </a:accent4>
      <a:accent5>
        <a:srgbClr val="E0E1DD"/>
      </a:accent5>
      <a:accent6>
        <a:srgbClr val="000000"/>
      </a:accent6>
      <a:hlink>
        <a:srgbClr val="E75420"/>
      </a:hlink>
      <a:folHlink>
        <a:srgbClr val="000000"/>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67B39C7B-7CA2-4902-B95D-6841301FE832}" vid="{AD0EFF3A-5A97-4FDE-A01A-F902A377E55B}"/>
    </a:ext>
  </a:extLst>
</a:theme>
</file>

<file path=ppt/theme/theme13.xml><?xml version="1.0" encoding="utf-8"?>
<a:theme xmlns:a="http://schemas.openxmlformats.org/drawingml/2006/main" name="1_elia content slides">
  <a:themeElements>
    <a:clrScheme name="50hertz">
      <a:dk1>
        <a:srgbClr val="46535B"/>
      </a:dk1>
      <a:lt1>
        <a:sysClr val="window" lastClr="FFFFFF"/>
      </a:lt1>
      <a:dk2>
        <a:srgbClr val="E75420"/>
      </a:dk2>
      <a:lt2>
        <a:srgbClr val="818A8F"/>
      </a:lt2>
      <a:accent1>
        <a:srgbClr val="F0801A"/>
      </a:accent1>
      <a:accent2>
        <a:srgbClr val="258998"/>
      </a:accent2>
      <a:accent3>
        <a:srgbClr val="6AA9A0"/>
      </a:accent3>
      <a:accent4>
        <a:srgbClr val="990035"/>
      </a:accent4>
      <a:accent5>
        <a:srgbClr val="E0E1DD"/>
      </a:accent5>
      <a:accent6>
        <a:srgbClr val="000000"/>
      </a:accent6>
      <a:hlink>
        <a:srgbClr val="E75420"/>
      </a:hlink>
      <a:folHlink>
        <a:srgbClr val="000000"/>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67B39C7B-7CA2-4902-B95D-6841301FE832}" vid="{AD0EFF3A-5A97-4FDE-A01A-F902A377E55B}"/>
    </a:ext>
  </a:extLst>
</a:theme>
</file>

<file path=ppt/theme/theme14.xml><?xml version="1.0" encoding="utf-8"?>
<a:theme xmlns:a="http://schemas.openxmlformats.org/drawingml/2006/main" name="2_elia content slides">
  <a:themeElements>
    <a:clrScheme name="50hertz">
      <a:dk1>
        <a:srgbClr val="46535B"/>
      </a:dk1>
      <a:lt1>
        <a:sysClr val="window" lastClr="FFFFFF"/>
      </a:lt1>
      <a:dk2>
        <a:srgbClr val="E75420"/>
      </a:dk2>
      <a:lt2>
        <a:srgbClr val="818A8F"/>
      </a:lt2>
      <a:accent1>
        <a:srgbClr val="F0801A"/>
      </a:accent1>
      <a:accent2>
        <a:srgbClr val="258998"/>
      </a:accent2>
      <a:accent3>
        <a:srgbClr val="6AA9A0"/>
      </a:accent3>
      <a:accent4>
        <a:srgbClr val="990035"/>
      </a:accent4>
      <a:accent5>
        <a:srgbClr val="E0E1DD"/>
      </a:accent5>
      <a:accent6>
        <a:srgbClr val="000000"/>
      </a:accent6>
      <a:hlink>
        <a:srgbClr val="E75420"/>
      </a:hlink>
      <a:folHlink>
        <a:srgbClr val="000000"/>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67B39C7B-7CA2-4902-B95D-6841301FE832}" vid="{AD0EFF3A-5A97-4FDE-A01A-F902A377E55B}"/>
    </a:ext>
  </a:extLst>
</a:theme>
</file>

<file path=ppt/theme/theme15.xml><?xml version="1.0" encoding="utf-8"?>
<a:theme xmlns:a="http://schemas.openxmlformats.org/drawingml/2006/main" name="3_elia content slides">
  <a:themeElements>
    <a:clrScheme name="50hertz">
      <a:dk1>
        <a:srgbClr val="46535B"/>
      </a:dk1>
      <a:lt1>
        <a:sysClr val="window" lastClr="FFFFFF"/>
      </a:lt1>
      <a:dk2>
        <a:srgbClr val="E75420"/>
      </a:dk2>
      <a:lt2>
        <a:srgbClr val="818A8F"/>
      </a:lt2>
      <a:accent1>
        <a:srgbClr val="F0801A"/>
      </a:accent1>
      <a:accent2>
        <a:srgbClr val="258998"/>
      </a:accent2>
      <a:accent3>
        <a:srgbClr val="6AA9A0"/>
      </a:accent3>
      <a:accent4>
        <a:srgbClr val="990035"/>
      </a:accent4>
      <a:accent5>
        <a:srgbClr val="E0E1DD"/>
      </a:accent5>
      <a:accent6>
        <a:srgbClr val="000000"/>
      </a:accent6>
      <a:hlink>
        <a:srgbClr val="E75420"/>
      </a:hlink>
      <a:folHlink>
        <a:srgbClr val="000000"/>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67B39C7B-7CA2-4902-B95D-6841301FE832}" vid="{AD0EFF3A-5A97-4FDE-A01A-F902A377E55B}"/>
    </a:ext>
  </a:extLst>
</a:theme>
</file>

<file path=ppt/theme/theme16.xml><?xml version="1.0" encoding="utf-8"?>
<a:theme xmlns:a="http://schemas.openxmlformats.org/drawingml/2006/main" name="4_elia content slides">
  <a:themeElements>
    <a:clrScheme name="50hertz">
      <a:dk1>
        <a:srgbClr val="46535B"/>
      </a:dk1>
      <a:lt1>
        <a:sysClr val="window" lastClr="FFFFFF"/>
      </a:lt1>
      <a:dk2>
        <a:srgbClr val="E75420"/>
      </a:dk2>
      <a:lt2>
        <a:srgbClr val="818A8F"/>
      </a:lt2>
      <a:accent1>
        <a:srgbClr val="F0801A"/>
      </a:accent1>
      <a:accent2>
        <a:srgbClr val="258998"/>
      </a:accent2>
      <a:accent3>
        <a:srgbClr val="6AA9A0"/>
      </a:accent3>
      <a:accent4>
        <a:srgbClr val="990035"/>
      </a:accent4>
      <a:accent5>
        <a:srgbClr val="E0E1DD"/>
      </a:accent5>
      <a:accent6>
        <a:srgbClr val="000000"/>
      </a:accent6>
      <a:hlink>
        <a:srgbClr val="E75420"/>
      </a:hlink>
      <a:folHlink>
        <a:srgbClr val="000000"/>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67B39C7B-7CA2-4902-B95D-6841301FE832}" vid="{AD0EFF3A-5A97-4FDE-A01A-F902A377E55B}"/>
    </a:ext>
  </a:extLst>
</a:theme>
</file>

<file path=ppt/theme/theme17.xml><?xml version="1.0" encoding="utf-8"?>
<a:theme xmlns:a="http://schemas.openxmlformats.org/drawingml/2006/main" name="5_elia content slides">
  <a:themeElements>
    <a:clrScheme name="50hertz">
      <a:dk1>
        <a:srgbClr val="46535B"/>
      </a:dk1>
      <a:lt1>
        <a:sysClr val="window" lastClr="FFFFFF"/>
      </a:lt1>
      <a:dk2>
        <a:srgbClr val="E75420"/>
      </a:dk2>
      <a:lt2>
        <a:srgbClr val="818A8F"/>
      </a:lt2>
      <a:accent1>
        <a:srgbClr val="F0801A"/>
      </a:accent1>
      <a:accent2>
        <a:srgbClr val="258998"/>
      </a:accent2>
      <a:accent3>
        <a:srgbClr val="6AA9A0"/>
      </a:accent3>
      <a:accent4>
        <a:srgbClr val="990035"/>
      </a:accent4>
      <a:accent5>
        <a:srgbClr val="E0E1DD"/>
      </a:accent5>
      <a:accent6>
        <a:srgbClr val="000000"/>
      </a:accent6>
      <a:hlink>
        <a:srgbClr val="E75420"/>
      </a:hlink>
      <a:folHlink>
        <a:srgbClr val="000000"/>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67B39C7B-7CA2-4902-B95D-6841301FE832}" vid="{AD0EFF3A-5A97-4FDE-A01A-F902A377E55B}"/>
    </a:ext>
  </a:extLst>
</a:theme>
</file>

<file path=ppt/theme/theme18.xml><?xml version="1.0" encoding="utf-8"?>
<a:theme xmlns:a="http://schemas.openxmlformats.org/drawingml/2006/main" name="6_elia content slides">
  <a:themeElements>
    <a:clrScheme name="50hertz">
      <a:dk1>
        <a:srgbClr val="46535B"/>
      </a:dk1>
      <a:lt1>
        <a:sysClr val="window" lastClr="FFFFFF"/>
      </a:lt1>
      <a:dk2>
        <a:srgbClr val="E75420"/>
      </a:dk2>
      <a:lt2>
        <a:srgbClr val="818A8F"/>
      </a:lt2>
      <a:accent1>
        <a:srgbClr val="F0801A"/>
      </a:accent1>
      <a:accent2>
        <a:srgbClr val="258998"/>
      </a:accent2>
      <a:accent3>
        <a:srgbClr val="6AA9A0"/>
      </a:accent3>
      <a:accent4>
        <a:srgbClr val="990035"/>
      </a:accent4>
      <a:accent5>
        <a:srgbClr val="E0E1DD"/>
      </a:accent5>
      <a:accent6>
        <a:srgbClr val="000000"/>
      </a:accent6>
      <a:hlink>
        <a:srgbClr val="E75420"/>
      </a:hlink>
      <a:folHlink>
        <a:srgbClr val="000000"/>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67B39C7B-7CA2-4902-B95D-6841301FE832}" vid="{AD0EFF3A-5A97-4FDE-A01A-F902A377E55B}"/>
    </a:ext>
  </a:extLst>
</a:theme>
</file>

<file path=ppt/theme/theme19.xml><?xml version="1.0" encoding="utf-8"?>
<a:theme xmlns:a="http://schemas.openxmlformats.org/drawingml/2006/main" name="7_elia content slides">
  <a:themeElements>
    <a:clrScheme name="50hertz">
      <a:dk1>
        <a:srgbClr val="46535B"/>
      </a:dk1>
      <a:lt1>
        <a:sysClr val="window" lastClr="FFFFFF"/>
      </a:lt1>
      <a:dk2>
        <a:srgbClr val="E75420"/>
      </a:dk2>
      <a:lt2>
        <a:srgbClr val="818A8F"/>
      </a:lt2>
      <a:accent1>
        <a:srgbClr val="F0801A"/>
      </a:accent1>
      <a:accent2>
        <a:srgbClr val="258998"/>
      </a:accent2>
      <a:accent3>
        <a:srgbClr val="6AA9A0"/>
      </a:accent3>
      <a:accent4>
        <a:srgbClr val="990035"/>
      </a:accent4>
      <a:accent5>
        <a:srgbClr val="E0E1DD"/>
      </a:accent5>
      <a:accent6>
        <a:srgbClr val="000000"/>
      </a:accent6>
      <a:hlink>
        <a:srgbClr val="E75420"/>
      </a:hlink>
      <a:folHlink>
        <a:srgbClr val="000000"/>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67B39C7B-7CA2-4902-B95D-6841301FE832}" vid="{AD0EFF3A-5A97-4FDE-A01A-F902A377E55B}"/>
    </a:ext>
  </a:ext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elia content slides">
  <a:themeElements>
    <a:clrScheme name="50hertz">
      <a:dk1>
        <a:srgbClr val="46535B"/>
      </a:dk1>
      <a:lt1>
        <a:sysClr val="window" lastClr="FFFFFF"/>
      </a:lt1>
      <a:dk2>
        <a:srgbClr val="E75420"/>
      </a:dk2>
      <a:lt2>
        <a:srgbClr val="818A8F"/>
      </a:lt2>
      <a:accent1>
        <a:srgbClr val="F0801A"/>
      </a:accent1>
      <a:accent2>
        <a:srgbClr val="258998"/>
      </a:accent2>
      <a:accent3>
        <a:srgbClr val="6AA9A0"/>
      </a:accent3>
      <a:accent4>
        <a:srgbClr val="990035"/>
      </a:accent4>
      <a:accent5>
        <a:srgbClr val="E0E1DD"/>
      </a:accent5>
      <a:accent6>
        <a:srgbClr val="000000"/>
      </a:accent6>
      <a:hlink>
        <a:srgbClr val="E75420"/>
      </a:hlink>
      <a:folHlink>
        <a:srgbClr val="000000"/>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67B39C7B-7CA2-4902-B95D-6841301FE832}" vid="{AD0EFF3A-5A97-4FDE-A01A-F902A377E55B}"/>
    </a:ext>
  </a:extLst>
</a:theme>
</file>

<file path=ppt/theme/theme21.xml><?xml version="1.0" encoding="utf-8"?>
<a:theme xmlns:a="http://schemas.openxmlformats.org/drawingml/2006/main" name="9_elia content slides">
  <a:themeElements>
    <a:clrScheme name="50hertz">
      <a:dk1>
        <a:srgbClr val="46535B"/>
      </a:dk1>
      <a:lt1>
        <a:sysClr val="window" lastClr="FFFFFF"/>
      </a:lt1>
      <a:dk2>
        <a:srgbClr val="E75420"/>
      </a:dk2>
      <a:lt2>
        <a:srgbClr val="818A8F"/>
      </a:lt2>
      <a:accent1>
        <a:srgbClr val="F0801A"/>
      </a:accent1>
      <a:accent2>
        <a:srgbClr val="258998"/>
      </a:accent2>
      <a:accent3>
        <a:srgbClr val="6AA9A0"/>
      </a:accent3>
      <a:accent4>
        <a:srgbClr val="990035"/>
      </a:accent4>
      <a:accent5>
        <a:srgbClr val="E0E1DD"/>
      </a:accent5>
      <a:accent6>
        <a:srgbClr val="000000"/>
      </a:accent6>
      <a:hlink>
        <a:srgbClr val="E75420"/>
      </a:hlink>
      <a:folHlink>
        <a:srgbClr val="000000"/>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67B39C7B-7CA2-4902-B95D-6841301FE832}" vid="{AD0EFF3A-5A97-4FDE-A01A-F902A377E55B}"/>
    </a:ext>
  </a:ext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plate_groepslogo_2[1]">
  <a:themeElements>
    <a:clrScheme name="Custom 2">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LIA_new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LIA_new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LIA_new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LIA_new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LIA_new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LIA_new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LIA_new_v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LIA_new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LIA_new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LIA_new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LIA_new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LIA_new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LIA_new_v3 1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lide master">
  <a:themeElements>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 master 1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emplate_groepslogo_2[1]">
  <a:themeElements>
    <a:clrScheme name="Custom 2">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LIA_new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LIA_new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LIA_new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LIA_new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LIA_new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LIA_new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LIA_new_v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LIA_new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LIA_new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LIA_new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LIA_new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LIA_new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LIA_new_v3 1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plate_logo_Elia[1]">
  <a:themeElements>
    <a:clrScheme name="Custom 2">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LIA_new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LIA_new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LIA_new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LIA_new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LIA_new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LIA_new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LIA_new_v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LIA_new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LIA_new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LIA_new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LIA_new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LIA_new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LIA_new_v3 1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emplate_logo_Elia[1]">
  <a:themeElements>
    <a:clrScheme name="Custom 2">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LIA_new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LIA_new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LIA_new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LIA_new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LIA_new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LIA_new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LIA_new_v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LIA_new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LIA_new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LIA_new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LIA_new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LIA_new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LIA_new_v3 1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Template_logo_Elia[1]">
  <a:themeElements>
    <a:clrScheme name="Custom 2">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LIA_new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LIA_new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LIA_new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LIA_new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LIA_new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LIA_new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LIA_new_v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LIA_new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LIA_new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LIA_new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LIA_new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LIA_new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LIA_new_v3 1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10.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11.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12.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13.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14.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15.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16.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17.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18.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19.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2.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20.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21.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22.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23.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24.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25.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26.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27.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28.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29.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3.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30.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31.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4.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5.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6.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7.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8.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ppt/theme/themeOverride9.xml><?xml version="1.0" encoding="utf-8"?>
<a:themeOverride xmlns:a="http://schemas.openxmlformats.org/drawingml/2006/main">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themeOverride>
</file>

<file path=docProps/app.xml><?xml version="1.0" encoding="utf-8"?>
<Properties xmlns="http://schemas.openxmlformats.org/officeDocument/2006/extended-properties" xmlns:vt="http://schemas.openxmlformats.org/officeDocument/2006/docPropsVTypes">
  <Template/>
  <TotalTime>0</TotalTime>
  <Words>9540</Words>
  <Application>Microsoft Office PowerPoint</Application>
  <PresentationFormat>On-screen Show (4:3)</PresentationFormat>
  <Paragraphs>1664</Paragraphs>
  <Slides>144</Slides>
  <Notes>47</Notes>
  <HiddenSlides>0</HiddenSlides>
  <MMClips>0</MMClips>
  <ScaleCrop>false</ScaleCrop>
  <HeadingPairs>
    <vt:vector size="8" baseType="variant">
      <vt:variant>
        <vt:lpstr>Fonts Used</vt:lpstr>
      </vt:variant>
      <vt:variant>
        <vt:i4>20</vt:i4>
      </vt:variant>
      <vt:variant>
        <vt:lpstr>Theme</vt:lpstr>
      </vt:variant>
      <vt:variant>
        <vt:i4>21</vt:i4>
      </vt:variant>
      <vt:variant>
        <vt:lpstr>Embedded OLE Servers</vt:lpstr>
      </vt:variant>
      <vt:variant>
        <vt:i4>3</vt:i4>
      </vt:variant>
      <vt:variant>
        <vt:lpstr>Slide Titles</vt:lpstr>
      </vt:variant>
      <vt:variant>
        <vt:i4>144</vt:i4>
      </vt:variant>
    </vt:vector>
  </HeadingPairs>
  <TitlesOfParts>
    <vt:vector size="188" baseType="lpstr">
      <vt:lpstr>ＭＳ Ｐゴシック</vt:lpstr>
      <vt:lpstr>ＭＳ Ｐゴシック</vt:lpstr>
      <vt:lpstr>Arial</vt:lpstr>
      <vt:lpstr>Arial Black</vt:lpstr>
      <vt:lpstr>Arial Unicode MS</vt:lpstr>
      <vt:lpstr>Comic Sans MS</vt:lpstr>
      <vt:lpstr>Frutiger 55Rm</vt:lpstr>
      <vt:lpstr>Frutiger 77BlkCn</vt:lpstr>
      <vt:lpstr>Helvetica Light</vt:lpstr>
      <vt:lpstr>Lucida Grande</vt:lpstr>
      <vt:lpstr>Lucida Handwriting</vt:lpstr>
      <vt:lpstr>Monotype Sorts</vt:lpstr>
      <vt:lpstr>Symbol</vt:lpstr>
      <vt:lpstr>Tahoma</vt:lpstr>
      <vt:lpstr>Times</vt:lpstr>
      <vt:lpstr>Times New Roman</vt:lpstr>
      <vt:lpstr>Verdana</vt:lpstr>
      <vt:lpstr>Wingdings</vt:lpstr>
      <vt:lpstr>Zapf Dingbats</vt:lpstr>
      <vt:lpstr>ヒラギノ角ゴ Pro W3</vt:lpstr>
      <vt:lpstr>Master_Template_E-Link 20090619</vt:lpstr>
      <vt:lpstr>1_Custom Design</vt:lpstr>
      <vt:lpstr>2_Custom Design</vt:lpstr>
      <vt:lpstr>Template_groepslogo_2[1]</vt:lpstr>
      <vt:lpstr>slide master</vt:lpstr>
      <vt:lpstr>1_Template_groepslogo_2[1]</vt:lpstr>
      <vt:lpstr>Template_logo_Elia[1]</vt:lpstr>
      <vt:lpstr>1_Template_logo_Elia[1]</vt:lpstr>
      <vt:lpstr>2_Template_logo_Elia[1]</vt:lpstr>
      <vt:lpstr>1_slide master</vt:lpstr>
      <vt:lpstr>3_Custom Design</vt:lpstr>
      <vt:lpstr>elia content slides</vt:lpstr>
      <vt:lpstr>1_elia content slides</vt:lpstr>
      <vt:lpstr>2_elia content slides</vt:lpstr>
      <vt:lpstr>3_elia content slides</vt:lpstr>
      <vt:lpstr>4_elia content slides</vt:lpstr>
      <vt:lpstr>5_elia content slides</vt:lpstr>
      <vt:lpstr>6_elia content slides</vt:lpstr>
      <vt:lpstr>7_elia content slides</vt:lpstr>
      <vt:lpstr>8_elia content slides</vt:lpstr>
      <vt:lpstr>9_elia content slides</vt:lpstr>
      <vt:lpstr>Photo Editor-foto</vt:lpstr>
      <vt:lpstr>VISIO</vt:lpstr>
      <vt:lpstr>Visio</vt:lpstr>
      <vt:lpstr>PowerPoint Presentation</vt:lpstr>
      <vt:lpstr>Table des matières </vt:lpstr>
      <vt:lpstr>Elia, gestionnaire de réseaux à haute tension. </vt:lpstr>
      <vt:lpstr>Aspects légaux</vt:lpstr>
      <vt:lpstr>Comportement non-négociable chez Elia </vt:lpstr>
      <vt:lpstr>Aspects légaux</vt:lpstr>
      <vt:lpstr>Infractions</vt:lpstr>
      <vt:lpstr>Conditions d’accès</vt:lpstr>
      <vt:lpstr>Conditions d'accès  </vt:lpstr>
      <vt:lpstr>Conditions d'accès </vt:lpstr>
      <vt:lpstr>Drogues &amp; alcool sur le lieu  du travail.</vt:lpstr>
      <vt:lpstr>Les protections individuelles</vt:lpstr>
      <vt:lpstr>Les protections individuelles</vt:lpstr>
      <vt:lpstr>Table des matières </vt:lpstr>
      <vt:lpstr>Terminologie</vt:lpstr>
      <vt:lpstr>PowerPoint Presentation</vt:lpstr>
      <vt:lpstr>Terminologie</vt:lpstr>
      <vt:lpstr>Terminologie</vt:lpstr>
      <vt:lpstr>Terminologie</vt:lpstr>
      <vt:lpstr>Terminologie</vt:lpstr>
      <vt:lpstr>PowerPoint Presentation</vt:lpstr>
      <vt:lpstr>PowerPoint Presentation</vt:lpstr>
      <vt:lpstr>Terminologie</vt:lpstr>
      <vt:lpstr>PowerPoint Presentation</vt:lpstr>
      <vt:lpstr>Table des matières </vt:lpstr>
      <vt:lpstr>Principe: hiérarchie de la prévention</vt:lpstr>
      <vt:lpstr>Dangers et risques dans lignes HT </vt:lpstr>
      <vt:lpstr>Dangers et risques dans lignes HT </vt:lpstr>
      <vt:lpstr>Dangers et risques dans lignes HT </vt:lpstr>
      <vt:lpstr>Dangers et risques dans lignes HT </vt:lpstr>
      <vt:lpstr>Dangers et risques dans lignes HT </vt:lpstr>
      <vt:lpstr>Dangers et risques dans lignes HT </vt:lpstr>
      <vt:lpstr>Dangers et risques dans lignes HT </vt:lpstr>
      <vt:lpstr>Tension de pas</vt:lpstr>
      <vt:lpstr>En cas d’amorçage ?</vt:lpstr>
      <vt:lpstr>En cas d’amorçage ?</vt:lpstr>
      <vt:lpstr>Dangers et risques dans lignes HT </vt:lpstr>
      <vt:lpstr>Dangers et risques dans lignes HT </vt:lpstr>
      <vt:lpstr>Dangers et risques dans lignes HT </vt:lpstr>
      <vt:lpstr>Dangers et risques dans lignes HT </vt:lpstr>
      <vt:lpstr>Dangers et risques dans lignes HT </vt:lpstr>
      <vt:lpstr>Dangers et risques dans lignes HT </vt:lpstr>
      <vt:lpstr>Dangers et risques dans lignes HT </vt:lpstr>
      <vt:lpstr>Dangers et risques dans lignes HT </vt:lpstr>
      <vt:lpstr>Dangers et risques dans lignes HT </vt:lpstr>
      <vt:lpstr>Dangers et risques dans lignes HT </vt:lpstr>
      <vt:lpstr>Dangers et risques dans lignes HT </vt:lpstr>
      <vt:lpstr>Dangers et risques dans lignes HT </vt:lpstr>
      <vt:lpstr>Dangers et risques dans lignes HT </vt:lpstr>
      <vt:lpstr>Dangers et risques dans lignes HT </vt:lpstr>
      <vt:lpstr>Balisage de la zone de travail</vt:lpstr>
      <vt:lpstr>Dangers, risques et mesures de prévention </vt:lpstr>
      <vt:lpstr>PowerPoint Presentation</vt:lpstr>
      <vt:lpstr>Dangers, risques et mesures de prévention </vt:lpstr>
      <vt:lpstr>Dangers, risques et mesures de prévention </vt:lpstr>
      <vt:lpstr>Dangers, risques et mesures de prévention </vt:lpstr>
      <vt:lpstr>Dangers, risques et mesures de prévention  </vt:lpstr>
      <vt:lpstr>Dangers, risques et mesures de prévention  </vt:lpstr>
      <vt:lpstr>Facteurs environnementaux</vt:lpstr>
      <vt:lpstr>Facteurs environnementaux</vt:lpstr>
      <vt:lpstr>Table des matières </vt:lpstr>
      <vt:lpstr>Identification d’un pylône ou terne HT</vt:lpstr>
      <vt:lpstr>Identification d’un pylône ou terne HT</vt:lpstr>
      <vt:lpstr>Identification d’un pylône ou terne HT</vt:lpstr>
      <vt:lpstr>Identification d’un pylône ou terne HT</vt:lpstr>
      <vt:lpstr>Ascension d’un pylône HT </vt:lpstr>
      <vt:lpstr>Ascension d’un pylône HT</vt:lpstr>
      <vt:lpstr>Ascension d’un pylône HT</vt:lpstr>
      <vt:lpstr>Ascension d’un pylône HT</vt:lpstr>
      <vt:lpstr>Table des matières </vt:lpstr>
      <vt:lpstr>PowerPoint Presentation</vt:lpstr>
      <vt:lpstr>Balisage de la zone de travail</vt:lpstr>
      <vt:lpstr>Balisage de la zone de travail</vt:lpstr>
      <vt:lpstr>Balisage de la zone de travail</vt:lpstr>
      <vt:lpstr>PowerPoint Presentation</vt:lpstr>
      <vt:lpstr>Exemple de plan de balisage (annexe à l’IPSL) de pylône à deux ternes</vt:lpstr>
      <vt:lpstr>PowerPoint Presentation</vt:lpstr>
      <vt:lpstr>Table des matières </vt:lpstr>
      <vt:lpstr>Armoires de chantier et groupes électrogènes</vt:lpstr>
      <vt:lpstr>Elévateurs à nacelle / Grues de levage </vt:lpstr>
      <vt:lpstr>Elévateurs à nacelle / Grues de levage </vt:lpstr>
      <vt:lpstr>PowerPoint Presentation</vt:lpstr>
      <vt:lpstr>PowerPoint Presentation</vt:lpstr>
      <vt:lpstr>Table des matières </vt:lpstr>
      <vt:lpstr>Rayon de chute</vt:lpstr>
      <vt:lpstr>Rayon de chute</vt:lpstr>
      <vt:lpstr>Plantation / grues à rayon de chute dangereux car il coupe la zone de voisinage</vt:lpstr>
      <vt:lpstr>PowerPoint Presentation</vt:lpstr>
      <vt:lpstr>PowerPoint Presentation</vt:lpstr>
      <vt:lpstr>PowerPoint Presentation</vt:lpstr>
      <vt:lpstr>Table des matières </vt:lpstr>
      <vt:lpstr>Procédures d'urgence (évacuation)</vt:lpstr>
      <vt:lpstr>En cas d’urgence</vt:lpstr>
      <vt:lpstr>En cas d’urgence</vt:lpstr>
      <vt:lpstr>PowerPoint Presentation</vt:lpstr>
      <vt:lpstr>In geval van nood</vt:lpstr>
      <vt:lpstr>Numéros de téléphone utiles Elia</vt:lpstr>
      <vt:lpstr>Table des matières </vt:lpstr>
      <vt:lpstr>Politique environnementale </vt:lpstr>
      <vt:lpstr>PowerPoint Presentation</vt:lpstr>
      <vt:lpstr>Ordre et propreté + déchets</vt:lpstr>
      <vt:lpstr>Pollution du sol</vt:lpstr>
      <vt:lpstr>Donnée de contact </vt:lpstr>
      <vt:lpstr>Table des matières </vt:lpstr>
      <vt:lpstr>      Informations complémentaires pour chargé des travaux  Les slides suivants s’adressent spécifiquement aux chargés des travaux ! </vt:lpstr>
      <vt:lpstr>Table des matières  - Documents de sécurité - Cross-control des mesures de sécurité électrique - Cartes de consignation - Mesures de sécurité complémentaires et supplémentaires - Analyse des risques  </vt:lpstr>
      <vt:lpstr>Aperçu des documents</vt:lpstr>
      <vt:lpstr>PowerPoint Presentation</vt:lpstr>
      <vt:lpstr>Fonctions</vt:lpstr>
      <vt:lpstr>ADAT (Autorisation d'Accès et/ou de Travail)</vt:lpstr>
      <vt:lpstr>PowerPoint Presentation</vt:lpstr>
      <vt:lpstr>PowerPoint Presentation</vt:lpstr>
      <vt:lpstr>PowerPoint Presentation</vt:lpstr>
      <vt:lpstr>Cross-contrôle des mesures de sécurité électriques</vt:lpstr>
      <vt:lpstr>PowerPoint Presentation</vt:lpstr>
      <vt:lpstr>Mise en sécurité d’une installation HT</vt:lpstr>
      <vt:lpstr>Mise en sécurité d’une installation HT</vt:lpstr>
      <vt:lpstr>Mise en sécurité d’une installation HT</vt:lpstr>
      <vt:lpstr>Différence entre un sectionneur et un disjoncteur</vt:lpstr>
      <vt:lpstr>Différence entre un sectionneur et un disjoncteur</vt:lpstr>
      <vt:lpstr>Système de cartes (CMS)</vt:lpstr>
      <vt:lpstr>Système de cartes (CMS)</vt:lpstr>
      <vt:lpstr>PowerPoint Presentation</vt:lpstr>
      <vt:lpstr>PowerPoint Presentation</vt:lpstr>
      <vt:lpstr>ADT (autorisation de travail) + AMS (Attestation de mise en sécurité)</vt:lpstr>
      <vt:lpstr>ADT (autorisation de travail) + AMS (Attestation de mise en sécurité)</vt:lpstr>
      <vt:lpstr>ADT (autorisation de travail) + AMS (Attestation de mise en sécurité)</vt:lpstr>
      <vt:lpstr>PowerPoint Presentation</vt:lpstr>
      <vt:lpstr>Début des travaux avec RW hors service</vt:lpstr>
      <vt:lpstr>Fin de la journée de travail*</vt:lpstr>
      <vt:lpstr>La journée de travail suivante</vt:lpstr>
      <vt:lpstr>Système boîte aux lettres L’application</vt:lpstr>
      <vt:lpstr>Système boîte aux lettres L’application</vt:lpstr>
      <vt:lpstr>Instructions particulières sécurité Postes/Lignes/Câbles  IPSP/IPSL/IPSC</vt:lpstr>
      <vt:lpstr>Instructions particulières sécurité Postes/Lignes/Câbles  IPSP/IPSL/IPSC</vt:lpstr>
      <vt:lpstr>PowerPoint Presentation</vt:lpstr>
      <vt:lpstr>PowerPoint Presentation</vt:lpstr>
      <vt:lpstr>Permis de feu   </vt:lpstr>
      <vt:lpstr>Permis de feu</vt:lpstr>
      <vt:lpstr>Analyse de risques - AR</vt:lpstr>
      <vt:lpstr>PowerPoint Presentation</vt:lpstr>
      <vt:lpstr>PowerPoint Presentation</vt:lpstr>
      <vt:lpstr>Abréviations</vt:lpstr>
      <vt:lpstr>PowerPoint Presentation</vt:lpstr>
    </vt:vector>
  </TitlesOfParts>
  <Company>Elia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hak251</dc:creator>
  <cp:lastModifiedBy>Mavrova Yoana</cp:lastModifiedBy>
  <cp:revision>2026</cp:revision>
  <dcterms:created xsi:type="dcterms:W3CDTF">2009-06-19T12:06:45Z</dcterms:created>
  <dcterms:modified xsi:type="dcterms:W3CDTF">2019-10-25T14:37:39Z</dcterms:modified>
</cp:coreProperties>
</file>